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28"/>
  </p:notesMasterIdLst>
  <p:sldIdLst>
    <p:sldId id="2756" r:id="rId2"/>
    <p:sldId id="2734" r:id="rId3"/>
    <p:sldId id="2711" r:id="rId4"/>
    <p:sldId id="2720" r:id="rId5"/>
    <p:sldId id="2712" r:id="rId6"/>
    <p:sldId id="2713" r:id="rId7"/>
    <p:sldId id="2729" r:id="rId8"/>
    <p:sldId id="2719" r:id="rId9"/>
    <p:sldId id="2757" r:id="rId10"/>
    <p:sldId id="2718" r:id="rId11"/>
    <p:sldId id="2744" r:id="rId12"/>
    <p:sldId id="2751" r:id="rId13"/>
    <p:sldId id="2743" r:id="rId14"/>
    <p:sldId id="2715" r:id="rId15"/>
    <p:sldId id="2758" r:id="rId16"/>
    <p:sldId id="2724" r:id="rId17"/>
    <p:sldId id="2752" r:id="rId18"/>
    <p:sldId id="2725" r:id="rId19"/>
    <p:sldId id="2721" r:id="rId20"/>
    <p:sldId id="2746" r:id="rId21"/>
    <p:sldId id="2759" r:id="rId22"/>
    <p:sldId id="2745" r:id="rId23"/>
    <p:sldId id="2730" r:id="rId24"/>
    <p:sldId id="2722" r:id="rId25"/>
    <p:sldId id="2747" r:id="rId26"/>
    <p:sldId id="2760" r:id="rId27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2B"/>
    <a:srgbClr val="FBFBFB"/>
    <a:srgbClr val="EEE5E7"/>
    <a:srgbClr val="009882"/>
    <a:srgbClr val="26A244"/>
    <a:srgbClr val="298EC0"/>
    <a:srgbClr val="B61922"/>
    <a:srgbClr val="1C1C1C"/>
    <a:srgbClr val="6E6E6E"/>
    <a:srgbClr val="DD6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2986" autoAdjust="0"/>
  </p:normalViewPr>
  <p:slideViewPr>
    <p:cSldViewPr>
      <p:cViewPr varScale="1">
        <p:scale>
          <a:sx n="67" d="100"/>
          <a:sy n="67" d="100"/>
        </p:scale>
        <p:origin x="-828" y="-108"/>
      </p:cViewPr>
      <p:guideLst>
        <p:guide orient="horz" pos="373"/>
        <p:guide orient="horz" pos="4183"/>
        <p:guide pos="4050"/>
        <p:guide pos="557"/>
        <p:guide pos="7588"/>
        <p:guide pos="376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E002B"/>
            </a:solidFill>
            <a:ln w="25400">
              <a:noFill/>
            </a:ln>
            <a:effectLst/>
          </c:spPr>
          <c:invertIfNegative val="0"/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4D8-4606-94E9-A7625C0762FB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4D8-4606-94E9-A7625C0762FB}"/>
            </c:ext>
          </c:extLst>
        </c:ser>
        <c:ser>
          <c:idx val="1"/>
          <c:order val="1"/>
          <c:spPr>
            <a:solidFill>
              <a:schemeClr val="bg1"/>
            </a:solidFill>
            <a:ln w="25400">
              <a:noFill/>
            </a:ln>
            <a:effectLst/>
          </c:spPr>
          <c:invertIfNegative val="0"/>
          <c:val>
            <c:numRef>
              <c:f>Sheet1!$C$2:$C$11</c:f>
              <c:numCache>
                <c:formatCode>General</c:formatCode>
                <c:ptCount val="10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4D8-4606-94E9-A7625C076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42139904"/>
        <c:axId val="242141440"/>
      </c:barChart>
      <c:catAx>
        <c:axId val="24213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zh-CN"/>
          </a:p>
        </c:txPr>
        <c:crossAx val="242141440"/>
        <c:crosses val="autoZero"/>
        <c:auto val="1"/>
        <c:lblAlgn val="ctr"/>
        <c:lblOffset val="100"/>
        <c:tickMarkSkip val="1"/>
        <c:noMultiLvlLbl val="0"/>
      </c:catAx>
      <c:valAx>
        <c:axId val="24214144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213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02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23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27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70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6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29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23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58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65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20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27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21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30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35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76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12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63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0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0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060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6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33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4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4353" y="1925638"/>
            <a:ext cx="5468025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4792" y="1925638"/>
            <a:ext cx="5469612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7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2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gradFill flip="none" rotWithShape="1">
          <a:gsLst>
            <a:gs pos="0">
              <a:srgbClr val="F4F4F4"/>
            </a:gs>
            <a:gs pos="35000">
              <a:srgbClr val="D4D4D4"/>
            </a:gs>
            <a:gs pos="100000">
              <a:srgbClr val="BABBB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13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5" y="688"/>
            <a:ext cx="12855600" cy="72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970" r:id="rId4"/>
    <p:sldLayoutId id="2147484024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microsoft.com/office/2007/relationships/hdphoto" Target="../media/hdphoto2.wdp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/>
          <p:cNvSpPr>
            <a:spLocks/>
          </p:cNvSpPr>
          <p:nvPr/>
        </p:nvSpPr>
        <p:spPr bwMode="auto">
          <a:xfrm>
            <a:off x="4926090" y="908547"/>
            <a:ext cx="1102756" cy="1098291"/>
          </a:xfrm>
          <a:custGeom>
            <a:avLst/>
            <a:gdLst>
              <a:gd name="T0" fmla="*/ 67 w 494"/>
              <a:gd name="T1" fmla="*/ 0 h 492"/>
              <a:gd name="T2" fmla="*/ 429 w 494"/>
              <a:gd name="T3" fmla="*/ 0 h 492"/>
              <a:gd name="T4" fmla="*/ 454 w 494"/>
              <a:gd name="T5" fmla="*/ 5 h 492"/>
              <a:gd name="T6" fmla="*/ 475 w 494"/>
              <a:gd name="T7" fmla="*/ 19 h 492"/>
              <a:gd name="T8" fmla="*/ 489 w 494"/>
              <a:gd name="T9" fmla="*/ 40 h 492"/>
              <a:gd name="T10" fmla="*/ 494 w 494"/>
              <a:gd name="T11" fmla="*/ 65 h 492"/>
              <a:gd name="T12" fmla="*/ 494 w 494"/>
              <a:gd name="T13" fmla="*/ 427 h 492"/>
              <a:gd name="T14" fmla="*/ 489 w 494"/>
              <a:gd name="T15" fmla="*/ 452 h 492"/>
              <a:gd name="T16" fmla="*/ 475 w 494"/>
              <a:gd name="T17" fmla="*/ 473 h 492"/>
              <a:gd name="T18" fmla="*/ 454 w 494"/>
              <a:gd name="T19" fmla="*/ 487 h 492"/>
              <a:gd name="T20" fmla="*/ 429 w 494"/>
              <a:gd name="T21" fmla="*/ 492 h 492"/>
              <a:gd name="T22" fmla="*/ 67 w 494"/>
              <a:gd name="T23" fmla="*/ 492 h 492"/>
              <a:gd name="T24" fmla="*/ 41 w 494"/>
              <a:gd name="T25" fmla="*/ 487 h 492"/>
              <a:gd name="T26" fmla="*/ 20 w 494"/>
              <a:gd name="T27" fmla="*/ 473 h 492"/>
              <a:gd name="T28" fmla="*/ 6 w 494"/>
              <a:gd name="T29" fmla="*/ 452 h 492"/>
              <a:gd name="T30" fmla="*/ 0 w 494"/>
              <a:gd name="T31" fmla="*/ 427 h 492"/>
              <a:gd name="T32" fmla="*/ 0 w 494"/>
              <a:gd name="T33" fmla="*/ 65 h 492"/>
              <a:gd name="T34" fmla="*/ 6 w 494"/>
              <a:gd name="T35" fmla="*/ 40 h 492"/>
              <a:gd name="T36" fmla="*/ 20 w 494"/>
              <a:gd name="T37" fmla="*/ 19 h 492"/>
              <a:gd name="T38" fmla="*/ 41 w 494"/>
              <a:gd name="T39" fmla="*/ 5 h 492"/>
              <a:gd name="T40" fmla="*/ 67 w 494"/>
              <a:gd name="T4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4" h="492">
                <a:moveTo>
                  <a:pt x="67" y="0"/>
                </a:moveTo>
                <a:lnTo>
                  <a:pt x="429" y="0"/>
                </a:lnTo>
                <a:lnTo>
                  <a:pt x="454" y="5"/>
                </a:lnTo>
                <a:lnTo>
                  <a:pt x="475" y="19"/>
                </a:lnTo>
                <a:lnTo>
                  <a:pt x="489" y="40"/>
                </a:lnTo>
                <a:lnTo>
                  <a:pt x="494" y="65"/>
                </a:lnTo>
                <a:lnTo>
                  <a:pt x="494" y="427"/>
                </a:lnTo>
                <a:lnTo>
                  <a:pt x="489" y="452"/>
                </a:lnTo>
                <a:lnTo>
                  <a:pt x="475" y="473"/>
                </a:lnTo>
                <a:lnTo>
                  <a:pt x="454" y="487"/>
                </a:lnTo>
                <a:lnTo>
                  <a:pt x="429" y="492"/>
                </a:lnTo>
                <a:lnTo>
                  <a:pt x="67" y="492"/>
                </a:lnTo>
                <a:lnTo>
                  <a:pt x="41" y="487"/>
                </a:lnTo>
                <a:lnTo>
                  <a:pt x="20" y="473"/>
                </a:lnTo>
                <a:lnTo>
                  <a:pt x="6" y="452"/>
                </a:lnTo>
                <a:lnTo>
                  <a:pt x="0" y="427"/>
                </a:lnTo>
                <a:lnTo>
                  <a:pt x="0" y="65"/>
                </a:lnTo>
                <a:lnTo>
                  <a:pt x="6" y="40"/>
                </a:lnTo>
                <a:lnTo>
                  <a:pt x="20" y="19"/>
                </a:lnTo>
                <a:lnTo>
                  <a:pt x="41" y="5"/>
                </a:lnTo>
                <a:lnTo>
                  <a:pt x="67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1640145" y="2870738"/>
            <a:ext cx="2078271" cy="2078271"/>
          </a:xfrm>
          <a:custGeom>
            <a:avLst/>
            <a:gdLst>
              <a:gd name="T0" fmla="*/ 66 w 931"/>
              <a:gd name="T1" fmla="*/ 0 h 931"/>
              <a:gd name="T2" fmla="*/ 867 w 931"/>
              <a:gd name="T3" fmla="*/ 0 h 931"/>
              <a:gd name="T4" fmla="*/ 891 w 931"/>
              <a:gd name="T5" fmla="*/ 5 h 931"/>
              <a:gd name="T6" fmla="*/ 912 w 931"/>
              <a:gd name="T7" fmla="*/ 19 h 931"/>
              <a:gd name="T8" fmla="*/ 926 w 931"/>
              <a:gd name="T9" fmla="*/ 40 h 931"/>
              <a:gd name="T10" fmla="*/ 931 w 931"/>
              <a:gd name="T11" fmla="*/ 64 h 931"/>
              <a:gd name="T12" fmla="*/ 931 w 931"/>
              <a:gd name="T13" fmla="*/ 864 h 931"/>
              <a:gd name="T14" fmla="*/ 926 w 931"/>
              <a:gd name="T15" fmla="*/ 891 h 931"/>
              <a:gd name="T16" fmla="*/ 912 w 931"/>
              <a:gd name="T17" fmla="*/ 912 h 931"/>
              <a:gd name="T18" fmla="*/ 891 w 931"/>
              <a:gd name="T19" fmla="*/ 926 h 931"/>
              <a:gd name="T20" fmla="*/ 867 w 931"/>
              <a:gd name="T21" fmla="*/ 931 h 931"/>
              <a:gd name="T22" fmla="*/ 66 w 931"/>
              <a:gd name="T23" fmla="*/ 931 h 931"/>
              <a:gd name="T24" fmla="*/ 40 w 931"/>
              <a:gd name="T25" fmla="*/ 926 h 931"/>
              <a:gd name="T26" fmla="*/ 19 w 931"/>
              <a:gd name="T27" fmla="*/ 912 h 931"/>
              <a:gd name="T28" fmla="*/ 5 w 931"/>
              <a:gd name="T29" fmla="*/ 891 h 931"/>
              <a:gd name="T30" fmla="*/ 0 w 931"/>
              <a:gd name="T31" fmla="*/ 864 h 931"/>
              <a:gd name="T32" fmla="*/ 0 w 931"/>
              <a:gd name="T33" fmla="*/ 64 h 931"/>
              <a:gd name="T34" fmla="*/ 5 w 931"/>
              <a:gd name="T35" fmla="*/ 40 h 931"/>
              <a:gd name="T36" fmla="*/ 19 w 931"/>
              <a:gd name="T37" fmla="*/ 19 h 931"/>
              <a:gd name="T38" fmla="*/ 40 w 931"/>
              <a:gd name="T39" fmla="*/ 5 h 931"/>
              <a:gd name="T40" fmla="*/ 66 w 931"/>
              <a:gd name="T41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1" h="931">
                <a:moveTo>
                  <a:pt x="66" y="0"/>
                </a:moveTo>
                <a:lnTo>
                  <a:pt x="867" y="0"/>
                </a:lnTo>
                <a:lnTo>
                  <a:pt x="891" y="5"/>
                </a:lnTo>
                <a:lnTo>
                  <a:pt x="912" y="19"/>
                </a:lnTo>
                <a:lnTo>
                  <a:pt x="926" y="40"/>
                </a:lnTo>
                <a:lnTo>
                  <a:pt x="931" y="64"/>
                </a:lnTo>
                <a:lnTo>
                  <a:pt x="931" y="864"/>
                </a:lnTo>
                <a:lnTo>
                  <a:pt x="926" y="891"/>
                </a:lnTo>
                <a:lnTo>
                  <a:pt x="912" y="912"/>
                </a:lnTo>
                <a:lnTo>
                  <a:pt x="891" y="926"/>
                </a:lnTo>
                <a:lnTo>
                  <a:pt x="867" y="931"/>
                </a:lnTo>
                <a:lnTo>
                  <a:pt x="66" y="931"/>
                </a:lnTo>
                <a:lnTo>
                  <a:pt x="40" y="926"/>
                </a:lnTo>
                <a:lnTo>
                  <a:pt x="19" y="912"/>
                </a:lnTo>
                <a:lnTo>
                  <a:pt x="5" y="891"/>
                </a:lnTo>
                <a:lnTo>
                  <a:pt x="0" y="864"/>
                </a:lnTo>
                <a:lnTo>
                  <a:pt x="0" y="64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6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0"/>
          <p:cNvSpPr>
            <a:spLocks/>
          </p:cNvSpPr>
          <p:nvPr/>
        </p:nvSpPr>
        <p:spPr bwMode="auto">
          <a:xfrm>
            <a:off x="3519741" y="3308268"/>
            <a:ext cx="1192048" cy="1194281"/>
          </a:xfrm>
          <a:custGeom>
            <a:avLst/>
            <a:gdLst>
              <a:gd name="T0" fmla="*/ 65 w 534"/>
              <a:gd name="T1" fmla="*/ 0 h 535"/>
              <a:gd name="T2" fmla="*/ 468 w 534"/>
              <a:gd name="T3" fmla="*/ 0 h 535"/>
              <a:gd name="T4" fmla="*/ 494 w 534"/>
              <a:gd name="T5" fmla="*/ 5 h 535"/>
              <a:gd name="T6" fmla="*/ 515 w 534"/>
              <a:gd name="T7" fmla="*/ 19 h 535"/>
              <a:gd name="T8" fmla="*/ 529 w 534"/>
              <a:gd name="T9" fmla="*/ 40 h 535"/>
              <a:gd name="T10" fmla="*/ 534 w 534"/>
              <a:gd name="T11" fmla="*/ 66 h 535"/>
              <a:gd name="T12" fmla="*/ 534 w 534"/>
              <a:gd name="T13" fmla="*/ 469 h 535"/>
              <a:gd name="T14" fmla="*/ 529 w 534"/>
              <a:gd name="T15" fmla="*/ 495 h 535"/>
              <a:gd name="T16" fmla="*/ 515 w 534"/>
              <a:gd name="T17" fmla="*/ 516 h 535"/>
              <a:gd name="T18" fmla="*/ 494 w 534"/>
              <a:gd name="T19" fmla="*/ 530 h 535"/>
              <a:gd name="T20" fmla="*/ 468 w 534"/>
              <a:gd name="T21" fmla="*/ 535 h 535"/>
              <a:gd name="T22" fmla="*/ 65 w 534"/>
              <a:gd name="T23" fmla="*/ 535 h 535"/>
              <a:gd name="T24" fmla="*/ 40 w 534"/>
              <a:gd name="T25" fmla="*/ 530 h 535"/>
              <a:gd name="T26" fmla="*/ 19 w 534"/>
              <a:gd name="T27" fmla="*/ 516 h 535"/>
              <a:gd name="T28" fmla="*/ 5 w 534"/>
              <a:gd name="T29" fmla="*/ 495 h 535"/>
              <a:gd name="T30" fmla="*/ 0 w 534"/>
              <a:gd name="T31" fmla="*/ 469 h 535"/>
              <a:gd name="T32" fmla="*/ 0 w 534"/>
              <a:gd name="T33" fmla="*/ 66 h 535"/>
              <a:gd name="T34" fmla="*/ 5 w 534"/>
              <a:gd name="T35" fmla="*/ 40 h 535"/>
              <a:gd name="T36" fmla="*/ 19 w 534"/>
              <a:gd name="T37" fmla="*/ 19 h 535"/>
              <a:gd name="T38" fmla="*/ 40 w 534"/>
              <a:gd name="T39" fmla="*/ 5 h 535"/>
              <a:gd name="T40" fmla="*/ 65 w 534"/>
              <a:gd name="T41" fmla="*/ 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" h="535">
                <a:moveTo>
                  <a:pt x="65" y="0"/>
                </a:moveTo>
                <a:lnTo>
                  <a:pt x="468" y="0"/>
                </a:lnTo>
                <a:lnTo>
                  <a:pt x="494" y="5"/>
                </a:lnTo>
                <a:lnTo>
                  <a:pt x="515" y="19"/>
                </a:lnTo>
                <a:lnTo>
                  <a:pt x="529" y="40"/>
                </a:lnTo>
                <a:lnTo>
                  <a:pt x="534" y="66"/>
                </a:lnTo>
                <a:lnTo>
                  <a:pt x="534" y="469"/>
                </a:lnTo>
                <a:lnTo>
                  <a:pt x="529" y="495"/>
                </a:lnTo>
                <a:lnTo>
                  <a:pt x="515" y="516"/>
                </a:lnTo>
                <a:lnTo>
                  <a:pt x="494" y="530"/>
                </a:lnTo>
                <a:lnTo>
                  <a:pt x="468" y="535"/>
                </a:lnTo>
                <a:lnTo>
                  <a:pt x="65" y="535"/>
                </a:lnTo>
                <a:lnTo>
                  <a:pt x="40" y="530"/>
                </a:lnTo>
                <a:lnTo>
                  <a:pt x="19" y="516"/>
                </a:lnTo>
                <a:lnTo>
                  <a:pt x="5" y="495"/>
                </a:lnTo>
                <a:lnTo>
                  <a:pt x="0" y="469"/>
                </a:lnTo>
                <a:lnTo>
                  <a:pt x="0" y="66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>
            <a:off x="718204" y="5053927"/>
            <a:ext cx="1116150" cy="1122847"/>
          </a:xfrm>
          <a:custGeom>
            <a:avLst/>
            <a:gdLst>
              <a:gd name="T0" fmla="*/ 65 w 500"/>
              <a:gd name="T1" fmla="*/ 0 h 503"/>
              <a:gd name="T2" fmla="*/ 436 w 500"/>
              <a:gd name="T3" fmla="*/ 0 h 503"/>
              <a:gd name="T4" fmla="*/ 460 w 500"/>
              <a:gd name="T5" fmla="*/ 5 h 503"/>
              <a:gd name="T6" fmla="*/ 481 w 500"/>
              <a:gd name="T7" fmla="*/ 19 h 503"/>
              <a:gd name="T8" fmla="*/ 495 w 500"/>
              <a:gd name="T9" fmla="*/ 40 h 503"/>
              <a:gd name="T10" fmla="*/ 500 w 500"/>
              <a:gd name="T11" fmla="*/ 67 h 503"/>
              <a:gd name="T12" fmla="*/ 500 w 500"/>
              <a:gd name="T13" fmla="*/ 436 h 503"/>
              <a:gd name="T14" fmla="*/ 495 w 500"/>
              <a:gd name="T15" fmla="*/ 462 h 503"/>
              <a:gd name="T16" fmla="*/ 481 w 500"/>
              <a:gd name="T17" fmla="*/ 483 h 503"/>
              <a:gd name="T18" fmla="*/ 460 w 500"/>
              <a:gd name="T19" fmla="*/ 497 h 503"/>
              <a:gd name="T20" fmla="*/ 436 w 500"/>
              <a:gd name="T21" fmla="*/ 503 h 503"/>
              <a:gd name="T22" fmla="*/ 65 w 500"/>
              <a:gd name="T23" fmla="*/ 503 h 503"/>
              <a:gd name="T24" fmla="*/ 40 w 500"/>
              <a:gd name="T25" fmla="*/ 497 h 503"/>
              <a:gd name="T26" fmla="*/ 19 w 500"/>
              <a:gd name="T27" fmla="*/ 483 h 503"/>
              <a:gd name="T28" fmla="*/ 5 w 500"/>
              <a:gd name="T29" fmla="*/ 462 h 503"/>
              <a:gd name="T30" fmla="*/ 0 w 500"/>
              <a:gd name="T31" fmla="*/ 436 h 503"/>
              <a:gd name="T32" fmla="*/ 0 w 500"/>
              <a:gd name="T33" fmla="*/ 67 h 503"/>
              <a:gd name="T34" fmla="*/ 5 w 500"/>
              <a:gd name="T35" fmla="*/ 40 h 503"/>
              <a:gd name="T36" fmla="*/ 19 w 500"/>
              <a:gd name="T37" fmla="*/ 19 h 503"/>
              <a:gd name="T38" fmla="*/ 40 w 500"/>
              <a:gd name="T39" fmla="*/ 5 h 503"/>
              <a:gd name="T40" fmla="*/ 65 w 500"/>
              <a:gd name="T4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0" h="503">
                <a:moveTo>
                  <a:pt x="65" y="0"/>
                </a:moveTo>
                <a:lnTo>
                  <a:pt x="436" y="0"/>
                </a:lnTo>
                <a:lnTo>
                  <a:pt x="460" y="5"/>
                </a:lnTo>
                <a:lnTo>
                  <a:pt x="481" y="19"/>
                </a:lnTo>
                <a:lnTo>
                  <a:pt x="495" y="40"/>
                </a:lnTo>
                <a:lnTo>
                  <a:pt x="500" y="67"/>
                </a:lnTo>
                <a:lnTo>
                  <a:pt x="500" y="436"/>
                </a:lnTo>
                <a:lnTo>
                  <a:pt x="495" y="462"/>
                </a:lnTo>
                <a:lnTo>
                  <a:pt x="481" y="483"/>
                </a:lnTo>
                <a:lnTo>
                  <a:pt x="460" y="497"/>
                </a:lnTo>
                <a:lnTo>
                  <a:pt x="436" y="503"/>
                </a:lnTo>
                <a:lnTo>
                  <a:pt x="65" y="503"/>
                </a:lnTo>
                <a:lnTo>
                  <a:pt x="40" y="497"/>
                </a:lnTo>
                <a:lnTo>
                  <a:pt x="19" y="483"/>
                </a:lnTo>
                <a:lnTo>
                  <a:pt x="5" y="462"/>
                </a:lnTo>
                <a:lnTo>
                  <a:pt x="0" y="436"/>
                </a:lnTo>
                <a:lnTo>
                  <a:pt x="0" y="67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1961596" y="3165401"/>
            <a:ext cx="861668" cy="868365"/>
          </a:xfrm>
          <a:custGeom>
            <a:avLst/>
            <a:gdLst>
              <a:gd name="T0" fmla="*/ 75 w 386"/>
              <a:gd name="T1" fmla="*/ 0 h 389"/>
              <a:gd name="T2" fmla="*/ 311 w 386"/>
              <a:gd name="T3" fmla="*/ 0 h 389"/>
              <a:gd name="T4" fmla="*/ 336 w 386"/>
              <a:gd name="T5" fmla="*/ 4 h 389"/>
              <a:gd name="T6" fmla="*/ 357 w 386"/>
              <a:gd name="T7" fmla="*/ 14 h 389"/>
              <a:gd name="T8" fmla="*/ 372 w 386"/>
              <a:gd name="T9" fmla="*/ 32 h 389"/>
              <a:gd name="T10" fmla="*/ 383 w 386"/>
              <a:gd name="T11" fmla="*/ 53 h 389"/>
              <a:gd name="T12" fmla="*/ 386 w 386"/>
              <a:gd name="T13" fmla="*/ 76 h 389"/>
              <a:gd name="T14" fmla="*/ 386 w 386"/>
              <a:gd name="T15" fmla="*/ 312 h 389"/>
              <a:gd name="T16" fmla="*/ 383 w 386"/>
              <a:gd name="T17" fmla="*/ 337 h 389"/>
              <a:gd name="T18" fmla="*/ 372 w 386"/>
              <a:gd name="T19" fmla="*/ 358 h 389"/>
              <a:gd name="T20" fmla="*/ 357 w 386"/>
              <a:gd name="T21" fmla="*/ 373 h 389"/>
              <a:gd name="T22" fmla="*/ 336 w 386"/>
              <a:gd name="T23" fmla="*/ 384 h 389"/>
              <a:gd name="T24" fmla="*/ 311 w 386"/>
              <a:gd name="T25" fmla="*/ 389 h 389"/>
              <a:gd name="T26" fmla="*/ 75 w 386"/>
              <a:gd name="T27" fmla="*/ 389 h 389"/>
              <a:gd name="T28" fmla="*/ 50 w 386"/>
              <a:gd name="T29" fmla="*/ 384 h 389"/>
              <a:gd name="T30" fmla="*/ 29 w 386"/>
              <a:gd name="T31" fmla="*/ 373 h 389"/>
              <a:gd name="T32" fmla="*/ 14 w 386"/>
              <a:gd name="T33" fmla="*/ 358 h 389"/>
              <a:gd name="T34" fmla="*/ 3 w 386"/>
              <a:gd name="T35" fmla="*/ 337 h 389"/>
              <a:gd name="T36" fmla="*/ 0 w 386"/>
              <a:gd name="T37" fmla="*/ 312 h 389"/>
              <a:gd name="T38" fmla="*/ 0 w 386"/>
              <a:gd name="T39" fmla="*/ 76 h 389"/>
              <a:gd name="T40" fmla="*/ 3 w 386"/>
              <a:gd name="T41" fmla="*/ 53 h 389"/>
              <a:gd name="T42" fmla="*/ 14 w 386"/>
              <a:gd name="T43" fmla="*/ 32 h 389"/>
              <a:gd name="T44" fmla="*/ 29 w 386"/>
              <a:gd name="T45" fmla="*/ 14 h 389"/>
              <a:gd name="T46" fmla="*/ 50 w 386"/>
              <a:gd name="T47" fmla="*/ 4 h 389"/>
              <a:gd name="T48" fmla="*/ 75 w 386"/>
              <a:gd name="T49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6" h="389">
                <a:moveTo>
                  <a:pt x="75" y="0"/>
                </a:moveTo>
                <a:lnTo>
                  <a:pt x="311" y="0"/>
                </a:lnTo>
                <a:lnTo>
                  <a:pt x="336" y="4"/>
                </a:lnTo>
                <a:lnTo>
                  <a:pt x="357" y="14"/>
                </a:lnTo>
                <a:lnTo>
                  <a:pt x="372" y="32"/>
                </a:lnTo>
                <a:lnTo>
                  <a:pt x="383" y="53"/>
                </a:lnTo>
                <a:lnTo>
                  <a:pt x="386" y="76"/>
                </a:lnTo>
                <a:lnTo>
                  <a:pt x="386" y="312"/>
                </a:lnTo>
                <a:lnTo>
                  <a:pt x="383" y="337"/>
                </a:lnTo>
                <a:lnTo>
                  <a:pt x="372" y="358"/>
                </a:lnTo>
                <a:lnTo>
                  <a:pt x="357" y="373"/>
                </a:lnTo>
                <a:lnTo>
                  <a:pt x="336" y="384"/>
                </a:lnTo>
                <a:lnTo>
                  <a:pt x="311" y="389"/>
                </a:lnTo>
                <a:lnTo>
                  <a:pt x="75" y="389"/>
                </a:lnTo>
                <a:lnTo>
                  <a:pt x="50" y="384"/>
                </a:lnTo>
                <a:lnTo>
                  <a:pt x="29" y="373"/>
                </a:lnTo>
                <a:lnTo>
                  <a:pt x="14" y="358"/>
                </a:lnTo>
                <a:lnTo>
                  <a:pt x="3" y="337"/>
                </a:lnTo>
                <a:lnTo>
                  <a:pt x="0" y="312"/>
                </a:lnTo>
                <a:lnTo>
                  <a:pt x="0" y="76"/>
                </a:lnTo>
                <a:lnTo>
                  <a:pt x="3" y="53"/>
                </a:lnTo>
                <a:lnTo>
                  <a:pt x="14" y="32"/>
                </a:lnTo>
                <a:lnTo>
                  <a:pt x="29" y="14"/>
                </a:lnTo>
                <a:lnTo>
                  <a:pt x="50" y="4"/>
                </a:lnTo>
                <a:lnTo>
                  <a:pt x="75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986081" y="4120825"/>
            <a:ext cx="1837183" cy="1837183"/>
          </a:xfrm>
          <a:custGeom>
            <a:avLst/>
            <a:gdLst>
              <a:gd name="T0" fmla="*/ 77 w 823"/>
              <a:gd name="T1" fmla="*/ 0 h 823"/>
              <a:gd name="T2" fmla="*/ 746 w 823"/>
              <a:gd name="T3" fmla="*/ 0 h 823"/>
              <a:gd name="T4" fmla="*/ 770 w 823"/>
              <a:gd name="T5" fmla="*/ 3 h 823"/>
              <a:gd name="T6" fmla="*/ 791 w 823"/>
              <a:gd name="T7" fmla="*/ 16 h 823"/>
              <a:gd name="T8" fmla="*/ 807 w 823"/>
              <a:gd name="T9" fmla="*/ 31 h 823"/>
              <a:gd name="T10" fmla="*/ 819 w 823"/>
              <a:gd name="T11" fmla="*/ 52 h 823"/>
              <a:gd name="T12" fmla="*/ 823 w 823"/>
              <a:gd name="T13" fmla="*/ 77 h 823"/>
              <a:gd name="T14" fmla="*/ 823 w 823"/>
              <a:gd name="T15" fmla="*/ 746 h 823"/>
              <a:gd name="T16" fmla="*/ 819 w 823"/>
              <a:gd name="T17" fmla="*/ 770 h 823"/>
              <a:gd name="T18" fmla="*/ 807 w 823"/>
              <a:gd name="T19" fmla="*/ 791 h 823"/>
              <a:gd name="T20" fmla="*/ 791 w 823"/>
              <a:gd name="T21" fmla="*/ 807 h 823"/>
              <a:gd name="T22" fmla="*/ 770 w 823"/>
              <a:gd name="T23" fmla="*/ 817 h 823"/>
              <a:gd name="T24" fmla="*/ 746 w 823"/>
              <a:gd name="T25" fmla="*/ 823 h 823"/>
              <a:gd name="T26" fmla="*/ 77 w 823"/>
              <a:gd name="T27" fmla="*/ 823 h 823"/>
              <a:gd name="T28" fmla="*/ 53 w 823"/>
              <a:gd name="T29" fmla="*/ 817 h 823"/>
              <a:gd name="T30" fmla="*/ 32 w 823"/>
              <a:gd name="T31" fmla="*/ 807 h 823"/>
              <a:gd name="T32" fmla="*/ 16 w 823"/>
              <a:gd name="T33" fmla="*/ 791 h 823"/>
              <a:gd name="T34" fmla="*/ 4 w 823"/>
              <a:gd name="T35" fmla="*/ 770 h 823"/>
              <a:gd name="T36" fmla="*/ 0 w 823"/>
              <a:gd name="T37" fmla="*/ 746 h 823"/>
              <a:gd name="T38" fmla="*/ 0 w 823"/>
              <a:gd name="T39" fmla="*/ 77 h 823"/>
              <a:gd name="T40" fmla="*/ 4 w 823"/>
              <a:gd name="T41" fmla="*/ 52 h 823"/>
              <a:gd name="T42" fmla="*/ 16 w 823"/>
              <a:gd name="T43" fmla="*/ 31 h 823"/>
              <a:gd name="T44" fmla="*/ 32 w 823"/>
              <a:gd name="T45" fmla="*/ 16 h 823"/>
              <a:gd name="T46" fmla="*/ 53 w 823"/>
              <a:gd name="T47" fmla="*/ 3 h 823"/>
              <a:gd name="T48" fmla="*/ 77 w 823"/>
              <a:gd name="T49" fmla="*/ 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23" h="823">
                <a:moveTo>
                  <a:pt x="77" y="0"/>
                </a:moveTo>
                <a:lnTo>
                  <a:pt x="746" y="0"/>
                </a:lnTo>
                <a:lnTo>
                  <a:pt x="770" y="3"/>
                </a:lnTo>
                <a:lnTo>
                  <a:pt x="791" y="16"/>
                </a:lnTo>
                <a:lnTo>
                  <a:pt x="807" y="31"/>
                </a:lnTo>
                <a:lnTo>
                  <a:pt x="819" y="52"/>
                </a:lnTo>
                <a:lnTo>
                  <a:pt x="823" y="77"/>
                </a:lnTo>
                <a:lnTo>
                  <a:pt x="823" y="746"/>
                </a:lnTo>
                <a:lnTo>
                  <a:pt x="819" y="770"/>
                </a:lnTo>
                <a:lnTo>
                  <a:pt x="807" y="791"/>
                </a:lnTo>
                <a:lnTo>
                  <a:pt x="791" y="807"/>
                </a:lnTo>
                <a:lnTo>
                  <a:pt x="770" y="817"/>
                </a:lnTo>
                <a:lnTo>
                  <a:pt x="746" y="823"/>
                </a:lnTo>
                <a:lnTo>
                  <a:pt x="77" y="823"/>
                </a:lnTo>
                <a:lnTo>
                  <a:pt x="53" y="817"/>
                </a:lnTo>
                <a:lnTo>
                  <a:pt x="32" y="807"/>
                </a:lnTo>
                <a:lnTo>
                  <a:pt x="16" y="791"/>
                </a:lnTo>
                <a:lnTo>
                  <a:pt x="4" y="770"/>
                </a:lnTo>
                <a:lnTo>
                  <a:pt x="0" y="746"/>
                </a:lnTo>
                <a:lnTo>
                  <a:pt x="0" y="77"/>
                </a:lnTo>
                <a:lnTo>
                  <a:pt x="4" y="52"/>
                </a:lnTo>
                <a:lnTo>
                  <a:pt x="16" y="31"/>
                </a:lnTo>
                <a:lnTo>
                  <a:pt x="32" y="16"/>
                </a:lnTo>
                <a:lnTo>
                  <a:pt x="53" y="3"/>
                </a:lnTo>
                <a:lnTo>
                  <a:pt x="77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60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2905857" y="1118383"/>
            <a:ext cx="2915383" cy="2915383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2905857" y="4120825"/>
            <a:ext cx="1419742" cy="1417511"/>
          </a:xfrm>
          <a:custGeom>
            <a:avLst/>
            <a:gdLst>
              <a:gd name="T0" fmla="*/ 62 w 636"/>
              <a:gd name="T1" fmla="*/ 0 h 635"/>
              <a:gd name="T2" fmla="*/ 574 w 636"/>
              <a:gd name="T3" fmla="*/ 0 h 635"/>
              <a:gd name="T4" fmla="*/ 597 w 636"/>
              <a:gd name="T5" fmla="*/ 5 h 635"/>
              <a:gd name="T6" fmla="*/ 618 w 636"/>
              <a:gd name="T7" fmla="*/ 17 h 635"/>
              <a:gd name="T8" fmla="*/ 631 w 636"/>
              <a:gd name="T9" fmla="*/ 37 h 635"/>
              <a:gd name="T10" fmla="*/ 636 w 636"/>
              <a:gd name="T11" fmla="*/ 61 h 635"/>
              <a:gd name="T12" fmla="*/ 636 w 636"/>
              <a:gd name="T13" fmla="*/ 574 h 635"/>
              <a:gd name="T14" fmla="*/ 631 w 636"/>
              <a:gd name="T15" fmla="*/ 597 h 635"/>
              <a:gd name="T16" fmla="*/ 618 w 636"/>
              <a:gd name="T17" fmla="*/ 616 h 635"/>
              <a:gd name="T18" fmla="*/ 597 w 636"/>
              <a:gd name="T19" fmla="*/ 630 h 635"/>
              <a:gd name="T20" fmla="*/ 574 w 636"/>
              <a:gd name="T21" fmla="*/ 635 h 635"/>
              <a:gd name="T22" fmla="*/ 62 w 636"/>
              <a:gd name="T23" fmla="*/ 635 h 635"/>
              <a:gd name="T24" fmla="*/ 39 w 636"/>
              <a:gd name="T25" fmla="*/ 630 h 635"/>
              <a:gd name="T26" fmla="*/ 18 w 636"/>
              <a:gd name="T27" fmla="*/ 616 h 635"/>
              <a:gd name="T28" fmla="*/ 5 w 636"/>
              <a:gd name="T29" fmla="*/ 597 h 635"/>
              <a:gd name="T30" fmla="*/ 0 w 636"/>
              <a:gd name="T31" fmla="*/ 574 h 635"/>
              <a:gd name="T32" fmla="*/ 0 w 636"/>
              <a:gd name="T33" fmla="*/ 61 h 635"/>
              <a:gd name="T34" fmla="*/ 5 w 636"/>
              <a:gd name="T35" fmla="*/ 37 h 635"/>
              <a:gd name="T36" fmla="*/ 18 w 636"/>
              <a:gd name="T37" fmla="*/ 17 h 635"/>
              <a:gd name="T38" fmla="*/ 39 w 636"/>
              <a:gd name="T39" fmla="*/ 5 h 635"/>
              <a:gd name="T40" fmla="*/ 62 w 636"/>
              <a:gd name="T4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6" h="635">
                <a:moveTo>
                  <a:pt x="62" y="0"/>
                </a:moveTo>
                <a:lnTo>
                  <a:pt x="574" y="0"/>
                </a:lnTo>
                <a:lnTo>
                  <a:pt x="597" y="5"/>
                </a:lnTo>
                <a:lnTo>
                  <a:pt x="618" y="17"/>
                </a:lnTo>
                <a:lnTo>
                  <a:pt x="631" y="37"/>
                </a:lnTo>
                <a:lnTo>
                  <a:pt x="636" y="61"/>
                </a:lnTo>
                <a:lnTo>
                  <a:pt x="636" y="574"/>
                </a:lnTo>
                <a:lnTo>
                  <a:pt x="631" y="597"/>
                </a:lnTo>
                <a:lnTo>
                  <a:pt x="618" y="616"/>
                </a:lnTo>
                <a:lnTo>
                  <a:pt x="597" y="630"/>
                </a:lnTo>
                <a:lnTo>
                  <a:pt x="574" y="635"/>
                </a:lnTo>
                <a:lnTo>
                  <a:pt x="62" y="635"/>
                </a:lnTo>
                <a:lnTo>
                  <a:pt x="39" y="630"/>
                </a:lnTo>
                <a:lnTo>
                  <a:pt x="18" y="616"/>
                </a:lnTo>
                <a:lnTo>
                  <a:pt x="5" y="597"/>
                </a:lnTo>
                <a:lnTo>
                  <a:pt x="0" y="574"/>
                </a:lnTo>
                <a:lnTo>
                  <a:pt x="0" y="61"/>
                </a:lnTo>
                <a:lnTo>
                  <a:pt x="5" y="37"/>
                </a:lnTo>
                <a:lnTo>
                  <a:pt x="18" y="17"/>
                </a:lnTo>
                <a:lnTo>
                  <a:pt x="39" y="5"/>
                </a:lnTo>
                <a:lnTo>
                  <a:pt x="62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823909" y="3702586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200" b="1" cap="all" dirty="0" smtClean="0">
                <a:latin typeface="+mj-ea"/>
                <a:ea typeface="+mj-ea"/>
                <a:cs typeface="Arial" panose="020B0604020202020204" pitchFamily="34" charset="0"/>
              </a:rPr>
              <a:t>半年工作</a:t>
            </a:r>
            <a:r>
              <a:rPr lang="zh-CN" altLang="en-US" sz="3200" b="1" cap="all" dirty="0" smtClean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汇报总结</a:t>
            </a:r>
            <a:r>
              <a:rPr lang="en-US" altLang="zh-CN" sz="3200" b="1" cap="all" dirty="0" smtClean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PPT</a:t>
            </a:r>
            <a:r>
              <a:rPr lang="zh-CN" altLang="en-US" sz="3200" b="1" cap="all" dirty="0" smtClean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模板</a:t>
            </a:r>
            <a:endParaRPr lang="zh-CN" altLang="en-US" sz="3200" b="1" cap="all" dirty="0">
              <a:solidFill>
                <a:srgbClr val="AE002B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6823909" y="4228941"/>
            <a:ext cx="45361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400" cap="all" dirty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400" cap="all" dirty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endParaRPr lang="zh-CN" altLang="en-US" sz="1400" cap="all" dirty="0">
              <a:solidFill>
                <a:srgbClr val="AE002B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23909" y="4492247"/>
            <a:ext cx="5112568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900" cap="all" dirty="0">
                <a:latin typeface="+mj-ea"/>
                <a:ea typeface="+mj-ea"/>
                <a:cs typeface="Arial" panose="020B0604020202020204" pitchFamily="34" charset="0"/>
              </a:rPr>
              <a:t>Business report general summary PPT </a:t>
            </a:r>
            <a:r>
              <a:rPr lang="en-US" altLang="zh-CN" sz="900" cap="all" dirty="0" smtClean="0">
                <a:latin typeface="+mj-ea"/>
                <a:ea typeface="+mj-ea"/>
                <a:cs typeface="Arial" panose="020B0604020202020204" pitchFamily="34" charset="0"/>
              </a:rPr>
              <a:t>template  | </a:t>
            </a:r>
            <a:r>
              <a:rPr lang="en-US" altLang="zh-CN" sz="900" cap="all" dirty="0">
                <a:latin typeface="+mj-ea"/>
                <a:ea typeface="+mj-ea"/>
                <a:cs typeface="Arial" panose="020B0604020202020204" pitchFamily="34" charset="0"/>
              </a:rPr>
              <a:t>is suitable for the reporting on activities report | bio | work summary report, etc. | | meeting</a:t>
            </a:r>
            <a:endParaRPr lang="zh-CN" altLang="en-US" sz="900" cap="all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5706" y="1896011"/>
            <a:ext cx="270058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AE002B"/>
                </a:solidFill>
                <a:latin typeface="Impact" panose="020B0806030902050204" pitchFamily="34" charset="0"/>
              </a:rPr>
              <a:t>2019</a:t>
            </a:r>
            <a:endParaRPr lang="zh-CN" altLang="en-US" sz="96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00"/>
                            </p:stCondLst>
                            <p:childTnLst>
                              <p:par>
                                <p:cTn id="9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7" grpId="0"/>
      <p:bldP spid="17" grpId="1"/>
      <p:bldP spid="18" grpId="0"/>
      <p:bldP spid="18" grpId="1"/>
      <p:bldP spid="20" grpId="0"/>
      <p:bldP spid="20" grpId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66117" y="3632064"/>
            <a:ext cx="5281500" cy="2200648"/>
            <a:chOff x="3960309" y="3165179"/>
            <a:chExt cx="4579147" cy="1908000"/>
          </a:xfrm>
        </p:grpSpPr>
        <p:sp>
          <p:nvSpPr>
            <p:cNvPr id="7" name="Freeform 17"/>
            <p:cNvSpPr>
              <a:spLocks noChangeAspect="1"/>
            </p:cNvSpPr>
            <p:nvPr/>
          </p:nvSpPr>
          <p:spPr bwMode="auto">
            <a:xfrm>
              <a:off x="6601270" y="3165179"/>
              <a:ext cx="1938186" cy="1908000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5601916" y="3404365"/>
              <a:ext cx="1481733" cy="1458656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AE002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4682222" y="3523355"/>
              <a:ext cx="1295485" cy="126581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3960309" y="3649946"/>
              <a:ext cx="1028477" cy="1041662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rgbClr val="AE002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任意多边形 100"/>
          <p:cNvSpPr/>
          <p:nvPr/>
        </p:nvSpPr>
        <p:spPr bwMode="auto">
          <a:xfrm>
            <a:off x="8551350" y="4096130"/>
            <a:ext cx="2940853" cy="330773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737">
              <a:lnSpc>
                <a:spcPct val="13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108"/>
          <p:cNvSpPr/>
          <p:nvPr/>
        </p:nvSpPr>
        <p:spPr bwMode="auto">
          <a:xfrm flipH="1">
            <a:off x="1346548" y="4451617"/>
            <a:ext cx="2942752" cy="330773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737">
              <a:lnSpc>
                <a:spcPct val="13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 112"/>
          <p:cNvSpPr/>
          <p:nvPr/>
        </p:nvSpPr>
        <p:spPr>
          <a:xfrm>
            <a:off x="6714973" y="3288203"/>
            <a:ext cx="775609" cy="1155812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737">
              <a:lnSpc>
                <a:spcPct val="13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113"/>
          <p:cNvSpPr/>
          <p:nvPr/>
        </p:nvSpPr>
        <p:spPr>
          <a:xfrm flipH="1">
            <a:off x="4739833" y="3280600"/>
            <a:ext cx="775609" cy="1155812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737">
              <a:lnSpc>
                <a:spcPct val="13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 noChangeAspect="1" noEditPoints="1"/>
          </p:cNvSpPr>
          <p:nvPr/>
        </p:nvSpPr>
        <p:spPr bwMode="auto">
          <a:xfrm>
            <a:off x="4478117" y="4635602"/>
            <a:ext cx="261721" cy="278796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7" tIns="52732" rIns="105467" bIns="527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11"/>
          <p:cNvSpPr>
            <a:spLocks noChangeAspect="1" noEditPoints="1"/>
          </p:cNvSpPr>
          <p:nvPr/>
        </p:nvSpPr>
        <p:spPr bwMode="auto">
          <a:xfrm>
            <a:off x="5431407" y="4609985"/>
            <a:ext cx="337315" cy="337671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7" tIns="52732" rIns="105467" bIns="527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21"/>
          <p:cNvSpPr>
            <a:spLocks noChangeAspect="1" noEditPoints="1"/>
          </p:cNvSpPr>
          <p:nvPr/>
        </p:nvSpPr>
        <p:spPr bwMode="auto">
          <a:xfrm>
            <a:off x="6704573" y="4624522"/>
            <a:ext cx="293878" cy="294805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7" tIns="52732" rIns="105467" bIns="527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reeform 26"/>
          <p:cNvSpPr>
            <a:spLocks noChangeAspect="1"/>
          </p:cNvSpPr>
          <p:nvPr/>
        </p:nvSpPr>
        <p:spPr bwMode="auto">
          <a:xfrm>
            <a:off x="8161760" y="4636954"/>
            <a:ext cx="280256" cy="29065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7" tIns="52732" rIns="105467" bIns="527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1205112" y="3250282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1570342" y="3635128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81637" y="2450182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9" name="Text Placeholder 2"/>
          <p:cNvSpPr txBox="1">
            <a:spLocks/>
          </p:cNvSpPr>
          <p:nvPr/>
        </p:nvSpPr>
        <p:spPr>
          <a:xfrm>
            <a:off x="4246867" y="2835028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224912" y="2707357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7590142" y="3092203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158487" y="4374232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9523717" y="4759078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4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3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6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4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8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2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016" r="16077"/>
          <a:stretch>
            <a:fillRect/>
          </a:stretch>
        </p:blipFill>
        <p:spPr>
          <a:xfrm>
            <a:off x="5115920" y="1426965"/>
            <a:ext cx="2626912" cy="50302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63243" y="1997048"/>
            <a:ext cx="2161507" cy="3760512"/>
          </a:xfrm>
          <a:prstGeom prst="rect">
            <a:avLst/>
          </a:prstGeom>
          <a:blipFill dpi="0" rotWithShape="1">
            <a:blip r:embed="rId4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264" b="2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7"/>
          <p:cNvSpPr/>
          <p:nvPr/>
        </p:nvSpPr>
        <p:spPr>
          <a:xfrm>
            <a:off x="353" y="5267962"/>
            <a:ext cx="12858044" cy="1964689"/>
          </a:xfrm>
          <a:prstGeom prst="rect">
            <a:avLst/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5204934" y="5668246"/>
            <a:ext cx="2349189" cy="466710"/>
          </a:xfrm>
          <a:prstGeom prst="rect">
            <a:avLst/>
          </a:prstGeom>
          <a:noFill/>
        </p:spPr>
        <p:txBody>
          <a:bodyPr wrap="none" lIns="96435" tIns="48218" rIns="96435" bIns="4821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86" name="Rectangle 9"/>
          <p:cNvSpPr/>
          <p:nvPr/>
        </p:nvSpPr>
        <p:spPr>
          <a:xfrm>
            <a:off x="1770642" y="6065919"/>
            <a:ext cx="9317466" cy="720625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7" name="Group 41"/>
          <p:cNvGrpSpPr/>
          <p:nvPr/>
        </p:nvGrpSpPr>
        <p:grpSpPr>
          <a:xfrm>
            <a:off x="8559298" y="1822325"/>
            <a:ext cx="876685" cy="876685"/>
            <a:chOff x="8115591" y="1727927"/>
            <a:chExt cx="831273" cy="831273"/>
          </a:xfrm>
          <a:solidFill>
            <a:schemeClr val="bg1"/>
          </a:solidFill>
        </p:grpSpPr>
        <p:sp>
          <p:nvSpPr>
            <p:cNvPr id="88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89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grpFill/>
          </p:grpSpPr>
          <p:sp>
            <p:nvSpPr>
              <p:cNvPr id="90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1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2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3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4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5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6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7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8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99" name="Group 43"/>
          <p:cNvGrpSpPr/>
          <p:nvPr/>
        </p:nvGrpSpPr>
        <p:grpSpPr>
          <a:xfrm>
            <a:off x="3423496" y="3616326"/>
            <a:ext cx="876685" cy="876685"/>
            <a:chOff x="3245823" y="3429000"/>
            <a:chExt cx="831273" cy="831273"/>
          </a:xfrm>
          <a:solidFill>
            <a:srgbClr val="009882"/>
          </a:solidFill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grpFill/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AE00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AE00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104" name="Group 42"/>
          <p:cNvGrpSpPr/>
          <p:nvPr/>
        </p:nvGrpSpPr>
        <p:grpSpPr>
          <a:xfrm>
            <a:off x="8558572" y="3616326"/>
            <a:ext cx="876685" cy="876685"/>
            <a:chOff x="8114903" y="3428999"/>
            <a:chExt cx="831273" cy="831273"/>
          </a:xfrm>
          <a:solidFill>
            <a:schemeClr val="bg1"/>
          </a:solidFill>
        </p:grpSpPr>
        <p:sp>
          <p:nvSpPr>
            <p:cNvPr id="105" name="Oval 13"/>
            <p:cNvSpPr/>
            <p:nvPr/>
          </p:nvSpPr>
          <p:spPr>
            <a:xfrm>
              <a:off x="8114903" y="3428999"/>
              <a:ext cx="831273" cy="831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06" name="Group 27"/>
            <p:cNvGrpSpPr/>
            <p:nvPr/>
          </p:nvGrpSpPr>
          <p:grpSpPr>
            <a:xfrm>
              <a:off x="8337871" y="3678854"/>
              <a:ext cx="384412" cy="323405"/>
              <a:chOff x="5368132" y="2625725"/>
              <a:chExt cx="465138" cy="391319"/>
            </a:xfrm>
            <a:grpFill/>
          </p:grpSpPr>
          <p:sp>
            <p:nvSpPr>
              <p:cNvPr id="107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8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9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10" name="Group 3"/>
          <p:cNvGrpSpPr/>
          <p:nvPr/>
        </p:nvGrpSpPr>
        <p:grpSpPr>
          <a:xfrm>
            <a:off x="3423496" y="1822325"/>
            <a:ext cx="876685" cy="876685"/>
            <a:chOff x="3245823" y="1727927"/>
            <a:chExt cx="831273" cy="831273"/>
          </a:xfrm>
          <a:solidFill>
            <a:srgbClr val="009882"/>
          </a:solidFill>
        </p:grpSpPr>
        <p:sp>
          <p:nvSpPr>
            <p:cNvPr id="111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12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grpFill/>
          </p:grpSpPr>
          <p:sp>
            <p:nvSpPr>
              <p:cNvPr id="11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solidFill>
                <a:srgbClr val="AE00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rgbClr val="AE00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solidFill>
                <a:srgbClr val="AE00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46" name="Text Placeholder 7"/>
          <p:cNvSpPr txBox="1">
            <a:spLocks/>
          </p:cNvSpPr>
          <p:nvPr/>
        </p:nvSpPr>
        <p:spPr>
          <a:xfrm>
            <a:off x="837944" y="1928730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1028700" y="2313576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869116" y="3861439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1059872" y="4246285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9689689" y="1928730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9689689" y="2313576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9689689" y="3861439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9689689" y="4246285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5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9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6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6" grpId="0"/>
      <p:bldP spid="46" grpId="0"/>
      <p:bldP spid="47" grpId="0"/>
      <p:bldP spid="48" grpId="0"/>
      <p:bldP spid="57" grpId="0"/>
      <p:bldP spid="58" grpId="0"/>
      <p:bldP spid="59" grpId="0"/>
      <p:bldP spid="60" grpId="0"/>
      <p:bldP spid="61" grpId="0"/>
      <p:bldP spid="44" grpId="0"/>
      <p:bldP spid="45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sosceles Triangle 91"/>
          <p:cNvSpPr/>
          <p:nvPr/>
        </p:nvSpPr>
        <p:spPr>
          <a:xfrm rot="3600000" flipH="1">
            <a:off x="7802195" y="2900044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nut 92"/>
          <p:cNvSpPr/>
          <p:nvPr/>
        </p:nvSpPr>
        <p:spPr>
          <a:xfrm flipH="1">
            <a:off x="6937324" y="2177466"/>
            <a:ext cx="1444124" cy="1444124"/>
          </a:xfrm>
          <a:prstGeom prst="donut">
            <a:avLst>
              <a:gd name="adj" fmla="val 1907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 flipH="1">
            <a:off x="7742001" y="2565003"/>
            <a:ext cx="1762321" cy="446701"/>
            <a:chOff x="1793077" y="1463668"/>
            <a:chExt cx="1371600" cy="347664"/>
          </a:xfrm>
        </p:grpSpPr>
        <p:sp>
          <p:nvSpPr>
            <p:cNvPr id="95" name="Round Same Side Corner Rectangle 94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Text Placeholder 3"/>
            <p:cNvSpPr txBox="1">
              <a:spLocks/>
            </p:cNvSpPr>
            <p:nvPr/>
          </p:nvSpPr>
          <p:spPr>
            <a:xfrm>
              <a:off x="1852567" y="1511360"/>
              <a:ext cx="280710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99" name="Isosceles Triangle 98"/>
          <p:cNvSpPr/>
          <p:nvPr/>
        </p:nvSpPr>
        <p:spPr>
          <a:xfrm rot="3600000" flipH="1">
            <a:off x="7855770" y="4856742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nut 99"/>
          <p:cNvSpPr/>
          <p:nvPr/>
        </p:nvSpPr>
        <p:spPr>
          <a:xfrm flipH="1">
            <a:off x="6990899" y="4134164"/>
            <a:ext cx="1444124" cy="1444124"/>
          </a:xfrm>
          <a:prstGeom prst="donut">
            <a:avLst>
              <a:gd name="adj" fmla="val 1907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 flipH="1">
            <a:off x="7795580" y="4525792"/>
            <a:ext cx="1762321" cy="446702"/>
            <a:chOff x="1793075" y="1466851"/>
            <a:chExt cx="1371600" cy="347664"/>
          </a:xfrm>
        </p:grpSpPr>
        <p:sp>
          <p:nvSpPr>
            <p:cNvPr id="102" name="Round Same Side Corner Rectangle 101"/>
            <p:cNvSpPr/>
            <p:nvPr/>
          </p:nvSpPr>
          <p:spPr>
            <a:xfrm rot="16200000">
              <a:off x="2305043" y="954883"/>
              <a:ext cx="347664" cy="1371600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 Placeholder 3"/>
            <p:cNvSpPr txBox="1">
              <a:spLocks/>
            </p:cNvSpPr>
            <p:nvPr/>
          </p:nvSpPr>
          <p:spPr>
            <a:xfrm>
              <a:off x="1852568" y="1504811"/>
              <a:ext cx="280710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5619374" y="1894391"/>
            <a:ext cx="1392955" cy="72206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0800000" flipV="1">
            <a:off x="5619374" y="3182601"/>
            <a:ext cx="1392955" cy="72206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 flipV="1">
            <a:off x="5619374" y="5034244"/>
            <a:ext cx="1392955" cy="72206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619374" y="3958238"/>
            <a:ext cx="1392955" cy="72206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Isosceles Triangle 114"/>
          <p:cNvSpPr/>
          <p:nvPr/>
        </p:nvSpPr>
        <p:spPr>
          <a:xfrm rot="18000000">
            <a:off x="4309118" y="1894908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nut 115"/>
          <p:cNvSpPr/>
          <p:nvPr/>
        </p:nvSpPr>
        <p:spPr>
          <a:xfrm>
            <a:off x="4218111" y="1172329"/>
            <a:ext cx="1444124" cy="1444124"/>
          </a:xfrm>
          <a:prstGeom prst="donut">
            <a:avLst>
              <a:gd name="adj" fmla="val 19079"/>
            </a:avLst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54"/>
          <p:cNvGrpSpPr/>
          <p:nvPr/>
        </p:nvGrpSpPr>
        <p:grpSpPr>
          <a:xfrm>
            <a:off x="3095238" y="1563958"/>
            <a:ext cx="1762321" cy="446702"/>
            <a:chOff x="1793078" y="1466850"/>
            <a:chExt cx="1371600" cy="347664"/>
          </a:xfrm>
        </p:grpSpPr>
        <p:sp>
          <p:nvSpPr>
            <p:cNvPr id="118" name="Round Same Side Corner Rectangle 117"/>
            <p:cNvSpPr/>
            <p:nvPr/>
          </p:nvSpPr>
          <p:spPr>
            <a:xfrm rot="16200000">
              <a:off x="2305046" y="954882"/>
              <a:ext cx="347664" cy="1371600"/>
            </a:xfrm>
            <a:prstGeom prst="round2SameRect">
              <a:avLst/>
            </a:prstGeom>
            <a:solidFill>
              <a:srgbClr val="AE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Text Placeholder 3"/>
            <p:cNvSpPr txBox="1">
              <a:spLocks/>
            </p:cNvSpPr>
            <p:nvPr/>
          </p:nvSpPr>
          <p:spPr>
            <a:xfrm>
              <a:off x="1870252" y="1491734"/>
              <a:ext cx="266988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Isosceles Triangle 121"/>
          <p:cNvSpPr/>
          <p:nvPr/>
        </p:nvSpPr>
        <p:spPr>
          <a:xfrm rot="18000000">
            <a:off x="4309118" y="3905181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onut 122"/>
          <p:cNvSpPr/>
          <p:nvPr/>
        </p:nvSpPr>
        <p:spPr>
          <a:xfrm>
            <a:off x="4218111" y="3182602"/>
            <a:ext cx="1444124" cy="1444124"/>
          </a:xfrm>
          <a:prstGeom prst="donut">
            <a:avLst>
              <a:gd name="adj" fmla="val 19079"/>
            </a:avLst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4" name="Group 79"/>
          <p:cNvGrpSpPr/>
          <p:nvPr/>
        </p:nvGrpSpPr>
        <p:grpSpPr>
          <a:xfrm>
            <a:off x="3095240" y="3574230"/>
            <a:ext cx="1762321" cy="446702"/>
            <a:chOff x="1793079" y="1466851"/>
            <a:chExt cx="1371600" cy="347664"/>
          </a:xfrm>
        </p:grpSpPr>
        <p:sp>
          <p:nvSpPr>
            <p:cNvPr id="125" name="Round Same Side Corner Rectangle 124"/>
            <p:cNvSpPr/>
            <p:nvPr/>
          </p:nvSpPr>
          <p:spPr>
            <a:xfrm rot="16200000">
              <a:off x="2305047" y="954883"/>
              <a:ext cx="347664" cy="1371600"/>
            </a:xfrm>
            <a:prstGeom prst="round2SameRect">
              <a:avLst/>
            </a:prstGeom>
            <a:solidFill>
              <a:srgbClr val="AE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Text Placeholder 3"/>
            <p:cNvSpPr txBox="1">
              <a:spLocks/>
            </p:cNvSpPr>
            <p:nvPr/>
          </p:nvSpPr>
          <p:spPr>
            <a:xfrm>
              <a:off x="1874210" y="1504811"/>
              <a:ext cx="280710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129" name="Isosceles Triangle 128"/>
          <p:cNvSpPr/>
          <p:nvPr/>
        </p:nvSpPr>
        <p:spPr>
          <a:xfrm rot="18000000">
            <a:off x="4309118" y="5915452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nut 129"/>
          <p:cNvSpPr/>
          <p:nvPr/>
        </p:nvSpPr>
        <p:spPr>
          <a:xfrm>
            <a:off x="4218111" y="5192874"/>
            <a:ext cx="1444124" cy="1444124"/>
          </a:xfrm>
          <a:prstGeom prst="donut">
            <a:avLst>
              <a:gd name="adj" fmla="val 19079"/>
            </a:avLst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1" name="Group 86"/>
          <p:cNvGrpSpPr/>
          <p:nvPr/>
        </p:nvGrpSpPr>
        <p:grpSpPr>
          <a:xfrm>
            <a:off x="3095240" y="5584502"/>
            <a:ext cx="1762321" cy="446702"/>
            <a:chOff x="1793079" y="1466851"/>
            <a:chExt cx="1371600" cy="347664"/>
          </a:xfrm>
        </p:grpSpPr>
        <p:sp>
          <p:nvSpPr>
            <p:cNvPr id="132" name="Round Same Side Corner Rectangle 131"/>
            <p:cNvSpPr/>
            <p:nvPr/>
          </p:nvSpPr>
          <p:spPr>
            <a:xfrm rot="16200000">
              <a:off x="2305047" y="954883"/>
              <a:ext cx="347664" cy="1371600"/>
            </a:xfrm>
            <a:prstGeom prst="round2SameRect">
              <a:avLst/>
            </a:prstGeom>
            <a:solidFill>
              <a:srgbClr val="AE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Text Placeholder 3"/>
            <p:cNvSpPr txBox="1">
              <a:spLocks/>
            </p:cNvSpPr>
            <p:nvPr/>
          </p:nvSpPr>
          <p:spPr>
            <a:xfrm>
              <a:off x="1874210" y="1504811"/>
              <a:ext cx="280710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5" name="TextBox 23"/>
          <p:cNvSpPr txBox="1"/>
          <p:nvPr/>
        </p:nvSpPr>
        <p:spPr>
          <a:xfrm>
            <a:off x="794147" y="5596751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Box 24"/>
          <p:cNvSpPr txBox="1"/>
          <p:nvPr/>
        </p:nvSpPr>
        <p:spPr>
          <a:xfrm>
            <a:off x="1480088" y="519287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832247" y="3944134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518188" y="35402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832247" y="1887640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1518188" y="148376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9643632" y="2878601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9643632" y="247472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TextBox 23"/>
          <p:cNvSpPr txBox="1"/>
          <p:nvPr/>
        </p:nvSpPr>
        <p:spPr>
          <a:xfrm>
            <a:off x="9643632" y="4945526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9643632" y="45416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2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4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500"/>
                            </p:stCondLst>
                            <p:childTnLst>
                              <p:par>
                                <p:cTn id="1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9" grpId="0" animBg="1"/>
      <p:bldP spid="100" grpId="0" animBg="1"/>
      <p:bldP spid="115" grpId="0" animBg="1"/>
      <p:bldP spid="116" grpId="0" animBg="1"/>
      <p:bldP spid="122" grpId="0" animBg="1"/>
      <p:bldP spid="123" grpId="0" animBg="1"/>
      <p:bldP spid="129" grpId="0" animBg="1"/>
      <p:bldP spid="130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41" grpId="0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3269672" y="1"/>
            <a:ext cx="9588726" cy="7232650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486027" y="2485156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1182611" y="2429960"/>
            <a:ext cx="3925222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486027" y="3424324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1182611" y="3369127"/>
            <a:ext cx="3469536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2" name="Pentagon 36"/>
          <p:cNvSpPr/>
          <p:nvPr/>
        </p:nvSpPr>
        <p:spPr>
          <a:xfrm>
            <a:off x="486027" y="4350173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37"/>
          <p:cNvSpPr/>
          <p:nvPr/>
        </p:nvSpPr>
        <p:spPr>
          <a:xfrm>
            <a:off x="1182613" y="4294975"/>
            <a:ext cx="3304846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4" name="Pentagon 39"/>
          <p:cNvSpPr/>
          <p:nvPr/>
        </p:nvSpPr>
        <p:spPr>
          <a:xfrm>
            <a:off x="486027" y="5318885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1182612" y="5263689"/>
            <a:ext cx="3014515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4845199" y="2914229"/>
            <a:ext cx="2222628" cy="964353"/>
            <a:chOff x="5621315" y="2514600"/>
            <a:chExt cx="2107496" cy="914400"/>
          </a:xfrm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 defTabSz="241093" hangingPunct="0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sym typeface="Gill Sans" charset="0"/>
              </a:endParaRPr>
            </a:p>
          </p:txBody>
        </p:sp>
      </p:grpSp>
      <p:grpSp>
        <p:nvGrpSpPr>
          <p:cNvPr id="149" name="Group 1"/>
          <p:cNvGrpSpPr/>
          <p:nvPr/>
        </p:nvGrpSpPr>
        <p:grpSpPr>
          <a:xfrm>
            <a:off x="5415518" y="1644154"/>
            <a:ext cx="2222628" cy="964353"/>
            <a:chOff x="6162090" y="1310315"/>
            <a:chExt cx="2107496" cy="914400"/>
          </a:xfrm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AE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1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54" name="Group 5"/>
          <p:cNvGrpSpPr/>
          <p:nvPr/>
        </p:nvGrpSpPr>
        <p:grpSpPr>
          <a:xfrm>
            <a:off x="3614129" y="5454379"/>
            <a:ext cx="2222628" cy="964353"/>
            <a:chOff x="4454013" y="4923170"/>
            <a:chExt cx="2107496" cy="914400"/>
          </a:xfrm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6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159" name="Group 4"/>
          <p:cNvGrpSpPr/>
          <p:nvPr/>
        </p:nvGrpSpPr>
        <p:grpSpPr>
          <a:xfrm>
            <a:off x="4234503" y="4184304"/>
            <a:ext cx="2222628" cy="964353"/>
            <a:chOff x="5042252" y="3718885"/>
            <a:chExt cx="2107496" cy="914400"/>
          </a:xfrm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AE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1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0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1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  <p:bldP spid="30" grpId="0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>
            <a:spLocks/>
          </p:cNvSpPr>
          <p:nvPr/>
        </p:nvSpPr>
        <p:spPr bwMode="auto">
          <a:xfrm>
            <a:off x="2267202" y="1450497"/>
            <a:ext cx="1567674" cy="3454106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4585650" y="1450497"/>
            <a:ext cx="1567673" cy="3454106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9" name="任意多边形 168"/>
          <p:cNvSpPr>
            <a:spLocks/>
          </p:cNvSpPr>
          <p:nvPr/>
        </p:nvSpPr>
        <p:spPr bwMode="auto">
          <a:xfrm>
            <a:off x="9286715" y="1450497"/>
            <a:ext cx="1348198" cy="3454106"/>
          </a:xfrm>
          <a:custGeom>
            <a:avLst/>
            <a:gdLst>
              <a:gd name="connsiteX0" fmla="*/ 239712 w 1228725"/>
              <a:gd name="connsiteY0" fmla="*/ 0 h 3148013"/>
              <a:gd name="connsiteX1" fmla="*/ 252412 w 1228725"/>
              <a:gd name="connsiteY1" fmla="*/ 0 h 3148013"/>
              <a:gd name="connsiteX2" fmla="*/ 296862 w 1228725"/>
              <a:gd name="connsiteY2" fmla="*/ 0 h 3148013"/>
              <a:gd name="connsiteX3" fmla="*/ 339725 w 1228725"/>
              <a:gd name="connsiteY3" fmla="*/ 0 h 3148013"/>
              <a:gd name="connsiteX4" fmla="*/ 381000 w 1228725"/>
              <a:gd name="connsiteY4" fmla="*/ 0 h 3148013"/>
              <a:gd name="connsiteX5" fmla="*/ 423862 w 1228725"/>
              <a:gd name="connsiteY5" fmla="*/ 0 h 3148013"/>
              <a:gd name="connsiteX6" fmla="*/ 423863 w 1228725"/>
              <a:gd name="connsiteY6" fmla="*/ 0 h 3148013"/>
              <a:gd name="connsiteX7" fmla="*/ 465137 w 1228725"/>
              <a:gd name="connsiteY7" fmla="*/ 0 h 3148013"/>
              <a:gd name="connsiteX8" fmla="*/ 508000 w 1228725"/>
              <a:gd name="connsiteY8" fmla="*/ 0 h 3148013"/>
              <a:gd name="connsiteX9" fmla="*/ 550862 w 1228725"/>
              <a:gd name="connsiteY9" fmla="*/ 0 h 3148013"/>
              <a:gd name="connsiteX10" fmla="*/ 550863 w 1228725"/>
              <a:gd name="connsiteY10" fmla="*/ 0 h 3148013"/>
              <a:gd name="connsiteX11" fmla="*/ 592137 w 1228725"/>
              <a:gd name="connsiteY11" fmla="*/ 0 h 3148013"/>
              <a:gd name="connsiteX12" fmla="*/ 635000 w 1228725"/>
              <a:gd name="connsiteY12" fmla="*/ 0 h 3148013"/>
              <a:gd name="connsiteX13" fmla="*/ 676275 w 1228725"/>
              <a:gd name="connsiteY13" fmla="*/ 0 h 3148013"/>
              <a:gd name="connsiteX14" fmla="*/ 720725 w 1228725"/>
              <a:gd name="connsiteY14" fmla="*/ 0 h 3148013"/>
              <a:gd name="connsiteX15" fmla="*/ 763587 w 1228725"/>
              <a:gd name="connsiteY15" fmla="*/ 0 h 3148013"/>
              <a:gd name="connsiteX16" fmla="*/ 763588 w 1228725"/>
              <a:gd name="connsiteY16" fmla="*/ 0 h 3148013"/>
              <a:gd name="connsiteX17" fmla="*/ 804862 w 1228725"/>
              <a:gd name="connsiteY17" fmla="*/ 0 h 3148013"/>
              <a:gd name="connsiteX18" fmla="*/ 847725 w 1228725"/>
              <a:gd name="connsiteY18" fmla="*/ 0 h 3148013"/>
              <a:gd name="connsiteX19" fmla="*/ 889000 w 1228725"/>
              <a:gd name="connsiteY19" fmla="*/ 0 h 3148013"/>
              <a:gd name="connsiteX20" fmla="*/ 931862 w 1228725"/>
              <a:gd name="connsiteY20" fmla="*/ 0 h 3148013"/>
              <a:gd name="connsiteX21" fmla="*/ 931863 w 1228725"/>
              <a:gd name="connsiteY21" fmla="*/ 0 h 3148013"/>
              <a:gd name="connsiteX22" fmla="*/ 974725 w 1228725"/>
              <a:gd name="connsiteY22" fmla="*/ 0 h 3148013"/>
              <a:gd name="connsiteX23" fmla="*/ 989013 w 1228725"/>
              <a:gd name="connsiteY23" fmla="*/ 0 h 3148013"/>
              <a:gd name="connsiteX24" fmla="*/ 1016000 w 1228725"/>
              <a:gd name="connsiteY24" fmla="*/ 3175 h 3148013"/>
              <a:gd name="connsiteX25" fmla="*/ 1036638 w 1228725"/>
              <a:gd name="connsiteY25" fmla="*/ 4762 h 3148013"/>
              <a:gd name="connsiteX26" fmla="*/ 1058862 w 1228725"/>
              <a:gd name="connsiteY26" fmla="*/ 11112 h 3148013"/>
              <a:gd name="connsiteX27" fmla="*/ 1058862 w 1228725"/>
              <a:gd name="connsiteY27" fmla="*/ 11112 h 3148013"/>
              <a:gd name="connsiteX28" fmla="*/ 1081087 w 1228725"/>
              <a:gd name="connsiteY28" fmla="*/ 15874 h 3148013"/>
              <a:gd name="connsiteX29" fmla="*/ 1100137 w 1228725"/>
              <a:gd name="connsiteY29" fmla="*/ 25399 h 3148013"/>
              <a:gd name="connsiteX30" fmla="*/ 1100137 w 1228725"/>
              <a:gd name="connsiteY30" fmla="*/ 25400 h 3148013"/>
              <a:gd name="connsiteX31" fmla="*/ 1123949 w 1228725"/>
              <a:gd name="connsiteY31" fmla="*/ 34925 h 3148013"/>
              <a:gd name="connsiteX32" fmla="*/ 1144587 w 1228725"/>
              <a:gd name="connsiteY32" fmla="*/ 50800 h 3148013"/>
              <a:gd name="connsiteX33" fmla="*/ 1158875 w 1228725"/>
              <a:gd name="connsiteY33" fmla="*/ 60325 h 3148013"/>
              <a:gd name="connsiteX34" fmla="*/ 1187450 w 1228725"/>
              <a:gd name="connsiteY34" fmla="*/ 90488 h 3148013"/>
              <a:gd name="connsiteX35" fmla="*/ 1187450 w 1228725"/>
              <a:gd name="connsiteY35" fmla="*/ 90487 h 3148013"/>
              <a:gd name="connsiteX36" fmla="*/ 1189037 w 1228725"/>
              <a:gd name="connsiteY36" fmla="*/ 92075 h 3148013"/>
              <a:gd name="connsiteX37" fmla="*/ 1209675 w 1228725"/>
              <a:gd name="connsiteY37" fmla="*/ 128587 h 3148013"/>
              <a:gd name="connsiteX38" fmla="*/ 1222375 w 1228725"/>
              <a:gd name="connsiteY38" fmla="*/ 166687 h 3148013"/>
              <a:gd name="connsiteX39" fmla="*/ 1228725 w 1228725"/>
              <a:gd name="connsiteY39" fmla="*/ 209550 h 3148013"/>
              <a:gd name="connsiteX40" fmla="*/ 1228725 w 1228725"/>
              <a:gd name="connsiteY40" fmla="*/ 2940050 h 3148013"/>
              <a:gd name="connsiteX41" fmla="*/ 1222375 w 1228725"/>
              <a:gd name="connsiteY41" fmla="*/ 2982912 h 3148013"/>
              <a:gd name="connsiteX42" fmla="*/ 1209675 w 1228725"/>
              <a:gd name="connsiteY42" fmla="*/ 3021012 h 3148013"/>
              <a:gd name="connsiteX43" fmla="*/ 1189037 w 1228725"/>
              <a:gd name="connsiteY43" fmla="*/ 3055937 h 3148013"/>
              <a:gd name="connsiteX44" fmla="*/ 1187450 w 1228725"/>
              <a:gd name="connsiteY44" fmla="*/ 3059112 h 3148013"/>
              <a:gd name="connsiteX45" fmla="*/ 1187450 w 1228725"/>
              <a:gd name="connsiteY45" fmla="*/ 3059113 h 3148013"/>
              <a:gd name="connsiteX46" fmla="*/ 1158875 w 1228725"/>
              <a:gd name="connsiteY46" fmla="*/ 3087688 h 3148013"/>
              <a:gd name="connsiteX47" fmla="*/ 1144587 w 1228725"/>
              <a:gd name="connsiteY47" fmla="*/ 3097213 h 3148013"/>
              <a:gd name="connsiteX48" fmla="*/ 1144587 w 1228725"/>
              <a:gd name="connsiteY48" fmla="*/ 3097213 h 3148013"/>
              <a:gd name="connsiteX49" fmla="*/ 1123949 w 1228725"/>
              <a:gd name="connsiteY49" fmla="*/ 3113088 h 3148013"/>
              <a:gd name="connsiteX50" fmla="*/ 1100137 w 1228725"/>
              <a:gd name="connsiteY50" fmla="*/ 3124200 h 3148013"/>
              <a:gd name="connsiteX51" fmla="*/ 1081087 w 1228725"/>
              <a:gd name="connsiteY51" fmla="*/ 3132138 h 3148013"/>
              <a:gd name="connsiteX52" fmla="*/ 1058863 w 1228725"/>
              <a:gd name="connsiteY52" fmla="*/ 3136900 h 3148013"/>
              <a:gd name="connsiteX53" fmla="*/ 1036638 w 1228725"/>
              <a:gd name="connsiteY53" fmla="*/ 3144838 h 3148013"/>
              <a:gd name="connsiteX54" fmla="*/ 1016000 w 1228725"/>
              <a:gd name="connsiteY54" fmla="*/ 3146425 h 3148013"/>
              <a:gd name="connsiteX55" fmla="*/ 1016000 w 1228725"/>
              <a:gd name="connsiteY55" fmla="*/ 3146426 h 3148013"/>
              <a:gd name="connsiteX56" fmla="*/ 989013 w 1228725"/>
              <a:gd name="connsiteY56" fmla="*/ 3148013 h 3148013"/>
              <a:gd name="connsiteX57" fmla="*/ 974725 w 1228725"/>
              <a:gd name="connsiteY57" fmla="*/ 3148013 h 3148013"/>
              <a:gd name="connsiteX58" fmla="*/ 931863 w 1228725"/>
              <a:gd name="connsiteY58" fmla="*/ 3148013 h 3148013"/>
              <a:gd name="connsiteX59" fmla="*/ 931862 w 1228725"/>
              <a:gd name="connsiteY59" fmla="*/ 3148013 h 3148013"/>
              <a:gd name="connsiteX60" fmla="*/ 889000 w 1228725"/>
              <a:gd name="connsiteY60" fmla="*/ 3148013 h 3148013"/>
              <a:gd name="connsiteX61" fmla="*/ 847725 w 1228725"/>
              <a:gd name="connsiteY61" fmla="*/ 3148013 h 3148013"/>
              <a:gd name="connsiteX62" fmla="*/ 804862 w 1228725"/>
              <a:gd name="connsiteY62" fmla="*/ 3148013 h 3148013"/>
              <a:gd name="connsiteX63" fmla="*/ 763588 w 1228725"/>
              <a:gd name="connsiteY63" fmla="*/ 3148013 h 3148013"/>
              <a:gd name="connsiteX64" fmla="*/ 763587 w 1228725"/>
              <a:gd name="connsiteY64" fmla="*/ 3148013 h 3148013"/>
              <a:gd name="connsiteX65" fmla="*/ 720725 w 1228725"/>
              <a:gd name="connsiteY65" fmla="*/ 3148013 h 3148013"/>
              <a:gd name="connsiteX66" fmla="*/ 676275 w 1228725"/>
              <a:gd name="connsiteY66" fmla="*/ 3148013 h 3148013"/>
              <a:gd name="connsiteX67" fmla="*/ 635000 w 1228725"/>
              <a:gd name="connsiteY67" fmla="*/ 3148013 h 3148013"/>
              <a:gd name="connsiteX68" fmla="*/ 592137 w 1228725"/>
              <a:gd name="connsiteY68" fmla="*/ 3148013 h 3148013"/>
              <a:gd name="connsiteX69" fmla="*/ 550863 w 1228725"/>
              <a:gd name="connsiteY69" fmla="*/ 3148013 h 3148013"/>
              <a:gd name="connsiteX70" fmla="*/ 550862 w 1228725"/>
              <a:gd name="connsiteY70" fmla="*/ 3148013 h 3148013"/>
              <a:gd name="connsiteX71" fmla="*/ 508000 w 1228725"/>
              <a:gd name="connsiteY71" fmla="*/ 3148013 h 3148013"/>
              <a:gd name="connsiteX72" fmla="*/ 465137 w 1228725"/>
              <a:gd name="connsiteY72" fmla="*/ 3148013 h 3148013"/>
              <a:gd name="connsiteX73" fmla="*/ 423863 w 1228725"/>
              <a:gd name="connsiteY73" fmla="*/ 3148013 h 3148013"/>
              <a:gd name="connsiteX74" fmla="*/ 423862 w 1228725"/>
              <a:gd name="connsiteY74" fmla="*/ 3148013 h 3148013"/>
              <a:gd name="connsiteX75" fmla="*/ 381000 w 1228725"/>
              <a:gd name="connsiteY75" fmla="*/ 3148013 h 3148013"/>
              <a:gd name="connsiteX76" fmla="*/ 339725 w 1228725"/>
              <a:gd name="connsiteY76" fmla="*/ 3148013 h 3148013"/>
              <a:gd name="connsiteX77" fmla="*/ 296862 w 1228725"/>
              <a:gd name="connsiteY77" fmla="*/ 3148013 h 3148013"/>
              <a:gd name="connsiteX78" fmla="*/ 252412 w 1228725"/>
              <a:gd name="connsiteY78" fmla="*/ 3148013 h 3148013"/>
              <a:gd name="connsiteX79" fmla="*/ 239712 w 1228725"/>
              <a:gd name="connsiteY79" fmla="*/ 3148013 h 3148013"/>
              <a:gd name="connsiteX80" fmla="*/ 211137 w 1228725"/>
              <a:gd name="connsiteY80" fmla="*/ 3146426 h 3148013"/>
              <a:gd name="connsiteX81" fmla="*/ 211137 w 1228725"/>
              <a:gd name="connsiteY81" fmla="*/ 3146425 h 3148013"/>
              <a:gd name="connsiteX82" fmla="*/ 190500 w 1228725"/>
              <a:gd name="connsiteY82" fmla="*/ 3144838 h 3148013"/>
              <a:gd name="connsiteX83" fmla="*/ 168275 w 1228725"/>
              <a:gd name="connsiteY83" fmla="*/ 3136900 h 3148013"/>
              <a:gd name="connsiteX84" fmla="*/ 146049 w 1228725"/>
              <a:gd name="connsiteY84" fmla="*/ 3132138 h 3148013"/>
              <a:gd name="connsiteX85" fmla="*/ 125412 w 1228725"/>
              <a:gd name="connsiteY85" fmla="*/ 3124200 h 3148013"/>
              <a:gd name="connsiteX86" fmla="*/ 104774 w 1228725"/>
              <a:gd name="connsiteY86" fmla="*/ 3113088 h 3148013"/>
              <a:gd name="connsiteX87" fmla="*/ 84137 w 1228725"/>
              <a:gd name="connsiteY87" fmla="*/ 3097213 h 3148013"/>
              <a:gd name="connsiteX88" fmla="*/ 68263 w 1228725"/>
              <a:gd name="connsiteY88" fmla="*/ 3087688 h 3148013"/>
              <a:gd name="connsiteX89" fmla="*/ 41275 w 1228725"/>
              <a:gd name="connsiteY89" fmla="*/ 3059113 h 3148013"/>
              <a:gd name="connsiteX90" fmla="*/ 41275 w 1228725"/>
              <a:gd name="connsiteY90" fmla="*/ 3059112 h 3148013"/>
              <a:gd name="connsiteX91" fmla="*/ 39687 w 1228725"/>
              <a:gd name="connsiteY91" fmla="*/ 3055937 h 3148013"/>
              <a:gd name="connsiteX92" fmla="*/ 19050 w 1228725"/>
              <a:gd name="connsiteY92" fmla="*/ 3021012 h 3148013"/>
              <a:gd name="connsiteX93" fmla="*/ 3175 w 1228725"/>
              <a:gd name="connsiteY93" fmla="*/ 2982912 h 3148013"/>
              <a:gd name="connsiteX94" fmla="*/ 0 w 1228725"/>
              <a:gd name="connsiteY94" fmla="*/ 2940050 h 3148013"/>
              <a:gd name="connsiteX95" fmla="*/ 0 w 1228725"/>
              <a:gd name="connsiteY95" fmla="*/ 209550 h 3148013"/>
              <a:gd name="connsiteX96" fmla="*/ 3175 w 1228725"/>
              <a:gd name="connsiteY96" fmla="*/ 166687 h 3148013"/>
              <a:gd name="connsiteX97" fmla="*/ 19050 w 1228725"/>
              <a:gd name="connsiteY97" fmla="*/ 128587 h 3148013"/>
              <a:gd name="connsiteX98" fmla="*/ 39687 w 1228725"/>
              <a:gd name="connsiteY98" fmla="*/ 92075 h 3148013"/>
              <a:gd name="connsiteX99" fmla="*/ 41275 w 1228725"/>
              <a:gd name="connsiteY99" fmla="*/ 90487 h 3148013"/>
              <a:gd name="connsiteX100" fmla="*/ 41275 w 1228725"/>
              <a:gd name="connsiteY100" fmla="*/ 90488 h 3148013"/>
              <a:gd name="connsiteX101" fmla="*/ 68263 w 1228725"/>
              <a:gd name="connsiteY101" fmla="*/ 60325 h 3148013"/>
              <a:gd name="connsiteX102" fmla="*/ 84137 w 1228725"/>
              <a:gd name="connsiteY102" fmla="*/ 50801 h 3148013"/>
              <a:gd name="connsiteX103" fmla="*/ 84137 w 1228725"/>
              <a:gd name="connsiteY103" fmla="*/ 50800 h 3148013"/>
              <a:gd name="connsiteX104" fmla="*/ 104774 w 1228725"/>
              <a:gd name="connsiteY104" fmla="*/ 34925 h 3148013"/>
              <a:gd name="connsiteX105" fmla="*/ 125412 w 1228725"/>
              <a:gd name="connsiteY105" fmla="*/ 25400 h 3148013"/>
              <a:gd name="connsiteX106" fmla="*/ 125412 w 1228725"/>
              <a:gd name="connsiteY106" fmla="*/ 25399 h 3148013"/>
              <a:gd name="connsiteX107" fmla="*/ 146049 w 1228725"/>
              <a:gd name="connsiteY107" fmla="*/ 15874 h 3148013"/>
              <a:gd name="connsiteX108" fmla="*/ 168275 w 1228725"/>
              <a:gd name="connsiteY108" fmla="*/ 11112 h 3148013"/>
              <a:gd name="connsiteX109" fmla="*/ 168275 w 1228725"/>
              <a:gd name="connsiteY109" fmla="*/ 11112 h 3148013"/>
              <a:gd name="connsiteX110" fmla="*/ 190500 w 1228725"/>
              <a:gd name="connsiteY110" fmla="*/ 4762 h 3148013"/>
              <a:gd name="connsiteX111" fmla="*/ 211137 w 1228725"/>
              <a:gd name="connsiteY111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28725" h="3148013">
                <a:moveTo>
                  <a:pt x="239712" y="0"/>
                </a:moveTo>
                <a:lnTo>
                  <a:pt x="252412" y="0"/>
                </a:lnTo>
                <a:lnTo>
                  <a:pt x="296862" y="0"/>
                </a:lnTo>
                <a:lnTo>
                  <a:pt x="339725" y="0"/>
                </a:lnTo>
                <a:lnTo>
                  <a:pt x="381000" y="0"/>
                </a:lnTo>
                <a:lnTo>
                  <a:pt x="423862" y="0"/>
                </a:lnTo>
                <a:lnTo>
                  <a:pt x="423863" y="0"/>
                </a:lnTo>
                <a:lnTo>
                  <a:pt x="465137" y="0"/>
                </a:lnTo>
                <a:lnTo>
                  <a:pt x="508000" y="0"/>
                </a:lnTo>
                <a:lnTo>
                  <a:pt x="550862" y="0"/>
                </a:lnTo>
                <a:lnTo>
                  <a:pt x="550863" y="0"/>
                </a:lnTo>
                <a:lnTo>
                  <a:pt x="592137" y="0"/>
                </a:lnTo>
                <a:lnTo>
                  <a:pt x="635000" y="0"/>
                </a:lnTo>
                <a:lnTo>
                  <a:pt x="676275" y="0"/>
                </a:lnTo>
                <a:lnTo>
                  <a:pt x="720725" y="0"/>
                </a:lnTo>
                <a:lnTo>
                  <a:pt x="763587" y="0"/>
                </a:lnTo>
                <a:lnTo>
                  <a:pt x="763588" y="0"/>
                </a:lnTo>
                <a:lnTo>
                  <a:pt x="804862" y="0"/>
                </a:lnTo>
                <a:lnTo>
                  <a:pt x="847725" y="0"/>
                </a:lnTo>
                <a:lnTo>
                  <a:pt x="889000" y="0"/>
                </a:lnTo>
                <a:lnTo>
                  <a:pt x="931862" y="0"/>
                </a:lnTo>
                <a:lnTo>
                  <a:pt x="931863" y="0"/>
                </a:lnTo>
                <a:lnTo>
                  <a:pt x="974725" y="0"/>
                </a:lnTo>
                <a:lnTo>
                  <a:pt x="989013" y="0"/>
                </a:lnTo>
                <a:lnTo>
                  <a:pt x="1016000" y="3175"/>
                </a:lnTo>
                <a:lnTo>
                  <a:pt x="1036638" y="4762"/>
                </a:lnTo>
                <a:lnTo>
                  <a:pt x="1058862" y="11112"/>
                </a:lnTo>
                <a:lnTo>
                  <a:pt x="1058862" y="11112"/>
                </a:lnTo>
                <a:lnTo>
                  <a:pt x="1081087" y="15874"/>
                </a:lnTo>
                <a:lnTo>
                  <a:pt x="1100137" y="25399"/>
                </a:lnTo>
                <a:lnTo>
                  <a:pt x="1100137" y="25400"/>
                </a:lnTo>
                <a:lnTo>
                  <a:pt x="1123949" y="34925"/>
                </a:lnTo>
                <a:lnTo>
                  <a:pt x="1144587" y="50800"/>
                </a:lnTo>
                <a:lnTo>
                  <a:pt x="1158875" y="60325"/>
                </a:lnTo>
                <a:lnTo>
                  <a:pt x="1187450" y="90488"/>
                </a:lnTo>
                <a:lnTo>
                  <a:pt x="1187450" y="90487"/>
                </a:lnTo>
                <a:lnTo>
                  <a:pt x="1189037" y="92075"/>
                </a:lnTo>
                <a:lnTo>
                  <a:pt x="1209675" y="128587"/>
                </a:lnTo>
                <a:lnTo>
                  <a:pt x="1222375" y="166687"/>
                </a:lnTo>
                <a:lnTo>
                  <a:pt x="1228725" y="209550"/>
                </a:lnTo>
                <a:lnTo>
                  <a:pt x="1228725" y="2940050"/>
                </a:lnTo>
                <a:lnTo>
                  <a:pt x="1222375" y="2982912"/>
                </a:lnTo>
                <a:lnTo>
                  <a:pt x="1209675" y="3021012"/>
                </a:lnTo>
                <a:lnTo>
                  <a:pt x="1189037" y="3055937"/>
                </a:lnTo>
                <a:lnTo>
                  <a:pt x="1187450" y="3059112"/>
                </a:lnTo>
                <a:lnTo>
                  <a:pt x="1187450" y="3059113"/>
                </a:lnTo>
                <a:lnTo>
                  <a:pt x="1158875" y="3087688"/>
                </a:lnTo>
                <a:lnTo>
                  <a:pt x="1144587" y="3097213"/>
                </a:lnTo>
                <a:lnTo>
                  <a:pt x="1144587" y="3097213"/>
                </a:lnTo>
                <a:lnTo>
                  <a:pt x="1123949" y="3113088"/>
                </a:lnTo>
                <a:lnTo>
                  <a:pt x="1100137" y="3124200"/>
                </a:lnTo>
                <a:lnTo>
                  <a:pt x="1081087" y="3132138"/>
                </a:lnTo>
                <a:lnTo>
                  <a:pt x="1058863" y="3136900"/>
                </a:lnTo>
                <a:lnTo>
                  <a:pt x="1036638" y="3144838"/>
                </a:lnTo>
                <a:lnTo>
                  <a:pt x="1016000" y="3146425"/>
                </a:lnTo>
                <a:lnTo>
                  <a:pt x="1016000" y="3146426"/>
                </a:lnTo>
                <a:lnTo>
                  <a:pt x="989013" y="3148013"/>
                </a:lnTo>
                <a:lnTo>
                  <a:pt x="974725" y="3148013"/>
                </a:lnTo>
                <a:lnTo>
                  <a:pt x="931863" y="3148013"/>
                </a:lnTo>
                <a:lnTo>
                  <a:pt x="931862" y="3148013"/>
                </a:lnTo>
                <a:lnTo>
                  <a:pt x="889000" y="3148013"/>
                </a:lnTo>
                <a:lnTo>
                  <a:pt x="847725" y="3148013"/>
                </a:lnTo>
                <a:lnTo>
                  <a:pt x="804862" y="3148013"/>
                </a:lnTo>
                <a:lnTo>
                  <a:pt x="763588" y="3148013"/>
                </a:lnTo>
                <a:lnTo>
                  <a:pt x="763587" y="3148013"/>
                </a:lnTo>
                <a:lnTo>
                  <a:pt x="720725" y="3148013"/>
                </a:lnTo>
                <a:lnTo>
                  <a:pt x="676275" y="3148013"/>
                </a:lnTo>
                <a:lnTo>
                  <a:pt x="635000" y="3148013"/>
                </a:lnTo>
                <a:lnTo>
                  <a:pt x="592137" y="3148013"/>
                </a:lnTo>
                <a:lnTo>
                  <a:pt x="550863" y="3148013"/>
                </a:lnTo>
                <a:lnTo>
                  <a:pt x="550862" y="3148013"/>
                </a:lnTo>
                <a:lnTo>
                  <a:pt x="508000" y="3148013"/>
                </a:lnTo>
                <a:lnTo>
                  <a:pt x="465137" y="3148013"/>
                </a:lnTo>
                <a:lnTo>
                  <a:pt x="423863" y="3148013"/>
                </a:lnTo>
                <a:lnTo>
                  <a:pt x="423862" y="3148013"/>
                </a:lnTo>
                <a:lnTo>
                  <a:pt x="381000" y="3148013"/>
                </a:lnTo>
                <a:lnTo>
                  <a:pt x="339725" y="3148013"/>
                </a:lnTo>
                <a:lnTo>
                  <a:pt x="296862" y="3148013"/>
                </a:lnTo>
                <a:lnTo>
                  <a:pt x="252412" y="3148013"/>
                </a:lnTo>
                <a:lnTo>
                  <a:pt x="239712" y="3148013"/>
                </a:lnTo>
                <a:lnTo>
                  <a:pt x="211137" y="3146426"/>
                </a:lnTo>
                <a:lnTo>
                  <a:pt x="211137" y="3146425"/>
                </a:lnTo>
                <a:lnTo>
                  <a:pt x="190500" y="3144838"/>
                </a:lnTo>
                <a:lnTo>
                  <a:pt x="168275" y="3136900"/>
                </a:lnTo>
                <a:lnTo>
                  <a:pt x="146049" y="3132138"/>
                </a:lnTo>
                <a:lnTo>
                  <a:pt x="125412" y="3124200"/>
                </a:lnTo>
                <a:lnTo>
                  <a:pt x="104774" y="3113088"/>
                </a:lnTo>
                <a:lnTo>
                  <a:pt x="84137" y="3097213"/>
                </a:lnTo>
                <a:lnTo>
                  <a:pt x="68263" y="3087688"/>
                </a:lnTo>
                <a:lnTo>
                  <a:pt x="41275" y="3059113"/>
                </a:lnTo>
                <a:lnTo>
                  <a:pt x="41275" y="3059112"/>
                </a:lnTo>
                <a:lnTo>
                  <a:pt x="39687" y="3055937"/>
                </a:lnTo>
                <a:lnTo>
                  <a:pt x="19050" y="3021012"/>
                </a:lnTo>
                <a:lnTo>
                  <a:pt x="3175" y="2982912"/>
                </a:lnTo>
                <a:lnTo>
                  <a:pt x="0" y="2940050"/>
                </a:lnTo>
                <a:lnTo>
                  <a:pt x="0" y="209550"/>
                </a:lnTo>
                <a:lnTo>
                  <a:pt x="3175" y="166687"/>
                </a:lnTo>
                <a:lnTo>
                  <a:pt x="19050" y="128587"/>
                </a:lnTo>
                <a:lnTo>
                  <a:pt x="39687" y="92075"/>
                </a:lnTo>
                <a:lnTo>
                  <a:pt x="41275" y="90487"/>
                </a:lnTo>
                <a:lnTo>
                  <a:pt x="41275" y="90488"/>
                </a:lnTo>
                <a:lnTo>
                  <a:pt x="68263" y="60325"/>
                </a:lnTo>
                <a:lnTo>
                  <a:pt x="84137" y="50801"/>
                </a:lnTo>
                <a:lnTo>
                  <a:pt x="84137" y="50800"/>
                </a:lnTo>
                <a:lnTo>
                  <a:pt x="104774" y="34925"/>
                </a:lnTo>
                <a:lnTo>
                  <a:pt x="125412" y="25400"/>
                </a:lnTo>
                <a:lnTo>
                  <a:pt x="125412" y="25399"/>
                </a:lnTo>
                <a:lnTo>
                  <a:pt x="146049" y="15874"/>
                </a:lnTo>
                <a:lnTo>
                  <a:pt x="168275" y="11112"/>
                </a:lnTo>
                <a:lnTo>
                  <a:pt x="168275" y="11112"/>
                </a:lnTo>
                <a:lnTo>
                  <a:pt x="190500" y="4762"/>
                </a:lnTo>
                <a:lnTo>
                  <a:pt x="211137" y="31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6966525" y="1450497"/>
            <a:ext cx="1569415" cy="3454106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286715" y="1680422"/>
            <a:ext cx="654939" cy="1949140"/>
            <a:chOff x="9286715" y="1680422"/>
            <a:chExt cx="654939" cy="1949140"/>
          </a:xfrm>
          <a:solidFill>
            <a:schemeClr val="bg1">
              <a:lumMod val="50000"/>
            </a:schemeClr>
          </a:solidFill>
        </p:grpSpPr>
        <p:sp>
          <p:nvSpPr>
            <p:cNvPr id="171" name="Freeform 137"/>
            <p:cNvSpPr>
              <a:spLocks/>
            </p:cNvSpPr>
            <p:nvPr/>
          </p:nvSpPr>
          <p:spPr bwMode="auto">
            <a:xfrm>
              <a:off x="9286715" y="1680422"/>
              <a:ext cx="654939" cy="1949140"/>
            </a:xfrm>
            <a:custGeom>
              <a:avLst/>
              <a:gdLst>
                <a:gd name="T0" fmla="*/ 0 w 376"/>
                <a:gd name="T1" fmla="*/ 0 h 1119"/>
                <a:gd name="T2" fmla="*/ 259 w 376"/>
                <a:gd name="T3" fmla="*/ 37 h 1119"/>
                <a:gd name="T4" fmla="*/ 283 w 376"/>
                <a:gd name="T5" fmla="*/ 42 h 1119"/>
                <a:gd name="T6" fmla="*/ 305 w 376"/>
                <a:gd name="T7" fmla="*/ 50 h 1119"/>
                <a:gd name="T8" fmla="*/ 325 w 376"/>
                <a:gd name="T9" fmla="*/ 60 h 1119"/>
                <a:gd name="T10" fmla="*/ 343 w 376"/>
                <a:gd name="T11" fmla="*/ 72 h 1119"/>
                <a:gd name="T12" fmla="*/ 357 w 376"/>
                <a:gd name="T13" fmla="*/ 86 h 1119"/>
                <a:gd name="T14" fmla="*/ 368 w 376"/>
                <a:gd name="T15" fmla="*/ 101 h 1119"/>
                <a:gd name="T16" fmla="*/ 374 w 376"/>
                <a:gd name="T17" fmla="*/ 119 h 1119"/>
                <a:gd name="T18" fmla="*/ 376 w 376"/>
                <a:gd name="T19" fmla="*/ 140 h 1119"/>
                <a:gd name="T20" fmla="*/ 376 w 376"/>
                <a:gd name="T21" fmla="*/ 968 h 1119"/>
                <a:gd name="T22" fmla="*/ 374 w 376"/>
                <a:gd name="T23" fmla="*/ 988 h 1119"/>
                <a:gd name="T24" fmla="*/ 368 w 376"/>
                <a:gd name="T25" fmla="*/ 1007 h 1119"/>
                <a:gd name="T26" fmla="*/ 358 w 376"/>
                <a:gd name="T27" fmla="*/ 1022 h 1119"/>
                <a:gd name="T28" fmla="*/ 344 w 376"/>
                <a:gd name="T29" fmla="*/ 1036 h 1119"/>
                <a:gd name="T30" fmla="*/ 327 w 376"/>
                <a:gd name="T31" fmla="*/ 1048 h 1119"/>
                <a:gd name="T32" fmla="*/ 306 w 376"/>
                <a:gd name="T33" fmla="*/ 1058 h 1119"/>
                <a:gd name="T34" fmla="*/ 284 w 376"/>
                <a:gd name="T35" fmla="*/ 1066 h 1119"/>
                <a:gd name="T36" fmla="*/ 259 w 376"/>
                <a:gd name="T37" fmla="*/ 1071 h 1119"/>
                <a:gd name="T38" fmla="*/ 0 w 376"/>
                <a:gd name="T39" fmla="*/ 1119 h 1119"/>
                <a:gd name="T40" fmla="*/ 0 w 376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5" y="50"/>
                  </a:lnTo>
                  <a:lnTo>
                    <a:pt x="325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4" y="119"/>
                  </a:lnTo>
                  <a:lnTo>
                    <a:pt x="376" y="140"/>
                  </a:lnTo>
                  <a:lnTo>
                    <a:pt x="376" y="968"/>
                  </a:lnTo>
                  <a:lnTo>
                    <a:pt x="374" y="988"/>
                  </a:lnTo>
                  <a:lnTo>
                    <a:pt x="368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6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9882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80775" y="2482548"/>
              <a:ext cx="362307" cy="344889"/>
              <a:chOff x="8289913" y="3162328"/>
              <a:chExt cx="362307" cy="344889"/>
            </a:xfrm>
            <a:grpFill/>
          </p:grpSpPr>
          <p:sp>
            <p:nvSpPr>
              <p:cNvPr id="177" name="Freeform 162"/>
              <p:cNvSpPr>
                <a:spLocks noEditPoints="1"/>
              </p:cNvSpPr>
              <p:nvPr/>
            </p:nvSpPr>
            <p:spPr bwMode="auto">
              <a:xfrm>
                <a:off x="8289913" y="3218068"/>
                <a:ext cx="362307" cy="289149"/>
              </a:xfrm>
              <a:custGeom>
                <a:avLst/>
                <a:gdLst>
                  <a:gd name="T0" fmla="*/ 174 w 208"/>
                  <a:gd name="T1" fmla="*/ 62 h 166"/>
                  <a:gd name="T2" fmla="*/ 175 w 208"/>
                  <a:gd name="T3" fmla="*/ 43 h 166"/>
                  <a:gd name="T4" fmla="*/ 122 w 208"/>
                  <a:gd name="T5" fmla="*/ 50 h 166"/>
                  <a:gd name="T6" fmla="*/ 116 w 208"/>
                  <a:gd name="T7" fmla="*/ 53 h 166"/>
                  <a:gd name="T8" fmla="*/ 80 w 208"/>
                  <a:gd name="T9" fmla="*/ 53 h 166"/>
                  <a:gd name="T10" fmla="*/ 75 w 208"/>
                  <a:gd name="T11" fmla="*/ 51 h 166"/>
                  <a:gd name="T12" fmla="*/ 72 w 208"/>
                  <a:gd name="T13" fmla="*/ 51 h 166"/>
                  <a:gd name="T14" fmla="*/ 48 w 208"/>
                  <a:gd name="T15" fmla="*/ 51 h 166"/>
                  <a:gd name="T16" fmla="*/ 48 w 208"/>
                  <a:gd name="T17" fmla="*/ 54 h 166"/>
                  <a:gd name="T18" fmla="*/ 55 w 208"/>
                  <a:gd name="T19" fmla="*/ 58 h 166"/>
                  <a:gd name="T20" fmla="*/ 58 w 208"/>
                  <a:gd name="T21" fmla="*/ 60 h 166"/>
                  <a:gd name="T22" fmla="*/ 127 w 208"/>
                  <a:gd name="T23" fmla="*/ 62 h 166"/>
                  <a:gd name="T24" fmla="*/ 10 w 208"/>
                  <a:gd name="T25" fmla="*/ 6 h 166"/>
                  <a:gd name="T26" fmla="*/ 70 w 208"/>
                  <a:gd name="T27" fmla="*/ 41 h 166"/>
                  <a:gd name="T28" fmla="*/ 10 w 208"/>
                  <a:gd name="T29" fmla="*/ 6 h 166"/>
                  <a:gd name="T30" fmla="*/ 71 w 208"/>
                  <a:gd name="T31" fmla="*/ 0 h 166"/>
                  <a:gd name="T32" fmla="*/ 75 w 208"/>
                  <a:gd name="T33" fmla="*/ 2 h 166"/>
                  <a:gd name="T34" fmla="*/ 76 w 208"/>
                  <a:gd name="T35" fmla="*/ 39 h 166"/>
                  <a:gd name="T36" fmla="*/ 80 w 208"/>
                  <a:gd name="T37" fmla="*/ 38 h 166"/>
                  <a:gd name="T38" fmla="*/ 126 w 208"/>
                  <a:gd name="T39" fmla="*/ 14 h 166"/>
                  <a:gd name="T40" fmla="*/ 131 w 208"/>
                  <a:gd name="T41" fmla="*/ 9 h 166"/>
                  <a:gd name="T42" fmla="*/ 166 w 208"/>
                  <a:gd name="T43" fmla="*/ 8 h 166"/>
                  <a:gd name="T44" fmla="*/ 169 w 208"/>
                  <a:gd name="T45" fmla="*/ 9 h 166"/>
                  <a:gd name="T46" fmla="*/ 172 w 208"/>
                  <a:gd name="T47" fmla="*/ 10 h 166"/>
                  <a:gd name="T48" fmla="*/ 175 w 208"/>
                  <a:gd name="T49" fmla="*/ 14 h 166"/>
                  <a:gd name="T50" fmla="*/ 207 w 208"/>
                  <a:gd name="T51" fmla="*/ 67 h 166"/>
                  <a:gd name="T52" fmla="*/ 208 w 208"/>
                  <a:gd name="T53" fmla="*/ 74 h 166"/>
                  <a:gd name="T54" fmla="*/ 206 w 208"/>
                  <a:gd name="T55" fmla="*/ 80 h 166"/>
                  <a:gd name="T56" fmla="*/ 201 w 208"/>
                  <a:gd name="T57" fmla="*/ 85 h 166"/>
                  <a:gd name="T58" fmla="*/ 194 w 208"/>
                  <a:gd name="T59" fmla="*/ 86 h 166"/>
                  <a:gd name="T60" fmla="*/ 193 w 208"/>
                  <a:gd name="T61" fmla="*/ 163 h 166"/>
                  <a:gd name="T62" fmla="*/ 189 w 208"/>
                  <a:gd name="T63" fmla="*/ 166 h 166"/>
                  <a:gd name="T64" fmla="*/ 185 w 208"/>
                  <a:gd name="T65" fmla="*/ 163 h 166"/>
                  <a:gd name="T66" fmla="*/ 184 w 208"/>
                  <a:gd name="T67" fmla="*/ 86 h 166"/>
                  <a:gd name="T68" fmla="*/ 171 w 208"/>
                  <a:gd name="T69" fmla="*/ 157 h 166"/>
                  <a:gd name="T70" fmla="*/ 168 w 208"/>
                  <a:gd name="T71" fmla="*/ 163 h 166"/>
                  <a:gd name="T72" fmla="*/ 162 w 208"/>
                  <a:gd name="T73" fmla="*/ 166 h 166"/>
                  <a:gd name="T74" fmla="*/ 155 w 208"/>
                  <a:gd name="T75" fmla="*/ 163 h 166"/>
                  <a:gd name="T76" fmla="*/ 153 w 208"/>
                  <a:gd name="T77" fmla="*/ 157 h 166"/>
                  <a:gd name="T78" fmla="*/ 147 w 208"/>
                  <a:gd name="T79" fmla="*/ 86 h 166"/>
                  <a:gd name="T80" fmla="*/ 147 w 208"/>
                  <a:gd name="T81" fmla="*/ 161 h 166"/>
                  <a:gd name="T82" fmla="*/ 141 w 208"/>
                  <a:gd name="T83" fmla="*/ 165 h 166"/>
                  <a:gd name="T84" fmla="*/ 135 w 208"/>
                  <a:gd name="T85" fmla="*/ 165 h 166"/>
                  <a:gd name="T86" fmla="*/ 130 w 208"/>
                  <a:gd name="T87" fmla="*/ 161 h 166"/>
                  <a:gd name="T88" fmla="*/ 129 w 208"/>
                  <a:gd name="T89" fmla="*/ 86 h 166"/>
                  <a:gd name="T90" fmla="*/ 29 w 208"/>
                  <a:gd name="T91" fmla="*/ 161 h 166"/>
                  <a:gd name="T92" fmla="*/ 26 w 208"/>
                  <a:gd name="T93" fmla="*/ 165 h 166"/>
                  <a:gd name="T94" fmla="*/ 21 w 208"/>
                  <a:gd name="T95" fmla="*/ 165 h 166"/>
                  <a:gd name="T96" fmla="*/ 19 w 208"/>
                  <a:gd name="T97" fmla="*/ 161 h 166"/>
                  <a:gd name="T98" fmla="*/ 11 w 208"/>
                  <a:gd name="T99" fmla="*/ 86 h 166"/>
                  <a:gd name="T100" fmla="*/ 4 w 208"/>
                  <a:gd name="T101" fmla="*/ 83 h 166"/>
                  <a:gd name="T102" fmla="*/ 0 w 208"/>
                  <a:gd name="T103" fmla="*/ 77 h 166"/>
                  <a:gd name="T104" fmla="*/ 0 w 208"/>
                  <a:gd name="T105" fmla="*/ 69 h 166"/>
                  <a:gd name="T106" fmla="*/ 4 w 208"/>
                  <a:gd name="T107" fmla="*/ 64 h 166"/>
                  <a:gd name="T108" fmla="*/ 11 w 208"/>
                  <a:gd name="T109" fmla="*/ 62 h 166"/>
                  <a:gd name="T110" fmla="*/ 22 w 208"/>
                  <a:gd name="T111" fmla="*/ 60 h 166"/>
                  <a:gd name="T112" fmla="*/ 23 w 208"/>
                  <a:gd name="T113" fmla="*/ 58 h 166"/>
                  <a:gd name="T114" fmla="*/ 30 w 208"/>
                  <a:gd name="T115" fmla="*/ 54 h 166"/>
                  <a:gd name="T116" fmla="*/ 32 w 208"/>
                  <a:gd name="T117" fmla="*/ 54 h 166"/>
                  <a:gd name="T118" fmla="*/ 9 w 208"/>
                  <a:gd name="T119" fmla="*/ 51 h 166"/>
                  <a:gd name="T120" fmla="*/ 4 w 208"/>
                  <a:gd name="T121" fmla="*/ 48 h 166"/>
                  <a:gd name="T122" fmla="*/ 3 w 208"/>
                  <a:gd name="T123" fmla="*/ 5 h 166"/>
                  <a:gd name="T124" fmla="*/ 7 w 208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166">
                    <a:moveTo>
                      <a:pt x="175" y="43"/>
                    </a:moveTo>
                    <a:lnTo>
                      <a:pt x="174" y="62"/>
                    </a:lnTo>
                    <a:lnTo>
                      <a:pt x="186" y="62"/>
                    </a:lnTo>
                    <a:lnTo>
                      <a:pt x="175" y="43"/>
                    </a:lnTo>
                    <a:close/>
                    <a:moveTo>
                      <a:pt x="126" y="42"/>
                    </a:moveTo>
                    <a:lnTo>
                      <a:pt x="122" y="50"/>
                    </a:lnTo>
                    <a:lnTo>
                      <a:pt x="119" y="52"/>
                    </a:lnTo>
                    <a:lnTo>
                      <a:pt x="116" y="53"/>
                    </a:lnTo>
                    <a:lnTo>
                      <a:pt x="115" y="53"/>
                    </a:lnTo>
                    <a:lnTo>
                      <a:pt x="80" y="53"/>
                    </a:lnTo>
                    <a:lnTo>
                      <a:pt x="77" y="53"/>
                    </a:lnTo>
                    <a:lnTo>
                      <a:pt x="75" y="51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1" y="51"/>
                    </a:lnTo>
                    <a:lnTo>
                      <a:pt x="48" y="51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5" y="58"/>
                    </a:lnTo>
                    <a:lnTo>
                      <a:pt x="57" y="59"/>
                    </a:lnTo>
                    <a:lnTo>
                      <a:pt x="58" y="60"/>
                    </a:lnTo>
                    <a:lnTo>
                      <a:pt x="57" y="62"/>
                    </a:lnTo>
                    <a:lnTo>
                      <a:pt x="127" y="62"/>
                    </a:lnTo>
                    <a:lnTo>
                      <a:pt x="126" y="42"/>
                    </a:lnTo>
                    <a:close/>
                    <a:moveTo>
                      <a:pt x="10" y="6"/>
                    </a:moveTo>
                    <a:lnTo>
                      <a:pt x="10" y="41"/>
                    </a:lnTo>
                    <a:lnTo>
                      <a:pt x="70" y="41"/>
                    </a:lnTo>
                    <a:lnTo>
                      <a:pt x="70" y="6"/>
                    </a:lnTo>
                    <a:lnTo>
                      <a:pt x="10" y="6"/>
                    </a:lnTo>
                    <a:close/>
                    <a:moveTo>
                      <a:pt x="9" y="0"/>
                    </a:moveTo>
                    <a:lnTo>
                      <a:pt x="71" y="0"/>
                    </a:lnTo>
                    <a:lnTo>
                      <a:pt x="73" y="0"/>
                    </a:lnTo>
                    <a:lnTo>
                      <a:pt x="75" y="2"/>
                    </a:lnTo>
                    <a:lnTo>
                      <a:pt x="76" y="5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111" y="38"/>
                    </a:lnTo>
                    <a:lnTo>
                      <a:pt x="126" y="14"/>
                    </a:lnTo>
                    <a:lnTo>
                      <a:pt x="128" y="11"/>
                    </a:lnTo>
                    <a:lnTo>
                      <a:pt x="131" y="9"/>
                    </a:lnTo>
                    <a:lnTo>
                      <a:pt x="135" y="8"/>
                    </a:lnTo>
                    <a:lnTo>
                      <a:pt x="166" y="8"/>
                    </a:lnTo>
                    <a:lnTo>
                      <a:pt x="168" y="9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2" y="10"/>
                    </a:lnTo>
                    <a:lnTo>
                      <a:pt x="173" y="11"/>
                    </a:lnTo>
                    <a:lnTo>
                      <a:pt x="175" y="14"/>
                    </a:lnTo>
                    <a:lnTo>
                      <a:pt x="205" y="65"/>
                    </a:lnTo>
                    <a:lnTo>
                      <a:pt x="207" y="67"/>
                    </a:lnTo>
                    <a:lnTo>
                      <a:pt x="208" y="71"/>
                    </a:lnTo>
                    <a:lnTo>
                      <a:pt x="208" y="74"/>
                    </a:lnTo>
                    <a:lnTo>
                      <a:pt x="208" y="77"/>
                    </a:lnTo>
                    <a:lnTo>
                      <a:pt x="206" y="80"/>
                    </a:lnTo>
                    <a:lnTo>
                      <a:pt x="204" y="83"/>
                    </a:lnTo>
                    <a:lnTo>
                      <a:pt x="201" y="85"/>
                    </a:lnTo>
                    <a:lnTo>
                      <a:pt x="198" y="86"/>
                    </a:lnTo>
                    <a:lnTo>
                      <a:pt x="194" y="86"/>
                    </a:lnTo>
                    <a:lnTo>
                      <a:pt x="194" y="161"/>
                    </a:lnTo>
                    <a:lnTo>
                      <a:pt x="193" y="163"/>
                    </a:lnTo>
                    <a:lnTo>
                      <a:pt x="191" y="165"/>
                    </a:lnTo>
                    <a:lnTo>
                      <a:pt x="189" y="166"/>
                    </a:lnTo>
                    <a:lnTo>
                      <a:pt x="186" y="165"/>
                    </a:lnTo>
                    <a:lnTo>
                      <a:pt x="185" y="163"/>
                    </a:lnTo>
                    <a:lnTo>
                      <a:pt x="184" y="161"/>
                    </a:lnTo>
                    <a:lnTo>
                      <a:pt x="184" y="86"/>
                    </a:lnTo>
                    <a:lnTo>
                      <a:pt x="171" y="86"/>
                    </a:lnTo>
                    <a:lnTo>
                      <a:pt x="171" y="157"/>
                    </a:lnTo>
                    <a:lnTo>
                      <a:pt x="169" y="161"/>
                    </a:lnTo>
                    <a:lnTo>
                      <a:pt x="168" y="163"/>
                    </a:lnTo>
                    <a:lnTo>
                      <a:pt x="165" y="165"/>
                    </a:lnTo>
                    <a:lnTo>
                      <a:pt x="162" y="166"/>
                    </a:lnTo>
                    <a:lnTo>
                      <a:pt x="159" y="165"/>
                    </a:lnTo>
                    <a:lnTo>
                      <a:pt x="155" y="163"/>
                    </a:lnTo>
                    <a:lnTo>
                      <a:pt x="154" y="161"/>
                    </a:lnTo>
                    <a:lnTo>
                      <a:pt x="153" y="157"/>
                    </a:lnTo>
                    <a:lnTo>
                      <a:pt x="153" y="86"/>
                    </a:lnTo>
                    <a:lnTo>
                      <a:pt x="147" y="86"/>
                    </a:lnTo>
                    <a:lnTo>
                      <a:pt x="147" y="157"/>
                    </a:lnTo>
                    <a:lnTo>
                      <a:pt x="147" y="161"/>
                    </a:lnTo>
                    <a:lnTo>
                      <a:pt x="144" y="163"/>
                    </a:lnTo>
                    <a:lnTo>
                      <a:pt x="141" y="165"/>
                    </a:lnTo>
                    <a:lnTo>
                      <a:pt x="138" y="166"/>
                    </a:lnTo>
                    <a:lnTo>
                      <a:pt x="135" y="165"/>
                    </a:lnTo>
                    <a:lnTo>
                      <a:pt x="133" y="163"/>
                    </a:lnTo>
                    <a:lnTo>
                      <a:pt x="130" y="161"/>
                    </a:lnTo>
                    <a:lnTo>
                      <a:pt x="129" y="157"/>
                    </a:lnTo>
                    <a:lnTo>
                      <a:pt x="129" y="86"/>
                    </a:lnTo>
                    <a:lnTo>
                      <a:pt x="29" y="86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26" y="165"/>
                    </a:lnTo>
                    <a:lnTo>
                      <a:pt x="24" y="166"/>
                    </a:lnTo>
                    <a:lnTo>
                      <a:pt x="21" y="165"/>
                    </a:lnTo>
                    <a:lnTo>
                      <a:pt x="20" y="163"/>
                    </a:lnTo>
                    <a:lnTo>
                      <a:pt x="19" y="161"/>
                    </a:lnTo>
                    <a:lnTo>
                      <a:pt x="19" y="86"/>
                    </a:lnTo>
                    <a:lnTo>
                      <a:pt x="11" y="86"/>
                    </a:lnTo>
                    <a:lnTo>
                      <a:pt x="8" y="85"/>
                    </a:lnTo>
                    <a:lnTo>
                      <a:pt x="4" y="83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22" y="62"/>
                    </a:lnTo>
                    <a:lnTo>
                      <a:pt x="22" y="60"/>
                    </a:lnTo>
                    <a:lnTo>
                      <a:pt x="22" y="59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1"/>
                    </a:lnTo>
                    <a:lnTo>
                      <a:pt x="9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3" y="4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9882"/>
                  </a:solidFill>
                </a:endParaRPr>
              </a:p>
            </p:txBody>
          </p:sp>
          <p:sp>
            <p:nvSpPr>
              <p:cNvPr id="178" name="Freeform 163"/>
              <p:cNvSpPr>
                <a:spLocks/>
              </p:cNvSpPr>
              <p:nvPr/>
            </p:nvSpPr>
            <p:spPr bwMode="auto">
              <a:xfrm>
                <a:off x="8518096" y="3162328"/>
                <a:ext cx="66191" cy="64449"/>
              </a:xfrm>
              <a:custGeom>
                <a:avLst/>
                <a:gdLst>
                  <a:gd name="T0" fmla="*/ 19 w 38"/>
                  <a:gd name="T1" fmla="*/ 0 h 37"/>
                  <a:gd name="T2" fmla="*/ 29 w 38"/>
                  <a:gd name="T3" fmla="*/ 3 h 37"/>
                  <a:gd name="T4" fmla="*/ 35 w 38"/>
                  <a:gd name="T5" fmla="*/ 9 h 37"/>
                  <a:gd name="T6" fmla="*/ 38 w 38"/>
                  <a:gd name="T7" fmla="*/ 19 h 37"/>
                  <a:gd name="T8" fmla="*/ 35 w 38"/>
                  <a:gd name="T9" fmla="*/ 28 h 37"/>
                  <a:gd name="T10" fmla="*/ 29 w 38"/>
                  <a:gd name="T11" fmla="*/ 34 h 37"/>
                  <a:gd name="T12" fmla="*/ 19 w 38"/>
                  <a:gd name="T13" fmla="*/ 37 h 37"/>
                  <a:gd name="T14" fmla="*/ 10 w 38"/>
                  <a:gd name="T15" fmla="*/ 34 h 37"/>
                  <a:gd name="T16" fmla="*/ 4 w 38"/>
                  <a:gd name="T17" fmla="*/ 28 h 37"/>
                  <a:gd name="T18" fmla="*/ 0 w 38"/>
                  <a:gd name="T19" fmla="*/ 19 h 37"/>
                  <a:gd name="T20" fmla="*/ 4 w 38"/>
                  <a:gd name="T21" fmla="*/ 9 h 37"/>
                  <a:gd name="T22" fmla="*/ 10 w 38"/>
                  <a:gd name="T23" fmla="*/ 3 h 37"/>
                  <a:gd name="T24" fmla="*/ 19 w 38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8" y="19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7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9882"/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267202" y="1680422"/>
            <a:ext cx="658423" cy="1949140"/>
            <a:chOff x="2267202" y="1680422"/>
            <a:chExt cx="658423" cy="1949140"/>
          </a:xfrm>
          <a:solidFill>
            <a:srgbClr val="AE002B"/>
          </a:solidFill>
        </p:grpSpPr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>
                <a:spLocks/>
              </p:cNvSpPr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585650" y="1680422"/>
            <a:ext cx="656681" cy="1949140"/>
            <a:chOff x="4585650" y="1680422"/>
            <a:chExt cx="656681" cy="1949140"/>
          </a:xfrm>
          <a:solidFill>
            <a:schemeClr val="bg1">
              <a:lumMod val="50000"/>
            </a:schemeClr>
          </a:solidFill>
        </p:grpSpPr>
        <p:sp>
          <p:nvSpPr>
            <p:cNvPr id="189" name="Freeform 72"/>
            <p:cNvSpPr>
              <a:spLocks/>
            </p:cNvSpPr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9882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>
                <a:spLocks/>
              </p:cNvSpPr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9882"/>
                  </a:solidFill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9882"/>
                  </a:solidFill>
                </a:endParaRPr>
              </a:p>
            </p:txBody>
          </p:sp>
          <p:sp>
            <p:nvSpPr>
              <p:cNvPr id="198" name="Freeform 166"/>
              <p:cNvSpPr>
                <a:spLocks/>
              </p:cNvSpPr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9882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2692946" y="4096380"/>
            <a:ext cx="7539950" cy="656681"/>
            <a:chOff x="2692946" y="4096380"/>
            <a:chExt cx="7539950" cy="656681"/>
          </a:xfrm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</p:grpSpPr>
          <p:sp>
            <p:nvSpPr>
              <p:cNvPr id="190" name="Freeform 143"/>
              <p:cNvSpPr>
                <a:spLocks/>
              </p:cNvSpPr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48"/>
              <p:cNvSpPr>
                <a:spLocks/>
              </p:cNvSpPr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50"/>
              <p:cNvSpPr>
                <a:spLocks/>
              </p:cNvSpPr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51"/>
              <p:cNvSpPr>
                <a:spLocks/>
              </p:cNvSpPr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966525" y="1680422"/>
            <a:ext cx="658423" cy="1949140"/>
            <a:chOff x="6966525" y="1680422"/>
            <a:chExt cx="658423" cy="1949140"/>
          </a:xfrm>
          <a:solidFill>
            <a:srgbClr val="AE002B"/>
          </a:solidFill>
        </p:grpSpPr>
        <p:sp>
          <p:nvSpPr>
            <p:cNvPr id="200" name="Freeform 107"/>
            <p:cNvSpPr>
              <a:spLocks/>
            </p:cNvSpPr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>
                <a:spLocks/>
              </p:cNvSpPr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60"/>
              <p:cNvSpPr>
                <a:spLocks/>
              </p:cNvSpPr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1318892" y="5582806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318893" y="52725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9" name="TextBox 23"/>
          <p:cNvSpPr txBox="1"/>
          <p:nvPr/>
        </p:nvSpPr>
        <p:spPr>
          <a:xfrm>
            <a:off x="3900167" y="5582806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3900168" y="52725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6490967" y="5582806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6490968" y="52725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3" name="TextBox 23"/>
          <p:cNvSpPr txBox="1"/>
          <p:nvPr/>
        </p:nvSpPr>
        <p:spPr>
          <a:xfrm>
            <a:off x="9072242" y="5582806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9072243" y="52725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0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1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8" grpId="0" animBg="1"/>
      <p:bldP spid="169" grpId="0" animBg="1"/>
      <p:bldP spid="199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0" grpId="0"/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49224" y="2955009"/>
            <a:ext cx="3184408" cy="676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97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sz="3797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49223" y="3604810"/>
            <a:ext cx="5416656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AE00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200" dirty="0">
              <a:solidFill>
                <a:srgbClr val="AE00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2962300" y="2645386"/>
            <a:ext cx="2109350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19050" y="2915230"/>
            <a:ext cx="1795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AE002B"/>
                </a:solidFill>
                <a:latin typeface="Impact" panose="020B0806030902050204" pitchFamily="34" charset="0"/>
              </a:rPr>
              <a:t>03</a:t>
            </a:r>
            <a:endParaRPr lang="zh-CN" altLang="en-US" sz="96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2962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17988" y="2071688"/>
            <a:ext cx="4421188" cy="4173537"/>
            <a:chOff x="4217988" y="2071688"/>
            <a:chExt cx="4421188" cy="4173537"/>
          </a:xfrm>
        </p:grpSpPr>
        <p:sp>
          <p:nvSpPr>
            <p:cNvPr id="4144" name="Freeform 2351"/>
            <p:cNvSpPr>
              <a:spLocks/>
            </p:cNvSpPr>
            <p:nvPr/>
          </p:nvSpPr>
          <p:spPr bwMode="auto">
            <a:xfrm>
              <a:off x="4217988" y="2071688"/>
              <a:ext cx="4397375" cy="1187450"/>
            </a:xfrm>
            <a:custGeom>
              <a:avLst/>
              <a:gdLst>
                <a:gd name="T0" fmla="*/ 101 w 5540"/>
                <a:gd name="T1" fmla="*/ 0 h 1497"/>
                <a:gd name="T2" fmla="*/ 144 w 5540"/>
                <a:gd name="T3" fmla="*/ 8 h 1497"/>
                <a:gd name="T4" fmla="*/ 226 w 5540"/>
                <a:gd name="T5" fmla="*/ 24 h 1497"/>
                <a:gd name="T6" fmla="*/ 346 w 5540"/>
                <a:gd name="T7" fmla="*/ 44 h 1497"/>
                <a:gd name="T8" fmla="*/ 501 w 5540"/>
                <a:gd name="T9" fmla="*/ 69 h 1497"/>
                <a:gd name="T10" fmla="*/ 687 w 5540"/>
                <a:gd name="T11" fmla="*/ 95 h 1497"/>
                <a:gd name="T12" fmla="*/ 905 w 5540"/>
                <a:gd name="T13" fmla="*/ 122 h 1497"/>
                <a:gd name="T14" fmla="*/ 1150 w 5540"/>
                <a:gd name="T15" fmla="*/ 147 h 1497"/>
                <a:gd name="T16" fmla="*/ 1420 w 5540"/>
                <a:gd name="T17" fmla="*/ 171 h 1497"/>
                <a:gd name="T18" fmla="*/ 1712 w 5540"/>
                <a:gd name="T19" fmla="*/ 189 h 1497"/>
                <a:gd name="T20" fmla="*/ 2023 w 5540"/>
                <a:gd name="T21" fmla="*/ 203 h 1497"/>
                <a:gd name="T22" fmla="*/ 2352 w 5540"/>
                <a:gd name="T23" fmla="*/ 208 h 1497"/>
                <a:gd name="T24" fmla="*/ 2697 w 5540"/>
                <a:gd name="T25" fmla="*/ 204 h 1497"/>
                <a:gd name="T26" fmla="*/ 3053 w 5540"/>
                <a:gd name="T27" fmla="*/ 191 h 1497"/>
                <a:gd name="T28" fmla="*/ 3458 w 5540"/>
                <a:gd name="T29" fmla="*/ 176 h 1497"/>
                <a:gd name="T30" fmla="*/ 3824 w 5540"/>
                <a:gd name="T31" fmla="*/ 169 h 1497"/>
                <a:gd name="T32" fmla="*/ 4154 w 5540"/>
                <a:gd name="T33" fmla="*/ 174 h 1497"/>
                <a:gd name="T34" fmla="*/ 4446 w 5540"/>
                <a:gd name="T35" fmla="*/ 188 h 1497"/>
                <a:gd name="T36" fmla="*/ 4701 w 5540"/>
                <a:gd name="T37" fmla="*/ 210 h 1497"/>
                <a:gd name="T38" fmla="*/ 4922 w 5540"/>
                <a:gd name="T39" fmla="*/ 238 h 1497"/>
                <a:gd name="T40" fmla="*/ 5108 w 5540"/>
                <a:gd name="T41" fmla="*/ 274 h 1497"/>
                <a:gd name="T42" fmla="*/ 5258 w 5540"/>
                <a:gd name="T43" fmla="*/ 313 h 1497"/>
                <a:gd name="T44" fmla="*/ 5376 w 5540"/>
                <a:gd name="T45" fmla="*/ 356 h 1497"/>
                <a:gd name="T46" fmla="*/ 5462 w 5540"/>
                <a:gd name="T47" fmla="*/ 402 h 1497"/>
                <a:gd name="T48" fmla="*/ 5516 w 5540"/>
                <a:gd name="T49" fmla="*/ 448 h 1497"/>
                <a:gd name="T50" fmla="*/ 5540 w 5540"/>
                <a:gd name="T51" fmla="*/ 497 h 1497"/>
                <a:gd name="T52" fmla="*/ 5496 w 5540"/>
                <a:gd name="T53" fmla="*/ 566 h 1497"/>
                <a:gd name="T54" fmla="*/ 5418 w 5540"/>
                <a:gd name="T55" fmla="*/ 623 h 1497"/>
                <a:gd name="T56" fmla="*/ 5310 w 5540"/>
                <a:gd name="T57" fmla="*/ 667 h 1497"/>
                <a:gd name="T58" fmla="*/ 5174 w 5540"/>
                <a:gd name="T59" fmla="*/ 701 h 1497"/>
                <a:gd name="T60" fmla="*/ 5010 w 5540"/>
                <a:gd name="T61" fmla="*/ 727 h 1497"/>
                <a:gd name="T62" fmla="*/ 4822 w 5540"/>
                <a:gd name="T63" fmla="*/ 747 h 1497"/>
                <a:gd name="T64" fmla="*/ 4613 w 5540"/>
                <a:gd name="T65" fmla="*/ 762 h 1497"/>
                <a:gd name="T66" fmla="*/ 4382 w 5540"/>
                <a:gd name="T67" fmla="*/ 776 h 1497"/>
                <a:gd name="T68" fmla="*/ 4133 w 5540"/>
                <a:gd name="T69" fmla="*/ 789 h 1497"/>
                <a:gd name="T70" fmla="*/ 3870 w 5540"/>
                <a:gd name="T71" fmla="*/ 804 h 1497"/>
                <a:gd name="T72" fmla="*/ 3591 w 5540"/>
                <a:gd name="T73" fmla="*/ 823 h 1497"/>
                <a:gd name="T74" fmla="*/ 3304 w 5540"/>
                <a:gd name="T75" fmla="*/ 850 h 1497"/>
                <a:gd name="T76" fmla="*/ 3006 w 5540"/>
                <a:gd name="T77" fmla="*/ 884 h 1497"/>
                <a:gd name="T78" fmla="*/ 2702 w 5540"/>
                <a:gd name="T79" fmla="*/ 928 h 1497"/>
                <a:gd name="T80" fmla="*/ 2393 w 5540"/>
                <a:gd name="T81" fmla="*/ 983 h 1497"/>
                <a:gd name="T82" fmla="*/ 2082 w 5540"/>
                <a:gd name="T83" fmla="*/ 1054 h 1497"/>
                <a:gd name="T84" fmla="*/ 1852 w 5540"/>
                <a:gd name="T85" fmla="*/ 1122 h 1497"/>
                <a:gd name="T86" fmla="*/ 1653 w 5540"/>
                <a:gd name="T87" fmla="*/ 1203 h 1497"/>
                <a:gd name="T88" fmla="*/ 1484 w 5540"/>
                <a:gd name="T89" fmla="*/ 1293 h 1497"/>
                <a:gd name="T90" fmla="*/ 1339 w 5540"/>
                <a:gd name="T91" fmla="*/ 1392 h 1497"/>
                <a:gd name="T92" fmla="*/ 1221 w 5540"/>
                <a:gd name="T93" fmla="*/ 1497 h 1497"/>
                <a:gd name="T94" fmla="*/ 981 w 5540"/>
                <a:gd name="T95" fmla="*/ 1489 h 1497"/>
                <a:gd name="T96" fmla="*/ 745 w 5540"/>
                <a:gd name="T97" fmla="*/ 1477 h 1497"/>
                <a:gd name="T98" fmla="*/ 518 w 5540"/>
                <a:gd name="T99" fmla="*/ 1463 h 1497"/>
                <a:gd name="T100" fmla="*/ 312 w 5540"/>
                <a:gd name="T101" fmla="*/ 1448 h 1497"/>
                <a:gd name="T102" fmla="*/ 137 w 5540"/>
                <a:gd name="T103" fmla="*/ 1433 h 1497"/>
                <a:gd name="T104" fmla="*/ 0 w 5540"/>
                <a:gd name="T105" fmla="*/ 1418 h 1497"/>
                <a:gd name="T106" fmla="*/ 96 w 5540"/>
                <a:gd name="T107" fmla="*/ 0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40" h="1497">
                  <a:moveTo>
                    <a:pt x="96" y="0"/>
                  </a:moveTo>
                  <a:lnTo>
                    <a:pt x="101" y="0"/>
                  </a:lnTo>
                  <a:lnTo>
                    <a:pt x="117" y="3"/>
                  </a:lnTo>
                  <a:lnTo>
                    <a:pt x="144" y="8"/>
                  </a:lnTo>
                  <a:lnTo>
                    <a:pt x="181" y="15"/>
                  </a:lnTo>
                  <a:lnTo>
                    <a:pt x="226" y="24"/>
                  </a:lnTo>
                  <a:lnTo>
                    <a:pt x="282" y="34"/>
                  </a:lnTo>
                  <a:lnTo>
                    <a:pt x="346" y="44"/>
                  </a:lnTo>
                  <a:lnTo>
                    <a:pt x="419" y="56"/>
                  </a:lnTo>
                  <a:lnTo>
                    <a:pt x="501" y="69"/>
                  </a:lnTo>
                  <a:lnTo>
                    <a:pt x="591" y="81"/>
                  </a:lnTo>
                  <a:lnTo>
                    <a:pt x="687" y="95"/>
                  </a:lnTo>
                  <a:lnTo>
                    <a:pt x="794" y="108"/>
                  </a:lnTo>
                  <a:lnTo>
                    <a:pt x="905" y="122"/>
                  </a:lnTo>
                  <a:lnTo>
                    <a:pt x="1025" y="135"/>
                  </a:lnTo>
                  <a:lnTo>
                    <a:pt x="1150" y="147"/>
                  </a:lnTo>
                  <a:lnTo>
                    <a:pt x="1282" y="159"/>
                  </a:lnTo>
                  <a:lnTo>
                    <a:pt x="1420" y="171"/>
                  </a:lnTo>
                  <a:lnTo>
                    <a:pt x="1564" y="181"/>
                  </a:lnTo>
                  <a:lnTo>
                    <a:pt x="1712" y="189"/>
                  </a:lnTo>
                  <a:lnTo>
                    <a:pt x="1866" y="196"/>
                  </a:lnTo>
                  <a:lnTo>
                    <a:pt x="2023" y="203"/>
                  </a:lnTo>
                  <a:lnTo>
                    <a:pt x="2187" y="206"/>
                  </a:lnTo>
                  <a:lnTo>
                    <a:pt x="2352" y="208"/>
                  </a:lnTo>
                  <a:lnTo>
                    <a:pt x="2523" y="208"/>
                  </a:lnTo>
                  <a:lnTo>
                    <a:pt x="2697" y="204"/>
                  </a:lnTo>
                  <a:lnTo>
                    <a:pt x="2874" y="199"/>
                  </a:lnTo>
                  <a:lnTo>
                    <a:pt x="3053" y="191"/>
                  </a:lnTo>
                  <a:lnTo>
                    <a:pt x="3260" y="182"/>
                  </a:lnTo>
                  <a:lnTo>
                    <a:pt x="3458" y="176"/>
                  </a:lnTo>
                  <a:lnTo>
                    <a:pt x="3647" y="171"/>
                  </a:lnTo>
                  <a:lnTo>
                    <a:pt x="3824" y="169"/>
                  </a:lnTo>
                  <a:lnTo>
                    <a:pt x="3993" y="171"/>
                  </a:lnTo>
                  <a:lnTo>
                    <a:pt x="4154" y="174"/>
                  </a:lnTo>
                  <a:lnTo>
                    <a:pt x="4304" y="181"/>
                  </a:lnTo>
                  <a:lnTo>
                    <a:pt x="4446" y="188"/>
                  </a:lnTo>
                  <a:lnTo>
                    <a:pt x="4577" y="198"/>
                  </a:lnTo>
                  <a:lnTo>
                    <a:pt x="4701" y="210"/>
                  </a:lnTo>
                  <a:lnTo>
                    <a:pt x="4816" y="223"/>
                  </a:lnTo>
                  <a:lnTo>
                    <a:pt x="4922" y="238"/>
                  </a:lnTo>
                  <a:lnTo>
                    <a:pt x="5018" y="255"/>
                  </a:lnTo>
                  <a:lnTo>
                    <a:pt x="5108" y="274"/>
                  </a:lnTo>
                  <a:lnTo>
                    <a:pt x="5187" y="292"/>
                  </a:lnTo>
                  <a:lnTo>
                    <a:pt x="5258" y="313"/>
                  </a:lnTo>
                  <a:lnTo>
                    <a:pt x="5322" y="335"/>
                  </a:lnTo>
                  <a:lnTo>
                    <a:pt x="5376" y="356"/>
                  </a:lnTo>
                  <a:lnTo>
                    <a:pt x="5423" y="378"/>
                  </a:lnTo>
                  <a:lnTo>
                    <a:pt x="5462" y="402"/>
                  </a:lnTo>
                  <a:lnTo>
                    <a:pt x="5493" y="424"/>
                  </a:lnTo>
                  <a:lnTo>
                    <a:pt x="5516" y="448"/>
                  </a:lnTo>
                  <a:lnTo>
                    <a:pt x="5531" y="471"/>
                  </a:lnTo>
                  <a:lnTo>
                    <a:pt x="5540" y="497"/>
                  </a:lnTo>
                  <a:lnTo>
                    <a:pt x="5521" y="534"/>
                  </a:lnTo>
                  <a:lnTo>
                    <a:pt x="5496" y="566"/>
                  </a:lnTo>
                  <a:lnTo>
                    <a:pt x="5461" y="596"/>
                  </a:lnTo>
                  <a:lnTo>
                    <a:pt x="5418" y="623"/>
                  </a:lnTo>
                  <a:lnTo>
                    <a:pt x="5369" y="647"/>
                  </a:lnTo>
                  <a:lnTo>
                    <a:pt x="5310" y="667"/>
                  </a:lnTo>
                  <a:lnTo>
                    <a:pt x="5246" y="686"/>
                  </a:lnTo>
                  <a:lnTo>
                    <a:pt x="5174" y="701"/>
                  </a:lnTo>
                  <a:lnTo>
                    <a:pt x="5096" y="715"/>
                  </a:lnTo>
                  <a:lnTo>
                    <a:pt x="5010" y="727"/>
                  </a:lnTo>
                  <a:lnTo>
                    <a:pt x="4920" y="737"/>
                  </a:lnTo>
                  <a:lnTo>
                    <a:pt x="4822" y="747"/>
                  </a:lnTo>
                  <a:lnTo>
                    <a:pt x="4719" y="754"/>
                  </a:lnTo>
                  <a:lnTo>
                    <a:pt x="4613" y="762"/>
                  </a:lnTo>
                  <a:lnTo>
                    <a:pt x="4500" y="769"/>
                  </a:lnTo>
                  <a:lnTo>
                    <a:pt x="4382" y="776"/>
                  </a:lnTo>
                  <a:lnTo>
                    <a:pt x="4260" y="782"/>
                  </a:lnTo>
                  <a:lnTo>
                    <a:pt x="4133" y="789"/>
                  </a:lnTo>
                  <a:lnTo>
                    <a:pt x="4003" y="796"/>
                  </a:lnTo>
                  <a:lnTo>
                    <a:pt x="3870" y="804"/>
                  </a:lnTo>
                  <a:lnTo>
                    <a:pt x="3733" y="813"/>
                  </a:lnTo>
                  <a:lnTo>
                    <a:pt x="3591" y="823"/>
                  </a:lnTo>
                  <a:lnTo>
                    <a:pt x="3450" y="835"/>
                  </a:lnTo>
                  <a:lnTo>
                    <a:pt x="3304" y="850"/>
                  </a:lnTo>
                  <a:lnTo>
                    <a:pt x="3156" y="865"/>
                  </a:lnTo>
                  <a:lnTo>
                    <a:pt x="3006" y="884"/>
                  </a:lnTo>
                  <a:lnTo>
                    <a:pt x="2855" y="904"/>
                  </a:lnTo>
                  <a:lnTo>
                    <a:pt x="2702" y="928"/>
                  </a:lnTo>
                  <a:lnTo>
                    <a:pt x="2548" y="953"/>
                  </a:lnTo>
                  <a:lnTo>
                    <a:pt x="2393" y="983"/>
                  </a:lnTo>
                  <a:lnTo>
                    <a:pt x="2237" y="1017"/>
                  </a:lnTo>
                  <a:lnTo>
                    <a:pt x="2082" y="1054"/>
                  </a:lnTo>
                  <a:lnTo>
                    <a:pt x="1964" y="1086"/>
                  </a:lnTo>
                  <a:lnTo>
                    <a:pt x="1852" y="1122"/>
                  </a:lnTo>
                  <a:lnTo>
                    <a:pt x="1749" y="1161"/>
                  </a:lnTo>
                  <a:lnTo>
                    <a:pt x="1653" y="1203"/>
                  </a:lnTo>
                  <a:lnTo>
                    <a:pt x="1565" y="1247"/>
                  </a:lnTo>
                  <a:lnTo>
                    <a:pt x="1484" y="1293"/>
                  </a:lnTo>
                  <a:lnTo>
                    <a:pt x="1408" y="1342"/>
                  </a:lnTo>
                  <a:lnTo>
                    <a:pt x="1339" y="1392"/>
                  </a:lnTo>
                  <a:lnTo>
                    <a:pt x="1276" y="1445"/>
                  </a:lnTo>
                  <a:lnTo>
                    <a:pt x="1221" y="1497"/>
                  </a:lnTo>
                  <a:lnTo>
                    <a:pt x="1101" y="1494"/>
                  </a:lnTo>
                  <a:lnTo>
                    <a:pt x="981" y="1489"/>
                  </a:lnTo>
                  <a:lnTo>
                    <a:pt x="863" y="1483"/>
                  </a:lnTo>
                  <a:lnTo>
                    <a:pt x="745" y="1477"/>
                  </a:lnTo>
                  <a:lnTo>
                    <a:pt x="630" y="1470"/>
                  </a:lnTo>
                  <a:lnTo>
                    <a:pt x="518" y="1463"/>
                  </a:lnTo>
                  <a:lnTo>
                    <a:pt x="412" y="1455"/>
                  </a:lnTo>
                  <a:lnTo>
                    <a:pt x="312" y="1448"/>
                  </a:lnTo>
                  <a:lnTo>
                    <a:pt x="221" y="1440"/>
                  </a:lnTo>
                  <a:lnTo>
                    <a:pt x="137" y="1433"/>
                  </a:lnTo>
                  <a:lnTo>
                    <a:pt x="62" y="1424"/>
                  </a:lnTo>
                  <a:lnTo>
                    <a:pt x="0" y="1418"/>
                  </a:lnTo>
                  <a:lnTo>
                    <a:pt x="785" y="85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5" name="Freeform 2352"/>
            <p:cNvSpPr>
              <a:spLocks noEditPoints="1"/>
            </p:cNvSpPr>
            <p:nvPr/>
          </p:nvSpPr>
          <p:spPr bwMode="auto">
            <a:xfrm>
              <a:off x="4994275" y="3540125"/>
              <a:ext cx="3227388" cy="1017588"/>
            </a:xfrm>
            <a:custGeom>
              <a:avLst/>
              <a:gdLst>
                <a:gd name="T0" fmla="*/ 0 w 4066"/>
                <a:gd name="T1" fmla="*/ 951 h 1280"/>
                <a:gd name="T2" fmla="*/ 0 w 4066"/>
                <a:gd name="T3" fmla="*/ 951 h 1280"/>
                <a:gd name="T4" fmla="*/ 3571 w 4066"/>
                <a:gd name="T5" fmla="*/ 39 h 1280"/>
                <a:gd name="T6" fmla="*/ 3733 w 4066"/>
                <a:gd name="T7" fmla="*/ 121 h 1280"/>
                <a:gd name="T8" fmla="*/ 3867 w 4066"/>
                <a:gd name="T9" fmla="*/ 207 h 1280"/>
                <a:gd name="T10" fmla="*/ 3968 w 4066"/>
                <a:gd name="T11" fmla="*/ 294 h 1280"/>
                <a:gd name="T12" fmla="*/ 4036 w 4066"/>
                <a:gd name="T13" fmla="*/ 378 h 1280"/>
                <a:gd name="T14" fmla="*/ 4066 w 4066"/>
                <a:gd name="T15" fmla="*/ 459 h 1280"/>
                <a:gd name="T16" fmla="*/ 4064 w 4066"/>
                <a:gd name="T17" fmla="*/ 456 h 1280"/>
                <a:gd name="T18" fmla="*/ 4024 w 4066"/>
                <a:gd name="T19" fmla="*/ 518 h 1280"/>
                <a:gd name="T20" fmla="*/ 3950 w 4066"/>
                <a:gd name="T21" fmla="*/ 566 h 1280"/>
                <a:gd name="T22" fmla="*/ 3845 w 4066"/>
                <a:gd name="T23" fmla="*/ 601 h 1280"/>
                <a:gd name="T24" fmla="*/ 3710 w 4066"/>
                <a:gd name="T25" fmla="*/ 628 h 1280"/>
                <a:gd name="T26" fmla="*/ 3549 w 4066"/>
                <a:gd name="T27" fmla="*/ 647 h 1280"/>
                <a:gd name="T28" fmla="*/ 3367 w 4066"/>
                <a:gd name="T29" fmla="*/ 662 h 1280"/>
                <a:gd name="T30" fmla="*/ 3163 w 4066"/>
                <a:gd name="T31" fmla="*/ 674 h 1280"/>
                <a:gd name="T32" fmla="*/ 2940 w 4066"/>
                <a:gd name="T33" fmla="*/ 686 h 1280"/>
                <a:gd name="T34" fmla="*/ 2702 w 4066"/>
                <a:gd name="T35" fmla="*/ 699 h 1280"/>
                <a:gd name="T36" fmla="*/ 2452 w 4066"/>
                <a:gd name="T37" fmla="*/ 719 h 1280"/>
                <a:gd name="T38" fmla="*/ 2190 w 4066"/>
                <a:gd name="T39" fmla="*/ 745 h 1280"/>
                <a:gd name="T40" fmla="*/ 1920 w 4066"/>
                <a:gd name="T41" fmla="*/ 780 h 1280"/>
                <a:gd name="T42" fmla="*/ 1646 w 4066"/>
                <a:gd name="T43" fmla="*/ 829 h 1280"/>
                <a:gd name="T44" fmla="*/ 1370 w 4066"/>
                <a:gd name="T45" fmla="*/ 890 h 1280"/>
                <a:gd name="T46" fmla="*/ 1153 w 4066"/>
                <a:gd name="T47" fmla="*/ 958 h 1280"/>
                <a:gd name="T48" fmla="*/ 973 w 4066"/>
                <a:gd name="T49" fmla="*/ 1037 h 1280"/>
                <a:gd name="T50" fmla="*/ 824 w 4066"/>
                <a:gd name="T51" fmla="*/ 1128 h 1280"/>
                <a:gd name="T52" fmla="*/ 704 w 4066"/>
                <a:gd name="T53" fmla="*/ 1228 h 1280"/>
                <a:gd name="T54" fmla="*/ 549 w 4066"/>
                <a:gd name="T55" fmla="*/ 1255 h 1280"/>
                <a:gd name="T56" fmla="*/ 360 w 4066"/>
                <a:gd name="T57" fmla="*/ 1198 h 1280"/>
                <a:gd name="T58" fmla="*/ 206 w 4066"/>
                <a:gd name="T59" fmla="*/ 1133 h 1280"/>
                <a:gd name="T60" fmla="*/ 91 w 4066"/>
                <a:gd name="T61" fmla="*/ 1064 h 1280"/>
                <a:gd name="T62" fmla="*/ 20 w 4066"/>
                <a:gd name="T63" fmla="*/ 990 h 1280"/>
                <a:gd name="T64" fmla="*/ 12 w 4066"/>
                <a:gd name="T65" fmla="*/ 885 h 1280"/>
                <a:gd name="T66" fmla="*/ 61 w 4066"/>
                <a:gd name="T67" fmla="*/ 763 h 1280"/>
                <a:gd name="T68" fmla="*/ 139 w 4066"/>
                <a:gd name="T69" fmla="*/ 657 h 1280"/>
                <a:gd name="T70" fmla="*/ 243 w 4066"/>
                <a:gd name="T71" fmla="*/ 566 h 1280"/>
                <a:gd name="T72" fmla="*/ 372 w 4066"/>
                <a:gd name="T73" fmla="*/ 486 h 1280"/>
                <a:gd name="T74" fmla="*/ 520 w 4066"/>
                <a:gd name="T75" fmla="*/ 420 h 1280"/>
                <a:gd name="T76" fmla="*/ 687 w 4066"/>
                <a:gd name="T77" fmla="*/ 365 h 1280"/>
                <a:gd name="T78" fmla="*/ 868 w 4066"/>
                <a:gd name="T79" fmla="*/ 317 h 1280"/>
                <a:gd name="T80" fmla="*/ 1061 w 4066"/>
                <a:gd name="T81" fmla="*/ 280 h 1280"/>
                <a:gd name="T82" fmla="*/ 1262 w 4066"/>
                <a:gd name="T83" fmla="*/ 248 h 1280"/>
                <a:gd name="T84" fmla="*/ 1467 w 4066"/>
                <a:gd name="T85" fmla="*/ 224 h 1280"/>
                <a:gd name="T86" fmla="*/ 1677 w 4066"/>
                <a:gd name="T87" fmla="*/ 204 h 1280"/>
                <a:gd name="T88" fmla="*/ 1883 w 4066"/>
                <a:gd name="T89" fmla="*/ 189 h 1280"/>
                <a:gd name="T90" fmla="*/ 2087 w 4066"/>
                <a:gd name="T91" fmla="*/ 175 h 1280"/>
                <a:gd name="T92" fmla="*/ 2281 w 4066"/>
                <a:gd name="T93" fmla="*/ 164 h 1280"/>
                <a:gd name="T94" fmla="*/ 2467 w 4066"/>
                <a:gd name="T95" fmla="*/ 152 h 1280"/>
                <a:gd name="T96" fmla="*/ 2639 w 4066"/>
                <a:gd name="T97" fmla="*/ 140 h 1280"/>
                <a:gd name="T98" fmla="*/ 2795 w 4066"/>
                <a:gd name="T99" fmla="*/ 126 h 1280"/>
                <a:gd name="T100" fmla="*/ 3095 w 4066"/>
                <a:gd name="T101" fmla="*/ 86 h 1280"/>
                <a:gd name="T102" fmla="*/ 3359 w 4066"/>
                <a:gd name="T103" fmla="*/ 30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66" h="1280">
                  <a:moveTo>
                    <a:pt x="0" y="951"/>
                  </a:moveTo>
                  <a:lnTo>
                    <a:pt x="0" y="951"/>
                  </a:lnTo>
                  <a:lnTo>
                    <a:pt x="0" y="951"/>
                  </a:lnTo>
                  <a:lnTo>
                    <a:pt x="0" y="951"/>
                  </a:lnTo>
                  <a:close/>
                  <a:moveTo>
                    <a:pt x="3478" y="0"/>
                  </a:moveTo>
                  <a:lnTo>
                    <a:pt x="3571" y="39"/>
                  </a:lnTo>
                  <a:lnTo>
                    <a:pt x="3656" y="79"/>
                  </a:lnTo>
                  <a:lnTo>
                    <a:pt x="3733" y="121"/>
                  </a:lnTo>
                  <a:lnTo>
                    <a:pt x="3804" y="164"/>
                  </a:lnTo>
                  <a:lnTo>
                    <a:pt x="3867" y="207"/>
                  </a:lnTo>
                  <a:lnTo>
                    <a:pt x="3921" y="250"/>
                  </a:lnTo>
                  <a:lnTo>
                    <a:pt x="3968" y="294"/>
                  </a:lnTo>
                  <a:lnTo>
                    <a:pt x="4005" y="336"/>
                  </a:lnTo>
                  <a:lnTo>
                    <a:pt x="4036" y="378"/>
                  </a:lnTo>
                  <a:lnTo>
                    <a:pt x="4056" y="420"/>
                  </a:lnTo>
                  <a:lnTo>
                    <a:pt x="4066" y="459"/>
                  </a:lnTo>
                  <a:lnTo>
                    <a:pt x="4066" y="456"/>
                  </a:lnTo>
                  <a:lnTo>
                    <a:pt x="4064" y="456"/>
                  </a:lnTo>
                  <a:lnTo>
                    <a:pt x="4049" y="488"/>
                  </a:lnTo>
                  <a:lnTo>
                    <a:pt x="4024" y="518"/>
                  </a:lnTo>
                  <a:lnTo>
                    <a:pt x="3992" y="544"/>
                  </a:lnTo>
                  <a:lnTo>
                    <a:pt x="3950" y="566"/>
                  </a:lnTo>
                  <a:lnTo>
                    <a:pt x="3901" y="584"/>
                  </a:lnTo>
                  <a:lnTo>
                    <a:pt x="3845" y="601"/>
                  </a:lnTo>
                  <a:lnTo>
                    <a:pt x="3781" y="616"/>
                  </a:lnTo>
                  <a:lnTo>
                    <a:pt x="3710" y="628"/>
                  </a:lnTo>
                  <a:lnTo>
                    <a:pt x="3634" y="638"/>
                  </a:lnTo>
                  <a:lnTo>
                    <a:pt x="3549" y="647"/>
                  </a:lnTo>
                  <a:lnTo>
                    <a:pt x="3462" y="655"/>
                  </a:lnTo>
                  <a:lnTo>
                    <a:pt x="3367" y="662"/>
                  </a:lnTo>
                  <a:lnTo>
                    <a:pt x="3267" y="667"/>
                  </a:lnTo>
                  <a:lnTo>
                    <a:pt x="3163" y="674"/>
                  </a:lnTo>
                  <a:lnTo>
                    <a:pt x="3053" y="679"/>
                  </a:lnTo>
                  <a:lnTo>
                    <a:pt x="2940" y="686"/>
                  </a:lnTo>
                  <a:lnTo>
                    <a:pt x="2823" y="692"/>
                  </a:lnTo>
                  <a:lnTo>
                    <a:pt x="2702" y="699"/>
                  </a:lnTo>
                  <a:lnTo>
                    <a:pt x="2579" y="709"/>
                  </a:lnTo>
                  <a:lnTo>
                    <a:pt x="2452" y="719"/>
                  </a:lnTo>
                  <a:lnTo>
                    <a:pt x="2322" y="731"/>
                  </a:lnTo>
                  <a:lnTo>
                    <a:pt x="2190" y="745"/>
                  </a:lnTo>
                  <a:lnTo>
                    <a:pt x="2057" y="762"/>
                  </a:lnTo>
                  <a:lnTo>
                    <a:pt x="1920" y="780"/>
                  </a:lnTo>
                  <a:lnTo>
                    <a:pt x="1783" y="804"/>
                  </a:lnTo>
                  <a:lnTo>
                    <a:pt x="1646" y="829"/>
                  </a:lnTo>
                  <a:lnTo>
                    <a:pt x="1508" y="858"/>
                  </a:lnTo>
                  <a:lnTo>
                    <a:pt x="1370" y="890"/>
                  </a:lnTo>
                  <a:lnTo>
                    <a:pt x="1256" y="922"/>
                  </a:lnTo>
                  <a:lnTo>
                    <a:pt x="1153" y="958"/>
                  </a:lnTo>
                  <a:lnTo>
                    <a:pt x="1059" y="997"/>
                  </a:lnTo>
                  <a:lnTo>
                    <a:pt x="973" y="1037"/>
                  </a:lnTo>
                  <a:lnTo>
                    <a:pt x="893" y="1083"/>
                  </a:lnTo>
                  <a:lnTo>
                    <a:pt x="824" y="1128"/>
                  </a:lnTo>
                  <a:lnTo>
                    <a:pt x="762" y="1177"/>
                  </a:lnTo>
                  <a:lnTo>
                    <a:pt x="704" y="1228"/>
                  </a:lnTo>
                  <a:lnTo>
                    <a:pt x="655" y="1280"/>
                  </a:lnTo>
                  <a:lnTo>
                    <a:pt x="549" y="1255"/>
                  </a:lnTo>
                  <a:lnTo>
                    <a:pt x="451" y="1228"/>
                  </a:lnTo>
                  <a:lnTo>
                    <a:pt x="360" y="1198"/>
                  </a:lnTo>
                  <a:lnTo>
                    <a:pt x="279" y="1167"/>
                  </a:lnTo>
                  <a:lnTo>
                    <a:pt x="206" y="1133"/>
                  </a:lnTo>
                  <a:lnTo>
                    <a:pt x="144" y="1100"/>
                  </a:lnTo>
                  <a:lnTo>
                    <a:pt x="91" y="1064"/>
                  </a:lnTo>
                  <a:lnTo>
                    <a:pt x="51" y="1027"/>
                  </a:lnTo>
                  <a:lnTo>
                    <a:pt x="20" y="990"/>
                  </a:lnTo>
                  <a:lnTo>
                    <a:pt x="0" y="951"/>
                  </a:lnTo>
                  <a:lnTo>
                    <a:pt x="12" y="885"/>
                  </a:lnTo>
                  <a:lnTo>
                    <a:pt x="32" y="822"/>
                  </a:lnTo>
                  <a:lnTo>
                    <a:pt x="61" y="763"/>
                  </a:lnTo>
                  <a:lnTo>
                    <a:pt x="96" y="709"/>
                  </a:lnTo>
                  <a:lnTo>
                    <a:pt x="139" y="657"/>
                  </a:lnTo>
                  <a:lnTo>
                    <a:pt x="188" y="610"/>
                  </a:lnTo>
                  <a:lnTo>
                    <a:pt x="243" y="566"/>
                  </a:lnTo>
                  <a:lnTo>
                    <a:pt x="304" y="525"/>
                  </a:lnTo>
                  <a:lnTo>
                    <a:pt x="372" y="486"/>
                  </a:lnTo>
                  <a:lnTo>
                    <a:pt x="444" y="452"/>
                  </a:lnTo>
                  <a:lnTo>
                    <a:pt x="520" y="420"/>
                  </a:lnTo>
                  <a:lnTo>
                    <a:pt x="601" y="392"/>
                  </a:lnTo>
                  <a:lnTo>
                    <a:pt x="687" y="365"/>
                  </a:lnTo>
                  <a:lnTo>
                    <a:pt x="777" y="339"/>
                  </a:lnTo>
                  <a:lnTo>
                    <a:pt x="868" y="317"/>
                  </a:lnTo>
                  <a:lnTo>
                    <a:pt x="964" y="297"/>
                  </a:lnTo>
                  <a:lnTo>
                    <a:pt x="1061" y="280"/>
                  </a:lnTo>
                  <a:lnTo>
                    <a:pt x="1160" y="263"/>
                  </a:lnTo>
                  <a:lnTo>
                    <a:pt x="1262" y="248"/>
                  </a:lnTo>
                  <a:lnTo>
                    <a:pt x="1365" y="236"/>
                  </a:lnTo>
                  <a:lnTo>
                    <a:pt x="1467" y="224"/>
                  </a:lnTo>
                  <a:lnTo>
                    <a:pt x="1572" y="214"/>
                  </a:lnTo>
                  <a:lnTo>
                    <a:pt x="1677" y="204"/>
                  </a:lnTo>
                  <a:lnTo>
                    <a:pt x="1780" y="196"/>
                  </a:lnTo>
                  <a:lnTo>
                    <a:pt x="1883" y="189"/>
                  </a:lnTo>
                  <a:lnTo>
                    <a:pt x="1986" y="182"/>
                  </a:lnTo>
                  <a:lnTo>
                    <a:pt x="2087" y="175"/>
                  </a:lnTo>
                  <a:lnTo>
                    <a:pt x="2185" y="169"/>
                  </a:lnTo>
                  <a:lnTo>
                    <a:pt x="2281" y="164"/>
                  </a:lnTo>
                  <a:lnTo>
                    <a:pt x="2376" y="157"/>
                  </a:lnTo>
                  <a:lnTo>
                    <a:pt x="2467" y="152"/>
                  </a:lnTo>
                  <a:lnTo>
                    <a:pt x="2555" y="147"/>
                  </a:lnTo>
                  <a:lnTo>
                    <a:pt x="2639" y="140"/>
                  </a:lnTo>
                  <a:lnTo>
                    <a:pt x="2719" y="133"/>
                  </a:lnTo>
                  <a:lnTo>
                    <a:pt x="2795" y="126"/>
                  </a:lnTo>
                  <a:lnTo>
                    <a:pt x="2948" y="108"/>
                  </a:lnTo>
                  <a:lnTo>
                    <a:pt x="3095" y="86"/>
                  </a:lnTo>
                  <a:lnTo>
                    <a:pt x="3230" y="59"/>
                  </a:lnTo>
                  <a:lnTo>
                    <a:pt x="3359" y="30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6" name="Freeform 2353"/>
            <p:cNvSpPr>
              <a:spLocks/>
            </p:cNvSpPr>
            <p:nvPr/>
          </p:nvSpPr>
          <p:spPr bwMode="auto">
            <a:xfrm>
              <a:off x="5395912" y="4795837"/>
              <a:ext cx="2405063" cy="784225"/>
            </a:xfrm>
            <a:custGeom>
              <a:avLst/>
              <a:gdLst>
                <a:gd name="T0" fmla="*/ 2348 w 3030"/>
                <a:gd name="T1" fmla="*/ 25 h 988"/>
                <a:gd name="T2" fmla="*/ 2537 w 3030"/>
                <a:gd name="T3" fmla="*/ 82 h 988"/>
                <a:gd name="T4" fmla="*/ 2700 w 3030"/>
                <a:gd name="T5" fmla="*/ 150 h 988"/>
                <a:gd name="T6" fmla="*/ 2833 w 3030"/>
                <a:gd name="T7" fmla="*/ 221 h 988"/>
                <a:gd name="T8" fmla="*/ 2934 w 3030"/>
                <a:gd name="T9" fmla="*/ 297 h 988"/>
                <a:gd name="T10" fmla="*/ 3000 w 3030"/>
                <a:gd name="T11" fmla="*/ 371 h 988"/>
                <a:gd name="T12" fmla="*/ 3030 w 3030"/>
                <a:gd name="T13" fmla="*/ 442 h 988"/>
                <a:gd name="T14" fmla="*/ 3029 w 3030"/>
                <a:gd name="T15" fmla="*/ 441 h 988"/>
                <a:gd name="T16" fmla="*/ 2992 w 3030"/>
                <a:gd name="T17" fmla="*/ 493 h 988"/>
                <a:gd name="T18" fmla="*/ 2924 w 3030"/>
                <a:gd name="T19" fmla="*/ 532 h 988"/>
                <a:gd name="T20" fmla="*/ 2826 w 3030"/>
                <a:gd name="T21" fmla="*/ 559 h 988"/>
                <a:gd name="T22" fmla="*/ 2701 w 3030"/>
                <a:gd name="T23" fmla="*/ 579 h 988"/>
                <a:gd name="T24" fmla="*/ 2553 w 3030"/>
                <a:gd name="T25" fmla="*/ 593 h 988"/>
                <a:gd name="T26" fmla="*/ 2384 w 3030"/>
                <a:gd name="T27" fmla="*/ 604 h 988"/>
                <a:gd name="T28" fmla="*/ 2196 w 3030"/>
                <a:gd name="T29" fmla="*/ 615 h 988"/>
                <a:gd name="T30" fmla="*/ 1994 w 3030"/>
                <a:gd name="T31" fmla="*/ 626 h 988"/>
                <a:gd name="T32" fmla="*/ 1778 w 3030"/>
                <a:gd name="T33" fmla="*/ 643 h 988"/>
                <a:gd name="T34" fmla="*/ 1553 w 3030"/>
                <a:gd name="T35" fmla="*/ 667 h 988"/>
                <a:gd name="T36" fmla="*/ 1320 w 3030"/>
                <a:gd name="T37" fmla="*/ 699 h 988"/>
                <a:gd name="T38" fmla="*/ 1084 w 3030"/>
                <a:gd name="T39" fmla="*/ 745 h 988"/>
                <a:gd name="T40" fmla="*/ 879 w 3030"/>
                <a:gd name="T41" fmla="*/ 797 h 988"/>
                <a:gd name="T42" fmla="*/ 729 w 3030"/>
                <a:gd name="T43" fmla="*/ 853 h 988"/>
                <a:gd name="T44" fmla="*/ 606 w 3030"/>
                <a:gd name="T45" fmla="*/ 917 h 988"/>
                <a:gd name="T46" fmla="*/ 503 w 3030"/>
                <a:gd name="T47" fmla="*/ 988 h 988"/>
                <a:gd name="T48" fmla="*/ 339 w 3030"/>
                <a:gd name="T49" fmla="*/ 925 h 988"/>
                <a:gd name="T50" fmla="*/ 202 w 3030"/>
                <a:gd name="T51" fmla="*/ 856 h 988"/>
                <a:gd name="T52" fmla="*/ 98 w 3030"/>
                <a:gd name="T53" fmla="*/ 787 h 988"/>
                <a:gd name="T54" fmla="*/ 28 w 3030"/>
                <a:gd name="T55" fmla="*/ 716 h 988"/>
                <a:gd name="T56" fmla="*/ 0 w 3030"/>
                <a:gd name="T57" fmla="*/ 650 h 988"/>
                <a:gd name="T58" fmla="*/ 10 w 3030"/>
                <a:gd name="T59" fmla="*/ 591 h 988"/>
                <a:gd name="T60" fmla="*/ 55 w 3030"/>
                <a:gd name="T61" fmla="*/ 486 h 988"/>
                <a:gd name="T62" fmla="*/ 131 w 3030"/>
                <a:gd name="T63" fmla="*/ 397 h 988"/>
                <a:gd name="T64" fmla="*/ 231 w 3030"/>
                <a:gd name="T65" fmla="*/ 321 h 988"/>
                <a:gd name="T66" fmla="*/ 354 w 3030"/>
                <a:gd name="T67" fmla="*/ 256 h 988"/>
                <a:gd name="T68" fmla="*/ 496 w 3030"/>
                <a:gd name="T69" fmla="*/ 204 h 988"/>
                <a:gd name="T70" fmla="*/ 653 w 3030"/>
                <a:gd name="T71" fmla="*/ 162 h 988"/>
                <a:gd name="T72" fmla="*/ 820 w 3030"/>
                <a:gd name="T73" fmla="*/ 126 h 988"/>
                <a:gd name="T74" fmla="*/ 998 w 3030"/>
                <a:gd name="T75" fmla="*/ 101 h 988"/>
                <a:gd name="T76" fmla="*/ 1180 w 3030"/>
                <a:gd name="T77" fmla="*/ 79 h 988"/>
                <a:gd name="T78" fmla="*/ 1362 w 3030"/>
                <a:gd name="T79" fmla="*/ 64 h 988"/>
                <a:gd name="T80" fmla="*/ 1545 w 3030"/>
                <a:gd name="T81" fmla="*/ 50 h 988"/>
                <a:gd name="T82" fmla="*/ 1719 w 3030"/>
                <a:gd name="T83" fmla="*/ 40 h 988"/>
                <a:gd name="T84" fmla="*/ 1886 w 3030"/>
                <a:gd name="T85" fmla="*/ 30 h 988"/>
                <a:gd name="T86" fmla="*/ 2039 w 3030"/>
                <a:gd name="T87" fmla="*/ 20 h 988"/>
                <a:gd name="T88" fmla="*/ 2176 w 3030"/>
                <a:gd name="T89" fmla="*/ 6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30" h="988">
                  <a:moveTo>
                    <a:pt x="2244" y="0"/>
                  </a:moveTo>
                  <a:lnTo>
                    <a:pt x="2348" y="25"/>
                  </a:lnTo>
                  <a:lnTo>
                    <a:pt x="2446" y="52"/>
                  </a:lnTo>
                  <a:lnTo>
                    <a:pt x="2537" y="82"/>
                  </a:lnTo>
                  <a:lnTo>
                    <a:pt x="2622" y="114"/>
                  </a:lnTo>
                  <a:lnTo>
                    <a:pt x="2700" y="150"/>
                  </a:lnTo>
                  <a:lnTo>
                    <a:pt x="2770" y="185"/>
                  </a:lnTo>
                  <a:lnTo>
                    <a:pt x="2833" y="221"/>
                  </a:lnTo>
                  <a:lnTo>
                    <a:pt x="2887" y="260"/>
                  </a:lnTo>
                  <a:lnTo>
                    <a:pt x="2934" y="297"/>
                  </a:lnTo>
                  <a:lnTo>
                    <a:pt x="2971" y="334"/>
                  </a:lnTo>
                  <a:lnTo>
                    <a:pt x="3000" y="371"/>
                  </a:lnTo>
                  <a:lnTo>
                    <a:pt x="3020" y="408"/>
                  </a:lnTo>
                  <a:lnTo>
                    <a:pt x="3030" y="442"/>
                  </a:lnTo>
                  <a:lnTo>
                    <a:pt x="3029" y="441"/>
                  </a:lnTo>
                  <a:lnTo>
                    <a:pt x="3029" y="441"/>
                  </a:lnTo>
                  <a:lnTo>
                    <a:pt x="3015" y="468"/>
                  </a:lnTo>
                  <a:lnTo>
                    <a:pt x="2992" y="493"/>
                  </a:lnTo>
                  <a:lnTo>
                    <a:pt x="2961" y="513"/>
                  </a:lnTo>
                  <a:lnTo>
                    <a:pt x="2924" y="532"/>
                  </a:lnTo>
                  <a:lnTo>
                    <a:pt x="2879" y="547"/>
                  </a:lnTo>
                  <a:lnTo>
                    <a:pt x="2826" y="559"/>
                  </a:lnTo>
                  <a:lnTo>
                    <a:pt x="2765" y="571"/>
                  </a:lnTo>
                  <a:lnTo>
                    <a:pt x="2701" y="579"/>
                  </a:lnTo>
                  <a:lnTo>
                    <a:pt x="2629" y="586"/>
                  </a:lnTo>
                  <a:lnTo>
                    <a:pt x="2553" y="593"/>
                  </a:lnTo>
                  <a:lnTo>
                    <a:pt x="2470" y="599"/>
                  </a:lnTo>
                  <a:lnTo>
                    <a:pt x="2384" y="604"/>
                  </a:lnTo>
                  <a:lnTo>
                    <a:pt x="2291" y="610"/>
                  </a:lnTo>
                  <a:lnTo>
                    <a:pt x="2196" y="615"/>
                  </a:lnTo>
                  <a:lnTo>
                    <a:pt x="2097" y="620"/>
                  </a:lnTo>
                  <a:lnTo>
                    <a:pt x="1994" y="626"/>
                  </a:lnTo>
                  <a:lnTo>
                    <a:pt x="1887" y="633"/>
                  </a:lnTo>
                  <a:lnTo>
                    <a:pt x="1778" y="643"/>
                  </a:lnTo>
                  <a:lnTo>
                    <a:pt x="1666" y="653"/>
                  </a:lnTo>
                  <a:lnTo>
                    <a:pt x="1553" y="667"/>
                  </a:lnTo>
                  <a:lnTo>
                    <a:pt x="1437" y="682"/>
                  </a:lnTo>
                  <a:lnTo>
                    <a:pt x="1320" y="699"/>
                  </a:lnTo>
                  <a:lnTo>
                    <a:pt x="1202" y="721"/>
                  </a:lnTo>
                  <a:lnTo>
                    <a:pt x="1084" y="745"/>
                  </a:lnTo>
                  <a:lnTo>
                    <a:pt x="964" y="773"/>
                  </a:lnTo>
                  <a:lnTo>
                    <a:pt x="879" y="797"/>
                  </a:lnTo>
                  <a:lnTo>
                    <a:pt x="802" y="822"/>
                  </a:lnTo>
                  <a:lnTo>
                    <a:pt x="729" y="853"/>
                  </a:lnTo>
                  <a:lnTo>
                    <a:pt x="665" y="883"/>
                  </a:lnTo>
                  <a:lnTo>
                    <a:pt x="606" y="917"/>
                  </a:lnTo>
                  <a:lnTo>
                    <a:pt x="552" y="952"/>
                  </a:lnTo>
                  <a:lnTo>
                    <a:pt x="503" y="988"/>
                  </a:lnTo>
                  <a:lnTo>
                    <a:pt x="418" y="958"/>
                  </a:lnTo>
                  <a:lnTo>
                    <a:pt x="339" y="925"/>
                  </a:lnTo>
                  <a:lnTo>
                    <a:pt x="266" y="892"/>
                  </a:lnTo>
                  <a:lnTo>
                    <a:pt x="202" y="856"/>
                  </a:lnTo>
                  <a:lnTo>
                    <a:pt x="145" y="821"/>
                  </a:lnTo>
                  <a:lnTo>
                    <a:pt x="98" y="787"/>
                  </a:lnTo>
                  <a:lnTo>
                    <a:pt x="59" y="751"/>
                  </a:lnTo>
                  <a:lnTo>
                    <a:pt x="28" y="716"/>
                  </a:lnTo>
                  <a:lnTo>
                    <a:pt x="10" y="682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10" y="591"/>
                  </a:lnTo>
                  <a:lnTo>
                    <a:pt x="28" y="537"/>
                  </a:lnTo>
                  <a:lnTo>
                    <a:pt x="55" y="486"/>
                  </a:lnTo>
                  <a:lnTo>
                    <a:pt x="89" y="439"/>
                  </a:lnTo>
                  <a:lnTo>
                    <a:pt x="131" y="397"/>
                  </a:lnTo>
                  <a:lnTo>
                    <a:pt x="179" y="356"/>
                  </a:lnTo>
                  <a:lnTo>
                    <a:pt x="231" y="321"/>
                  </a:lnTo>
                  <a:lnTo>
                    <a:pt x="290" y="287"/>
                  </a:lnTo>
                  <a:lnTo>
                    <a:pt x="354" y="256"/>
                  </a:lnTo>
                  <a:lnTo>
                    <a:pt x="422" y="229"/>
                  </a:lnTo>
                  <a:lnTo>
                    <a:pt x="496" y="204"/>
                  </a:lnTo>
                  <a:lnTo>
                    <a:pt x="572" y="182"/>
                  </a:lnTo>
                  <a:lnTo>
                    <a:pt x="653" y="162"/>
                  </a:lnTo>
                  <a:lnTo>
                    <a:pt x="736" y="143"/>
                  </a:lnTo>
                  <a:lnTo>
                    <a:pt x="820" y="126"/>
                  </a:lnTo>
                  <a:lnTo>
                    <a:pt x="908" y="113"/>
                  </a:lnTo>
                  <a:lnTo>
                    <a:pt x="998" y="101"/>
                  </a:lnTo>
                  <a:lnTo>
                    <a:pt x="1089" y="89"/>
                  </a:lnTo>
                  <a:lnTo>
                    <a:pt x="1180" y="79"/>
                  </a:lnTo>
                  <a:lnTo>
                    <a:pt x="1271" y="71"/>
                  </a:lnTo>
                  <a:lnTo>
                    <a:pt x="1362" y="64"/>
                  </a:lnTo>
                  <a:lnTo>
                    <a:pt x="1453" y="57"/>
                  </a:lnTo>
                  <a:lnTo>
                    <a:pt x="1545" y="50"/>
                  </a:lnTo>
                  <a:lnTo>
                    <a:pt x="1632" y="45"/>
                  </a:lnTo>
                  <a:lnTo>
                    <a:pt x="1719" y="40"/>
                  </a:lnTo>
                  <a:lnTo>
                    <a:pt x="1803" y="35"/>
                  </a:lnTo>
                  <a:lnTo>
                    <a:pt x="1886" y="30"/>
                  </a:lnTo>
                  <a:lnTo>
                    <a:pt x="1963" y="25"/>
                  </a:lnTo>
                  <a:lnTo>
                    <a:pt x="2039" y="20"/>
                  </a:lnTo>
                  <a:lnTo>
                    <a:pt x="2110" y="13"/>
                  </a:lnTo>
                  <a:lnTo>
                    <a:pt x="2176" y="6"/>
                  </a:lnTo>
                  <a:lnTo>
                    <a:pt x="224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7" name="Freeform 2354"/>
            <p:cNvSpPr>
              <a:spLocks/>
            </p:cNvSpPr>
            <p:nvPr/>
          </p:nvSpPr>
          <p:spPr bwMode="auto">
            <a:xfrm>
              <a:off x="5600700" y="5145087"/>
              <a:ext cx="2214563" cy="1100138"/>
            </a:xfrm>
            <a:custGeom>
              <a:avLst/>
              <a:gdLst>
                <a:gd name="T0" fmla="*/ 2772 w 2789"/>
                <a:gd name="T1" fmla="*/ 1 h 1385"/>
                <a:gd name="T2" fmla="*/ 2776 w 2789"/>
                <a:gd name="T3" fmla="*/ 18 h 1385"/>
                <a:gd name="T4" fmla="*/ 2783 w 2789"/>
                <a:gd name="T5" fmla="*/ 52 h 1385"/>
                <a:gd name="T6" fmla="*/ 2788 w 2789"/>
                <a:gd name="T7" fmla="*/ 99 h 1385"/>
                <a:gd name="T8" fmla="*/ 2789 w 2789"/>
                <a:gd name="T9" fmla="*/ 157 h 1385"/>
                <a:gd name="T10" fmla="*/ 2784 w 2789"/>
                <a:gd name="T11" fmla="*/ 224 h 1385"/>
                <a:gd name="T12" fmla="*/ 2769 w 2789"/>
                <a:gd name="T13" fmla="*/ 297 h 1385"/>
                <a:gd name="T14" fmla="*/ 2742 w 2789"/>
                <a:gd name="T15" fmla="*/ 375 h 1385"/>
                <a:gd name="T16" fmla="*/ 2698 w 2789"/>
                <a:gd name="T17" fmla="*/ 456 h 1385"/>
                <a:gd name="T18" fmla="*/ 2637 w 2789"/>
                <a:gd name="T19" fmla="*/ 535 h 1385"/>
                <a:gd name="T20" fmla="*/ 2555 w 2789"/>
                <a:gd name="T21" fmla="*/ 615 h 1385"/>
                <a:gd name="T22" fmla="*/ 2448 w 2789"/>
                <a:gd name="T23" fmla="*/ 687 h 1385"/>
                <a:gd name="T24" fmla="*/ 2315 w 2789"/>
                <a:gd name="T25" fmla="*/ 755 h 1385"/>
                <a:gd name="T26" fmla="*/ 2153 w 2789"/>
                <a:gd name="T27" fmla="*/ 812 h 1385"/>
                <a:gd name="T28" fmla="*/ 1957 w 2789"/>
                <a:gd name="T29" fmla="*/ 860 h 1385"/>
                <a:gd name="T30" fmla="*/ 1727 w 2789"/>
                <a:gd name="T31" fmla="*/ 893 h 1385"/>
                <a:gd name="T32" fmla="*/ 1604 w 2789"/>
                <a:gd name="T33" fmla="*/ 903 h 1385"/>
                <a:gd name="T34" fmla="*/ 1467 w 2789"/>
                <a:gd name="T35" fmla="*/ 914 h 1385"/>
                <a:gd name="T36" fmla="*/ 1317 w 2789"/>
                <a:gd name="T37" fmla="*/ 922 h 1385"/>
                <a:gd name="T38" fmla="*/ 1160 w 2789"/>
                <a:gd name="T39" fmla="*/ 932 h 1385"/>
                <a:gd name="T40" fmla="*/ 1000 w 2789"/>
                <a:gd name="T41" fmla="*/ 946 h 1385"/>
                <a:gd name="T42" fmla="*/ 839 w 2789"/>
                <a:gd name="T43" fmla="*/ 963 h 1385"/>
                <a:gd name="T44" fmla="*/ 684 w 2789"/>
                <a:gd name="T45" fmla="*/ 986 h 1385"/>
                <a:gd name="T46" fmla="*/ 535 w 2789"/>
                <a:gd name="T47" fmla="*/ 1017 h 1385"/>
                <a:gd name="T48" fmla="*/ 402 w 2789"/>
                <a:gd name="T49" fmla="*/ 1057 h 1385"/>
                <a:gd name="T50" fmla="*/ 284 w 2789"/>
                <a:gd name="T51" fmla="*/ 1106 h 1385"/>
                <a:gd name="T52" fmla="*/ 186 w 2789"/>
                <a:gd name="T53" fmla="*/ 1169 h 1385"/>
                <a:gd name="T54" fmla="*/ 113 w 2789"/>
                <a:gd name="T55" fmla="*/ 1245 h 1385"/>
                <a:gd name="T56" fmla="*/ 69 w 2789"/>
                <a:gd name="T57" fmla="*/ 1334 h 1385"/>
                <a:gd name="T58" fmla="*/ 57 w 2789"/>
                <a:gd name="T59" fmla="*/ 1383 h 1385"/>
                <a:gd name="T60" fmla="*/ 49 w 2789"/>
                <a:gd name="T61" fmla="*/ 1361 h 1385"/>
                <a:gd name="T62" fmla="*/ 37 w 2789"/>
                <a:gd name="T63" fmla="*/ 1321 h 1385"/>
                <a:gd name="T64" fmla="*/ 22 w 2789"/>
                <a:gd name="T65" fmla="*/ 1265 h 1385"/>
                <a:gd name="T66" fmla="*/ 10 w 2789"/>
                <a:gd name="T67" fmla="*/ 1194 h 1385"/>
                <a:gd name="T68" fmla="*/ 2 w 2789"/>
                <a:gd name="T69" fmla="*/ 1113 h 1385"/>
                <a:gd name="T70" fmla="*/ 2 w 2789"/>
                <a:gd name="T71" fmla="*/ 1023 h 1385"/>
                <a:gd name="T72" fmla="*/ 15 w 2789"/>
                <a:gd name="T73" fmla="*/ 929 h 1385"/>
                <a:gd name="T74" fmla="*/ 42 w 2789"/>
                <a:gd name="T75" fmla="*/ 831 h 1385"/>
                <a:gd name="T76" fmla="*/ 88 w 2789"/>
                <a:gd name="T77" fmla="*/ 733 h 1385"/>
                <a:gd name="T78" fmla="*/ 155 w 2789"/>
                <a:gd name="T79" fmla="*/ 637 h 1385"/>
                <a:gd name="T80" fmla="*/ 246 w 2789"/>
                <a:gd name="T81" fmla="*/ 547 h 1385"/>
                <a:gd name="T82" fmla="*/ 368 w 2789"/>
                <a:gd name="T83" fmla="*/ 464 h 1385"/>
                <a:gd name="T84" fmla="*/ 520 w 2789"/>
                <a:gd name="T85" fmla="*/ 392 h 1385"/>
                <a:gd name="T86" fmla="*/ 706 w 2789"/>
                <a:gd name="T87" fmla="*/ 332 h 1385"/>
                <a:gd name="T88" fmla="*/ 944 w 2789"/>
                <a:gd name="T89" fmla="*/ 280 h 1385"/>
                <a:gd name="T90" fmla="*/ 1179 w 2789"/>
                <a:gd name="T91" fmla="*/ 241 h 1385"/>
                <a:gd name="T92" fmla="*/ 1408 w 2789"/>
                <a:gd name="T93" fmla="*/ 212 h 1385"/>
                <a:gd name="T94" fmla="*/ 1629 w 2789"/>
                <a:gd name="T95" fmla="*/ 192 h 1385"/>
                <a:gd name="T96" fmla="*/ 1839 w 2789"/>
                <a:gd name="T97" fmla="*/ 179 h 1385"/>
                <a:gd name="T98" fmla="*/ 2033 w 2789"/>
                <a:gd name="T99" fmla="*/ 169 h 1385"/>
                <a:gd name="T100" fmla="*/ 2212 w 2789"/>
                <a:gd name="T101" fmla="*/ 158 h 1385"/>
                <a:gd name="T102" fmla="*/ 2371 w 2789"/>
                <a:gd name="T103" fmla="*/ 145 h 1385"/>
                <a:gd name="T104" fmla="*/ 2507 w 2789"/>
                <a:gd name="T105" fmla="*/ 130 h 1385"/>
                <a:gd name="T106" fmla="*/ 2621 w 2789"/>
                <a:gd name="T107" fmla="*/ 106 h 1385"/>
                <a:gd name="T108" fmla="*/ 2703 w 2789"/>
                <a:gd name="T109" fmla="*/ 72 h 1385"/>
                <a:gd name="T110" fmla="*/ 2757 w 2789"/>
                <a:gd name="T111" fmla="*/ 27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89" h="1385">
                  <a:moveTo>
                    <a:pt x="2771" y="0"/>
                  </a:moveTo>
                  <a:lnTo>
                    <a:pt x="2772" y="1"/>
                  </a:lnTo>
                  <a:lnTo>
                    <a:pt x="2774" y="8"/>
                  </a:lnTo>
                  <a:lnTo>
                    <a:pt x="2776" y="18"/>
                  </a:lnTo>
                  <a:lnTo>
                    <a:pt x="2779" y="33"/>
                  </a:lnTo>
                  <a:lnTo>
                    <a:pt x="2783" y="52"/>
                  </a:lnTo>
                  <a:lnTo>
                    <a:pt x="2786" y="74"/>
                  </a:lnTo>
                  <a:lnTo>
                    <a:pt x="2788" y="99"/>
                  </a:lnTo>
                  <a:lnTo>
                    <a:pt x="2789" y="126"/>
                  </a:lnTo>
                  <a:lnTo>
                    <a:pt x="2789" y="157"/>
                  </a:lnTo>
                  <a:lnTo>
                    <a:pt x="2788" y="189"/>
                  </a:lnTo>
                  <a:lnTo>
                    <a:pt x="2784" y="224"/>
                  </a:lnTo>
                  <a:lnTo>
                    <a:pt x="2778" y="260"/>
                  </a:lnTo>
                  <a:lnTo>
                    <a:pt x="2769" y="297"/>
                  </a:lnTo>
                  <a:lnTo>
                    <a:pt x="2757" y="336"/>
                  </a:lnTo>
                  <a:lnTo>
                    <a:pt x="2742" y="375"/>
                  </a:lnTo>
                  <a:lnTo>
                    <a:pt x="2722" y="415"/>
                  </a:lnTo>
                  <a:lnTo>
                    <a:pt x="2698" y="456"/>
                  </a:lnTo>
                  <a:lnTo>
                    <a:pt x="2671" y="496"/>
                  </a:lnTo>
                  <a:lnTo>
                    <a:pt x="2637" y="535"/>
                  </a:lnTo>
                  <a:lnTo>
                    <a:pt x="2599" y="576"/>
                  </a:lnTo>
                  <a:lnTo>
                    <a:pt x="2555" y="615"/>
                  </a:lnTo>
                  <a:lnTo>
                    <a:pt x="2506" y="652"/>
                  </a:lnTo>
                  <a:lnTo>
                    <a:pt x="2448" y="687"/>
                  </a:lnTo>
                  <a:lnTo>
                    <a:pt x="2386" y="723"/>
                  </a:lnTo>
                  <a:lnTo>
                    <a:pt x="2315" y="755"/>
                  </a:lnTo>
                  <a:lnTo>
                    <a:pt x="2239" y="785"/>
                  </a:lnTo>
                  <a:lnTo>
                    <a:pt x="2153" y="812"/>
                  </a:lnTo>
                  <a:lnTo>
                    <a:pt x="2060" y="838"/>
                  </a:lnTo>
                  <a:lnTo>
                    <a:pt x="1957" y="860"/>
                  </a:lnTo>
                  <a:lnTo>
                    <a:pt x="1847" y="878"/>
                  </a:lnTo>
                  <a:lnTo>
                    <a:pt x="1727" y="893"/>
                  </a:lnTo>
                  <a:lnTo>
                    <a:pt x="1668" y="898"/>
                  </a:lnTo>
                  <a:lnTo>
                    <a:pt x="1604" y="903"/>
                  </a:lnTo>
                  <a:lnTo>
                    <a:pt x="1536" y="909"/>
                  </a:lnTo>
                  <a:lnTo>
                    <a:pt x="1467" y="914"/>
                  </a:lnTo>
                  <a:lnTo>
                    <a:pt x="1393" y="917"/>
                  </a:lnTo>
                  <a:lnTo>
                    <a:pt x="1317" y="922"/>
                  </a:lnTo>
                  <a:lnTo>
                    <a:pt x="1239" y="927"/>
                  </a:lnTo>
                  <a:lnTo>
                    <a:pt x="1160" y="932"/>
                  </a:lnTo>
                  <a:lnTo>
                    <a:pt x="1079" y="939"/>
                  </a:lnTo>
                  <a:lnTo>
                    <a:pt x="1000" y="946"/>
                  </a:lnTo>
                  <a:lnTo>
                    <a:pt x="919" y="954"/>
                  </a:lnTo>
                  <a:lnTo>
                    <a:pt x="839" y="963"/>
                  </a:lnTo>
                  <a:lnTo>
                    <a:pt x="760" y="974"/>
                  </a:lnTo>
                  <a:lnTo>
                    <a:pt x="684" y="986"/>
                  </a:lnTo>
                  <a:lnTo>
                    <a:pt x="608" y="1001"/>
                  </a:lnTo>
                  <a:lnTo>
                    <a:pt x="535" y="1017"/>
                  </a:lnTo>
                  <a:lnTo>
                    <a:pt x="466" y="1035"/>
                  </a:lnTo>
                  <a:lnTo>
                    <a:pt x="402" y="1057"/>
                  </a:lnTo>
                  <a:lnTo>
                    <a:pt x="339" y="1081"/>
                  </a:lnTo>
                  <a:lnTo>
                    <a:pt x="284" y="1106"/>
                  </a:lnTo>
                  <a:lnTo>
                    <a:pt x="231" y="1137"/>
                  </a:lnTo>
                  <a:lnTo>
                    <a:pt x="186" y="1169"/>
                  </a:lnTo>
                  <a:lnTo>
                    <a:pt x="145" y="1204"/>
                  </a:lnTo>
                  <a:lnTo>
                    <a:pt x="113" y="1245"/>
                  </a:lnTo>
                  <a:lnTo>
                    <a:pt x="88" y="1287"/>
                  </a:lnTo>
                  <a:lnTo>
                    <a:pt x="69" y="1334"/>
                  </a:lnTo>
                  <a:lnTo>
                    <a:pt x="59" y="1385"/>
                  </a:lnTo>
                  <a:lnTo>
                    <a:pt x="57" y="1383"/>
                  </a:lnTo>
                  <a:lnTo>
                    <a:pt x="54" y="1375"/>
                  </a:lnTo>
                  <a:lnTo>
                    <a:pt x="49" y="1361"/>
                  </a:lnTo>
                  <a:lnTo>
                    <a:pt x="44" y="1343"/>
                  </a:lnTo>
                  <a:lnTo>
                    <a:pt x="37" y="1321"/>
                  </a:lnTo>
                  <a:lnTo>
                    <a:pt x="29" y="1294"/>
                  </a:lnTo>
                  <a:lnTo>
                    <a:pt x="22" y="1265"/>
                  </a:lnTo>
                  <a:lnTo>
                    <a:pt x="15" y="1231"/>
                  </a:lnTo>
                  <a:lnTo>
                    <a:pt x="10" y="1194"/>
                  </a:lnTo>
                  <a:lnTo>
                    <a:pt x="5" y="1155"/>
                  </a:lnTo>
                  <a:lnTo>
                    <a:pt x="2" y="1113"/>
                  </a:lnTo>
                  <a:lnTo>
                    <a:pt x="0" y="1069"/>
                  </a:lnTo>
                  <a:lnTo>
                    <a:pt x="2" y="1023"/>
                  </a:lnTo>
                  <a:lnTo>
                    <a:pt x="7" y="976"/>
                  </a:lnTo>
                  <a:lnTo>
                    <a:pt x="15" y="929"/>
                  </a:lnTo>
                  <a:lnTo>
                    <a:pt x="27" y="880"/>
                  </a:lnTo>
                  <a:lnTo>
                    <a:pt x="42" y="831"/>
                  </a:lnTo>
                  <a:lnTo>
                    <a:pt x="62" y="782"/>
                  </a:lnTo>
                  <a:lnTo>
                    <a:pt x="88" y="733"/>
                  </a:lnTo>
                  <a:lnTo>
                    <a:pt x="118" y="684"/>
                  </a:lnTo>
                  <a:lnTo>
                    <a:pt x="155" y="637"/>
                  </a:lnTo>
                  <a:lnTo>
                    <a:pt x="198" y="591"/>
                  </a:lnTo>
                  <a:lnTo>
                    <a:pt x="246" y="547"/>
                  </a:lnTo>
                  <a:lnTo>
                    <a:pt x="304" y="503"/>
                  </a:lnTo>
                  <a:lnTo>
                    <a:pt x="368" y="464"/>
                  </a:lnTo>
                  <a:lnTo>
                    <a:pt x="439" y="425"/>
                  </a:lnTo>
                  <a:lnTo>
                    <a:pt x="520" y="392"/>
                  </a:lnTo>
                  <a:lnTo>
                    <a:pt x="608" y="359"/>
                  </a:lnTo>
                  <a:lnTo>
                    <a:pt x="706" y="332"/>
                  </a:lnTo>
                  <a:lnTo>
                    <a:pt x="826" y="304"/>
                  </a:lnTo>
                  <a:lnTo>
                    <a:pt x="944" y="280"/>
                  </a:lnTo>
                  <a:lnTo>
                    <a:pt x="1062" y="258"/>
                  </a:lnTo>
                  <a:lnTo>
                    <a:pt x="1179" y="241"/>
                  </a:lnTo>
                  <a:lnTo>
                    <a:pt x="1295" y="226"/>
                  </a:lnTo>
                  <a:lnTo>
                    <a:pt x="1408" y="212"/>
                  </a:lnTo>
                  <a:lnTo>
                    <a:pt x="1520" y="202"/>
                  </a:lnTo>
                  <a:lnTo>
                    <a:pt x="1629" y="192"/>
                  </a:lnTo>
                  <a:lnTo>
                    <a:pt x="1736" y="185"/>
                  </a:lnTo>
                  <a:lnTo>
                    <a:pt x="1839" y="179"/>
                  </a:lnTo>
                  <a:lnTo>
                    <a:pt x="1938" y="174"/>
                  </a:lnTo>
                  <a:lnTo>
                    <a:pt x="2033" y="169"/>
                  </a:lnTo>
                  <a:lnTo>
                    <a:pt x="2126" y="163"/>
                  </a:lnTo>
                  <a:lnTo>
                    <a:pt x="2212" y="158"/>
                  </a:lnTo>
                  <a:lnTo>
                    <a:pt x="2295" y="152"/>
                  </a:lnTo>
                  <a:lnTo>
                    <a:pt x="2371" y="145"/>
                  </a:lnTo>
                  <a:lnTo>
                    <a:pt x="2443" y="138"/>
                  </a:lnTo>
                  <a:lnTo>
                    <a:pt x="2507" y="130"/>
                  </a:lnTo>
                  <a:lnTo>
                    <a:pt x="2568" y="118"/>
                  </a:lnTo>
                  <a:lnTo>
                    <a:pt x="2621" y="106"/>
                  </a:lnTo>
                  <a:lnTo>
                    <a:pt x="2666" y="91"/>
                  </a:lnTo>
                  <a:lnTo>
                    <a:pt x="2703" y="72"/>
                  </a:lnTo>
                  <a:lnTo>
                    <a:pt x="2734" y="52"/>
                  </a:lnTo>
                  <a:lnTo>
                    <a:pt x="2757" y="27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AE002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48" name="Freeform 2355"/>
            <p:cNvSpPr>
              <a:spLocks/>
            </p:cNvSpPr>
            <p:nvPr/>
          </p:nvSpPr>
          <p:spPr bwMode="auto">
            <a:xfrm>
              <a:off x="5349875" y="3887787"/>
              <a:ext cx="2890838" cy="1438275"/>
            </a:xfrm>
            <a:custGeom>
              <a:avLst/>
              <a:gdLst>
                <a:gd name="T0" fmla="*/ 3620 w 3642"/>
                <a:gd name="T1" fmla="*/ 8 h 1811"/>
                <a:gd name="T2" fmla="*/ 3630 w 3642"/>
                <a:gd name="T3" fmla="*/ 52 h 1811"/>
                <a:gd name="T4" fmla="*/ 3640 w 3642"/>
                <a:gd name="T5" fmla="*/ 127 h 1811"/>
                <a:gd name="T6" fmla="*/ 3640 w 3642"/>
                <a:gd name="T7" fmla="*/ 226 h 1811"/>
                <a:gd name="T8" fmla="*/ 3625 w 3642"/>
                <a:gd name="T9" fmla="*/ 343 h 1811"/>
                <a:gd name="T10" fmla="*/ 3586 w 3642"/>
                <a:gd name="T11" fmla="*/ 473 h 1811"/>
                <a:gd name="T12" fmla="*/ 3515 w 3642"/>
                <a:gd name="T13" fmla="*/ 608 h 1811"/>
                <a:gd name="T14" fmla="*/ 3402 w 3642"/>
                <a:gd name="T15" fmla="*/ 743 h 1811"/>
                <a:gd name="T16" fmla="*/ 3242 w 3642"/>
                <a:gd name="T17" fmla="*/ 870 h 1811"/>
                <a:gd name="T18" fmla="*/ 3025 w 3642"/>
                <a:gd name="T19" fmla="*/ 985 h 1811"/>
                <a:gd name="T20" fmla="*/ 2743 w 3642"/>
                <a:gd name="T21" fmla="*/ 1081 h 1811"/>
                <a:gd name="T22" fmla="*/ 2389 w 3642"/>
                <a:gd name="T23" fmla="*/ 1152 h 1811"/>
                <a:gd name="T24" fmla="*/ 2115 w 3642"/>
                <a:gd name="T25" fmla="*/ 1181 h 1811"/>
                <a:gd name="T26" fmla="*/ 1879 w 3642"/>
                <a:gd name="T27" fmla="*/ 1196 h 1811"/>
                <a:gd name="T28" fmla="*/ 1621 w 3642"/>
                <a:gd name="T29" fmla="*/ 1211 h 1811"/>
                <a:gd name="T30" fmla="*/ 1347 w 3642"/>
                <a:gd name="T31" fmla="*/ 1232 h 1811"/>
                <a:gd name="T32" fmla="*/ 1074 w 3642"/>
                <a:gd name="T33" fmla="*/ 1262 h 1811"/>
                <a:gd name="T34" fmla="*/ 812 w 3642"/>
                <a:gd name="T35" fmla="*/ 1304 h 1811"/>
                <a:gd name="T36" fmla="*/ 572 w 3642"/>
                <a:gd name="T37" fmla="*/ 1365 h 1811"/>
                <a:gd name="T38" fmla="*/ 366 w 3642"/>
                <a:gd name="T39" fmla="*/ 1448 h 1811"/>
                <a:gd name="T40" fmla="*/ 207 w 3642"/>
                <a:gd name="T41" fmla="*/ 1558 h 1811"/>
                <a:gd name="T42" fmla="*/ 104 w 3642"/>
                <a:gd name="T43" fmla="*/ 1698 h 1811"/>
                <a:gd name="T44" fmla="*/ 74 w 3642"/>
                <a:gd name="T45" fmla="*/ 1808 h 1811"/>
                <a:gd name="T46" fmla="*/ 60 w 3642"/>
                <a:gd name="T47" fmla="*/ 1771 h 1811"/>
                <a:gd name="T48" fmla="*/ 37 w 3642"/>
                <a:gd name="T49" fmla="*/ 1693 h 1811"/>
                <a:gd name="T50" fmla="*/ 15 w 3642"/>
                <a:gd name="T51" fmla="*/ 1583 h 1811"/>
                <a:gd name="T52" fmla="*/ 0 w 3642"/>
                <a:gd name="T53" fmla="*/ 1449 h 1811"/>
                <a:gd name="T54" fmla="*/ 5 w 3642"/>
                <a:gd name="T55" fmla="*/ 1297 h 1811"/>
                <a:gd name="T56" fmla="*/ 37 w 3642"/>
                <a:gd name="T57" fmla="*/ 1137 h 1811"/>
                <a:gd name="T58" fmla="*/ 104 w 3642"/>
                <a:gd name="T59" fmla="*/ 973 h 1811"/>
                <a:gd name="T60" fmla="*/ 217 w 3642"/>
                <a:gd name="T61" fmla="*/ 813 h 1811"/>
                <a:gd name="T62" fmla="*/ 386 w 3642"/>
                <a:gd name="T63" fmla="*/ 666 h 1811"/>
                <a:gd name="T64" fmla="*/ 618 w 3642"/>
                <a:gd name="T65" fmla="*/ 537 h 1811"/>
                <a:gd name="T66" fmla="*/ 922 w 3642"/>
                <a:gd name="T67" fmla="*/ 434 h 1811"/>
                <a:gd name="T68" fmla="*/ 1335 w 3642"/>
                <a:gd name="T69" fmla="*/ 348 h 1811"/>
                <a:gd name="T70" fmla="*/ 1742 w 3642"/>
                <a:gd name="T71" fmla="*/ 289 h 1811"/>
                <a:gd name="T72" fmla="*/ 2131 w 3642"/>
                <a:gd name="T73" fmla="*/ 252 h 1811"/>
                <a:gd name="T74" fmla="*/ 2492 w 3642"/>
                <a:gd name="T75" fmla="*/ 230 h 1811"/>
                <a:gd name="T76" fmla="*/ 2819 w 3642"/>
                <a:gd name="T77" fmla="*/ 211 h 1811"/>
                <a:gd name="T78" fmla="*/ 3101 w 3642"/>
                <a:gd name="T79" fmla="*/ 191 h 1811"/>
                <a:gd name="T80" fmla="*/ 3333 w 3642"/>
                <a:gd name="T81" fmla="*/ 159 h 1811"/>
                <a:gd name="T82" fmla="*/ 3502 w 3642"/>
                <a:gd name="T83" fmla="*/ 110 h 1811"/>
                <a:gd name="T84" fmla="*/ 3601 w 3642"/>
                <a:gd name="T85" fmla="*/ 32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42" h="1811">
                  <a:moveTo>
                    <a:pt x="3618" y="0"/>
                  </a:moveTo>
                  <a:lnTo>
                    <a:pt x="3618" y="2"/>
                  </a:lnTo>
                  <a:lnTo>
                    <a:pt x="3620" y="8"/>
                  </a:lnTo>
                  <a:lnTo>
                    <a:pt x="3623" y="18"/>
                  </a:lnTo>
                  <a:lnTo>
                    <a:pt x="3627" y="34"/>
                  </a:lnTo>
                  <a:lnTo>
                    <a:pt x="3630" y="52"/>
                  </a:lnTo>
                  <a:lnTo>
                    <a:pt x="3633" y="74"/>
                  </a:lnTo>
                  <a:lnTo>
                    <a:pt x="3637" y="98"/>
                  </a:lnTo>
                  <a:lnTo>
                    <a:pt x="3640" y="127"/>
                  </a:lnTo>
                  <a:lnTo>
                    <a:pt x="3642" y="157"/>
                  </a:lnTo>
                  <a:lnTo>
                    <a:pt x="3642" y="191"/>
                  </a:lnTo>
                  <a:lnTo>
                    <a:pt x="3640" y="226"/>
                  </a:lnTo>
                  <a:lnTo>
                    <a:pt x="3638" y="263"/>
                  </a:lnTo>
                  <a:lnTo>
                    <a:pt x="3633" y="302"/>
                  </a:lnTo>
                  <a:lnTo>
                    <a:pt x="3625" y="343"/>
                  </a:lnTo>
                  <a:lnTo>
                    <a:pt x="3616" y="385"/>
                  </a:lnTo>
                  <a:lnTo>
                    <a:pt x="3603" y="429"/>
                  </a:lnTo>
                  <a:lnTo>
                    <a:pt x="3586" y="473"/>
                  </a:lnTo>
                  <a:lnTo>
                    <a:pt x="3566" y="517"/>
                  </a:lnTo>
                  <a:lnTo>
                    <a:pt x="3542" y="562"/>
                  </a:lnTo>
                  <a:lnTo>
                    <a:pt x="3515" y="608"/>
                  </a:lnTo>
                  <a:lnTo>
                    <a:pt x="3483" y="654"/>
                  </a:lnTo>
                  <a:lnTo>
                    <a:pt x="3446" y="698"/>
                  </a:lnTo>
                  <a:lnTo>
                    <a:pt x="3402" y="743"/>
                  </a:lnTo>
                  <a:lnTo>
                    <a:pt x="3355" y="785"/>
                  </a:lnTo>
                  <a:lnTo>
                    <a:pt x="3302" y="829"/>
                  </a:lnTo>
                  <a:lnTo>
                    <a:pt x="3242" y="870"/>
                  </a:lnTo>
                  <a:lnTo>
                    <a:pt x="3176" y="911"/>
                  </a:lnTo>
                  <a:lnTo>
                    <a:pt x="3105" y="949"/>
                  </a:lnTo>
                  <a:lnTo>
                    <a:pt x="3025" y="985"/>
                  </a:lnTo>
                  <a:lnTo>
                    <a:pt x="2939" y="1020"/>
                  </a:lnTo>
                  <a:lnTo>
                    <a:pt x="2845" y="1052"/>
                  </a:lnTo>
                  <a:lnTo>
                    <a:pt x="2743" y="1081"/>
                  </a:lnTo>
                  <a:lnTo>
                    <a:pt x="2634" y="1108"/>
                  </a:lnTo>
                  <a:lnTo>
                    <a:pt x="2515" y="1132"/>
                  </a:lnTo>
                  <a:lnTo>
                    <a:pt x="2389" y="1152"/>
                  </a:lnTo>
                  <a:lnTo>
                    <a:pt x="2252" y="1167"/>
                  </a:lnTo>
                  <a:lnTo>
                    <a:pt x="2186" y="1174"/>
                  </a:lnTo>
                  <a:lnTo>
                    <a:pt x="2115" y="1181"/>
                  </a:lnTo>
                  <a:lnTo>
                    <a:pt x="2039" y="1186"/>
                  </a:lnTo>
                  <a:lnTo>
                    <a:pt x="1962" y="1191"/>
                  </a:lnTo>
                  <a:lnTo>
                    <a:pt x="1879" y="1196"/>
                  </a:lnTo>
                  <a:lnTo>
                    <a:pt x="1795" y="1201"/>
                  </a:lnTo>
                  <a:lnTo>
                    <a:pt x="1708" y="1206"/>
                  </a:lnTo>
                  <a:lnTo>
                    <a:pt x="1621" y="1211"/>
                  </a:lnTo>
                  <a:lnTo>
                    <a:pt x="1529" y="1218"/>
                  </a:lnTo>
                  <a:lnTo>
                    <a:pt x="1438" y="1225"/>
                  </a:lnTo>
                  <a:lnTo>
                    <a:pt x="1347" y="1232"/>
                  </a:lnTo>
                  <a:lnTo>
                    <a:pt x="1256" y="1240"/>
                  </a:lnTo>
                  <a:lnTo>
                    <a:pt x="1165" y="1250"/>
                  </a:lnTo>
                  <a:lnTo>
                    <a:pt x="1074" y="1262"/>
                  </a:lnTo>
                  <a:lnTo>
                    <a:pt x="984" y="1274"/>
                  </a:lnTo>
                  <a:lnTo>
                    <a:pt x="896" y="1287"/>
                  </a:lnTo>
                  <a:lnTo>
                    <a:pt x="812" y="1304"/>
                  </a:lnTo>
                  <a:lnTo>
                    <a:pt x="729" y="1323"/>
                  </a:lnTo>
                  <a:lnTo>
                    <a:pt x="648" y="1343"/>
                  </a:lnTo>
                  <a:lnTo>
                    <a:pt x="572" y="1365"/>
                  </a:lnTo>
                  <a:lnTo>
                    <a:pt x="498" y="1390"/>
                  </a:lnTo>
                  <a:lnTo>
                    <a:pt x="430" y="1417"/>
                  </a:lnTo>
                  <a:lnTo>
                    <a:pt x="366" y="1448"/>
                  </a:lnTo>
                  <a:lnTo>
                    <a:pt x="307" y="1482"/>
                  </a:lnTo>
                  <a:lnTo>
                    <a:pt x="255" y="1517"/>
                  </a:lnTo>
                  <a:lnTo>
                    <a:pt x="207" y="1558"/>
                  </a:lnTo>
                  <a:lnTo>
                    <a:pt x="165" y="1600"/>
                  </a:lnTo>
                  <a:lnTo>
                    <a:pt x="131" y="1647"/>
                  </a:lnTo>
                  <a:lnTo>
                    <a:pt x="104" y="1698"/>
                  </a:lnTo>
                  <a:lnTo>
                    <a:pt x="86" y="1752"/>
                  </a:lnTo>
                  <a:lnTo>
                    <a:pt x="76" y="1811"/>
                  </a:lnTo>
                  <a:lnTo>
                    <a:pt x="74" y="1808"/>
                  </a:lnTo>
                  <a:lnTo>
                    <a:pt x="71" y="1799"/>
                  </a:lnTo>
                  <a:lnTo>
                    <a:pt x="66" y="1787"/>
                  </a:lnTo>
                  <a:lnTo>
                    <a:pt x="60" y="1771"/>
                  </a:lnTo>
                  <a:lnTo>
                    <a:pt x="54" y="1749"/>
                  </a:lnTo>
                  <a:lnTo>
                    <a:pt x="45" y="1722"/>
                  </a:lnTo>
                  <a:lnTo>
                    <a:pt x="37" y="1693"/>
                  </a:lnTo>
                  <a:lnTo>
                    <a:pt x="28" y="1659"/>
                  </a:lnTo>
                  <a:lnTo>
                    <a:pt x="22" y="1624"/>
                  </a:lnTo>
                  <a:lnTo>
                    <a:pt x="15" y="1583"/>
                  </a:lnTo>
                  <a:lnTo>
                    <a:pt x="8" y="1541"/>
                  </a:lnTo>
                  <a:lnTo>
                    <a:pt x="3" y="1497"/>
                  </a:lnTo>
                  <a:lnTo>
                    <a:pt x="0" y="1449"/>
                  </a:lnTo>
                  <a:lnTo>
                    <a:pt x="0" y="1400"/>
                  </a:lnTo>
                  <a:lnTo>
                    <a:pt x="1" y="1350"/>
                  </a:lnTo>
                  <a:lnTo>
                    <a:pt x="5" y="1297"/>
                  </a:lnTo>
                  <a:lnTo>
                    <a:pt x="11" y="1245"/>
                  </a:lnTo>
                  <a:lnTo>
                    <a:pt x="22" y="1191"/>
                  </a:lnTo>
                  <a:lnTo>
                    <a:pt x="37" y="1137"/>
                  </a:lnTo>
                  <a:lnTo>
                    <a:pt x="55" y="1083"/>
                  </a:lnTo>
                  <a:lnTo>
                    <a:pt x="77" y="1027"/>
                  </a:lnTo>
                  <a:lnTo>
                    <a:pt x="104" y="973"/>
                  </a:lnTo>
                  <a:lnTo>
                    <a:pt x="136" y="919"/>
                  </a:lnTo>
                  <a:lnTo>
                    <a:pt x="175" y="865"/>
                  </a:lnTo>
                  <a:lnTo>
                    <a:pt x="217" y="813"/>
                  </a:lnTo>
                  <a:lnTo>
                    <a:pt x="268" y="762"/>
                  </a:lnTo>
                  <a:lnTo>
                    <a:pt x="324" y="713"/>
                  </a:lnTo>
                  <a:lnTo>
                    <a:pt x="386" y="666"/>
                  </a:lnTo>
                  <a:lnTo>
                    <a:pt x="456" y="620"/>
                  </a:lnTo>
                  <a:lnTo>
                    <a:pt x="532" y="578"/>
                  </a:lnTo>
                  <a:lnTo>
                    <a:pt x="618" y="537"/>
                  </a:lnTo>
                  <a:lnTo>
                    <a:pt x="711" y="500"/>
                  </a:lnTo>
                  <a:lnTo>
                    <a:pt x="810" y="466"/>
                  </a:lnTo>
                  <a:lnTo>
                    <a:pt x="922" y="434"/>
                  </a:lnTo>
                  <a:lnTo>
                    <a:pt x="1060" y="402"/>
                  </a:lnTo>
                  <a:lnTo>
                    <a:pt x="1198" y="373"/>
                  </a:lnTo>
                  <a:lnTo>
                    <a:pt x="1335" y="348"/>
                  </a:lnTo>
                  <a:lnTo>
                    <a:pt x="1472" y="324"/>
                  </a:lnTo>
                  <a:lnTo>
                    <a:pt x="1609" y="306"/>
                  </a:lnTo>
                  <a:lnTo>
                    <a:pt x="1742" y="289"/>
                  </a:lnTo>
                  <a:lnTo>
                    <a:pt x="1874" y="275"/>
                  </a:lnTo>
                  <a:lnTo>
                    <a:pt x="2004" y="263"/>
                  </a:lnTo>
                  <a:lnTo>
                    <a:pt x="2131" y="252"/>
                  </a:lnTo>
                  <a:lnTo>
                    <a:pt x="2254" y="243"/>
                  </a:lnTo>
                  <a:lnTo>
                    <a:pt x="2375" y="236"/>
                  </a:lnTo>
                  <a:lnTo>
                    <a:pt x="2492" y="230"/>
                  </a:lnTo>
                  <a:lnTo>
                    <a:pt x="2605" y="223"/>
                  </a:lnTo>
                  <a:lnTo>
                    <a:pt x="2715" y="218"/>
                  </a:lnTo>
                  <a:lnTo>
                    <a:pt x="2819" y="211"/>
                  </a:lnTo>
                  <a:lnTo>
                    <a:pt x="2919" y="204"/>
                  </a:lnTo>
                  <a:lnTo>
                    <a:pt x="3014" y="198"/>
                  </a:lnTo>
                  <a:lnTo>
                    <a:pt x="3101" y="191"/>
                  </a:lnTo>
                  <a:lnTo>
                    <a:pt x="3186" y="182"/>
                  </a:lnTo>
                  <a:lnTo>
                    <a:pt x="3262" y="172"/>
                  </a:lnTo>
                  <a:lnTo>
                    <a:pt x="3333" y="159"/>
                  </a:lnTo>
                  <a:lnTo>
                    <a:pt x="3397" y="145"/>
                  </a:lnTo>
                  <a:lnTo>
                    <a:pt x="3453" y="128"/>
                  </a:lnTo>
                  <a:lnTo>
                    <a:pt x="3502" y="110"/>
                  </a:lnTo>
                  <a:lnTo>
                    <a:pt x="3544" y="88"/>
                  </a:lnTo>
                  <a:lnTo>
                    <a:pt x="3576" y="61"/>
                  </a:lnTo>
                  <a:lnTo>
                    <a:pt x="3601" y="32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rgbClr val="AE002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49" name="Freeform 2356"/>
            <p:cNvSpPr>
              <a:spLocks/>
            </p:cNvSpPr>
            <p:nvPr/>
          </p:nvSpPr>
          <p:spPr bwMode="auto">
            <a:xfrm>
              <a:off x="4932363" y="2451100"/>
              <a:ext cx="3706813" cy="1844675"/>
            </a:xfrm>
            <a:custGeom>
              <a:avLst/>
              <a:gdLst>
                <a:gd name="T0" fmla="*/ 4642 w 4670"/>
                <a:gd name="T1" fmla="*/ 10 h 2325"/>
                <a:gd name="T2" fmla="*/ 4652 w 4670"/>
                <a:gd name="T3" fmla="*/ 54 h 2325"/>
                <a:gd name="T4" fmla="*/ 4664 w 4670"/>
                <a:gd name="T5" fmla="*/ 128 h 2325"/>
                <a:gd name="T6" fmla="*/ 4670 w 4670"/>
                <a:gd name="T7" fmla="*/ 230 h 2325"/>
                <a:gd name="T8" fmla="*/ 4664 w 4670"/>
                <a:gd name="T9" fmla="*/ 353 h 2325"/>
                <a:gd name="T10" fmla="*/ 4638 w 4670"/>
                <a:gd name="T11" fmla="*/ 492 h 2325"/>
                <a:gd name="T12" fmla="*/ 4586 w 4670"/>
                <a:gd name="T13" fmla="*/ 640 h 2325"/>
                <a:gd name="T14" fmla="*/ 4501 w 4670"/>
                <a:gd name="T15" fmla="*/ 792 h 2325"/>
                <a:gd name="T16" fmla="*/ 4375 w 4670"/>
                <a:gd name="T17" fmla="*/ 945 h 2325"/>
                <a:gd name="T18" fmla="*/ 4201 w 4670"/>
                <a:gd name="T19" fmla="*/ 1090 h 2325"/>
                <a:gd name="T20" fmla="*/ 3973 w 4670"/>
                <a:gd name="T21" fmla="*/ 1223 h 2325"/>
                <a:gd name="T22" fmla="*/ 3683 w 4670"/>
                <a:gd name="T23" fmla="*/ 1340 h 2325"/>
                <a:gd name="T24" fmla="*/ 3325 w 4670"/>
                <a:gd name="T25" fmla="*/ 1434 h 2325"/>
                <a:gd name="T26" fmla="*/ 2891 w 4670"/>
                <a:gd name="T27" fmla="*/ 1500 h 2325"/>
                <a:gd name="T28" fmla="*/ 2651 w 4670"/>
                <a:gd name="T29" fmla="*/ 1521 h 2325"/>
                <a:gd name="T30" fmla="*/ 2377 w 4670"/>
                <a:gd name="T31" fmla="*/ 1538 h 2325"/>
                <a:gd name="T32" fmla="*/ 2082 w 4670"/>
                <a:gd name="T33" fmla="*/ 1556 h 2325"/>
                <a:gd name="T34" fmla="*/ 1773 w 4670"/>
                <a:gd name="T35" fmla="*/ 1578 h 2325"/>
                <a:gd name="T36" fmla="*/ 1461 w 4670"/>
                <a:gd name="T37" fmla="*/ 1610 h 2325"/>
                <a:gd name="T38" fmla="*/ 1157 w 4670"/>
                <a:gd name="T39" fmla="*/ 1654 h 2325"/>
                <a:gd name="T40" fmla="*/ 873 w 4670"/>
                <a:gd name="T41" fmla="*/ 1713 h 2325"/>
                <a:gd name="T42" fmla="*/ 616 w 4670"/>
                <a:gd name="T43" fmla="*/ 1794 h 2325"/>
                <a:gd name="T44" fmla="*/ 400 w 4670"/>
                <a:gd name="T45" fmla="*/ 1899 h 2325"/>
                <a:gd name="T46" fmla="*/ 235 w 4670"/>
                <a:gd name="T47" fmla="*/ 2031 h 2325"/>
                <a:gd name="T48" fmla="*/ 128 w 4670"/>
                <a:gd name="T49" fmla="*/ 2196 h 2325"/>
                <a:gd name="T50" fmla="*/ 96 w 4670"/>
                <a:gd name="T51" fmla="*/ 2323 h 2325"/>
                <a:gd name="T52" fmla="*/ 81 w 4670"/>
                <a:gd name="T53" fmla="*/ 2283 h 2325"/>
                <a:gd name="T54" fmla="*/ 56 w 4670"/>
                <a:gd name="T55" fmla="*/ 2203 h 2325"/>
                <a:gd name="T56" fmla="*/ 29 w 4670"/>
                <a:gd name="T57" fmla="*/ 2087 h 2325"/>
                <a:gd name="T58" fmla="*/ 7 w 4670"/>
                <a:gd name="T59" fmla="*/ 1943 h 2325"/>
                <a:gd name="T60" fmla="*/ 0 w 4670"/>
                <a:gd name="T61" fmla="*/ 1779 h 2325"/>
                <a:gd name="T62" fmla="*/ 15 w 4670"/>
                <a:gd name="T63" fmla="*/ 1600 h 2325"/>
                <a:gd name="T64" fmla="*/ 62 w 4670"/>
                <a:gd name="T65" fmla="*/ 1413 h 2325"/>
                <a:gd name="T66" fmla="*/ 149 w 4670"/>
                <a:gd name="T67" fmla="*/ 1225 h 2325"/>
                <a:gd name="T68" fmla="*/ 284 w 4670"/>
                <a:gd name="T69" fmla="*/ 1041 h 2325"/>
                <a:gd name="T70" fmla="*/ 473 w 4670"/>
                <a:gd name="T71" fmla="*/ 872 h 2325"/>
                <a:gd name="T72" fmla="*/ 728 w 4670"/>
                <a:gd name="T73" fmla="*/ 720 h 2325"/>
                <a:gd name="T74" fmla="*/ 1055 w 4670"/>
                <a:gd name="T75" fmla="*/ 595 h 2325"/>
                <a:gd name="T76" fmla="*/ 1493 w 4670"/>
                <a:gd name="T77" fmla="*/ 488 h 2325"/>
                <a:gd name="T78" fmla="*/ 1955 w 4670"/>
                <a:gd name="T79" fmla="*/ 409 h 2325"/>
                <a:gd name="T80" fmla="*/ 2404 w 4670"/>
                <a:gd name="T81" fmla="*/ 355 h 2325"/>
                <a:gd name="T82" fmla="*/ 2833 w 4670"/>
                <a:gd name="T83" fmla="*/ 318 h 2325"/>
                <a:gd name="T84" fmla="*/ 3233 w 4670"/>
                <a:gd name="T85" fmla="*/ 294 h 2325"/>
                <a:gd name="T86" fmla="*/ 3600 w 4670"/>
                <a:gd name="T87" fmla="*/ 274 h 2325"/>
                <a:gd name="T88" fmla="*/ 3922 w 4670"/>
                <a:gd name="T89" fmla="*/ 252 h 2325"/>
                <a:gd name="T90" fmla="*/ 4196 w 4670"/>
                <a:gd name="T91" fmla="*/ 220 h 2325"/>
                <a:gd name="T92" fmla="*/ 4412 w 4670"/>
                <a:gd name="T93" fmla="*/ 172 h 2325"/>
                <a:gd name="T94" fmla="*/ 4562 w 4670"/>
                <a:gd name="T95" fmla="*/ 101 h 2325"/>
                <a:gd name="T96" fmla="*/ 4640 w 4670"/>
                <a:gd name="T97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70" h="2325">
                  <a:moveTo>
                    <a:pt x="4640" y="0"/>
                  </a:moveTo>
                  <a:lnTo>
                    <a:pt x="4640" y="3"/>
                  </a:lnTo>
                  <a:lnTo>
                    <a:pt x="4642" y="10"/>
                  </a:lnTo>
                  <a:lnTo>
                    <a:pt x="4645" y="20"/>
                  </a:lnTo>
                  <a:lnTo>
                    <a:pt x="4648" y="36"/>
                  </a:lnTo>
                  <a:lnTo>
                    <a:pt x="4652" y="54"/>
                  </a:lnTo>
                  <a:lnTo>
                    <a:pt x="4657" y="74"/>
                  </a:lnTo>
                  <a:lnTo>
                    <a:pt x="4660" y="100"/>
                  </a:lnTo>
                  <a:lnTo>
                    <a:pt x="4664" y="128"/>
                  </a:lnTo>
                  <a:lnTo>
                    <a:pt x="4667" y="161"/>
                  </a:lnTo>
                  <a:lnTo>
                    <a:pt x="4669" y="194"/>
                  </a:lnTo>
                  <a:lnTo>
                    <a:pt x="4670" y="230"/>
                  </a:lnTo>
                  <a:lnTo>
                    <a:pt x="4670" y="269"/>
                  </a:lnTo>
                  <a:lnTo>
                    <a:pt x="4669" y="311"/>
                  </a:lnTo>
                  <a:lnTo>
                    <a:pt x="4664" y="353"/>
                  </a:lnTo>
                  <a:lnTo>
                    <a:pt x="4658" y="399"/>
                  </a:lnTo>
                  <a:lnTo>
                    <a:pt x="4650" y="444"/>
                  </a:lnTo>
                  <a:lnTo>
                    <a:pt x="4638" y="492"/>
                  </a:lnTo>
                  <a:lnTo>
                    <a:pt x="4625" y="541"/>
                  </a:lnTo>
                  <a:lnTo>
                    <a:pt x="4608" y="590"/>
                  </a:lnTo>
                  <a:lnTo>
                    <a:pt x="4586" y="640"/>
                  </a:lnTo>
                  <a:lnTo>
                    <a:pt x="4562" y="691"/>
                  </a:lnTo>
                  <a:lnTo>
                    <a:pt x="4534" y="742"/>
                  </a:lnTo>
                  <a:lnTo>
                    <a:pt x="4501" y="792"/>
                  </a:lnTo>
                  <a:lnTo>
                    <a:pt x="4464" y="843"/>
                  </a:lnTo>
                  <a:lnTo>
                    <a:pt x="4422" y="894"/>
                  </a:lnTo>
                  <a:lnTo>
                    <a:pt x="4375" y="945"/>
                  </a:lnTo>
                  <a:lnTo>
                    <a:pt x="4322" y="994"/>
                  </a:lnTo>
                  <a:lnTo>
                    <a:pt x="4265" y="1043"/>
                  </a:lnTo>
                  <a:lnTo>
                    <a:pt x="4201" y="1090"/>
                  </a:lnTo>
                  <a:lnTo>
                    <a:pt x="4132" y="1135"/>
                  </a:lnTo>
                  <a:lnTo>
                    <a:pt x="4056" y="1181"/>
                  </a:lnTo>
                  <a:lnTo>
                    <a:pt x="3973" y="1223"/>
                  </a:lnTo>
                  <a:lnTo>
                    <a:pt x="3883" y="1264"/>
                  </a:lnTo>
                  <a:lnTo>
                    <a:pt x="3787" y="1304"/>
                  </a:lnTo>
                  <a:lnTo>
                    <a:pt x="3683" y="1340"/>
                  </a:lnTo>
                  <a:lnTo>
                    <a:pt x="3571" y="1374"/>
                  </a:lnTo>
                  <a:lnTo>
                    <a:pt x="3451" y="1406"/>
                  </a:lnTo>
                  <a:lnTo>
                    <a:pt x="3325" y="1434"/>
                  </a:lnTo>
                  <a:lnTo>
                    <a:pt x="3188" y="1460"/>
                  </a:lnTo>
                  <a:lnTo>
                    <a:pt x="3044" y="1482"/>
                  </a:lnTo>
                  <a:lnTo>
                    <a:pt x="2891" y="1500"/>
                  </a:lnTo>
                  <a:lnTo>
                    <a:pt x="2815" y="1507"/>
                  </a:lnTo>
                  <a:lnTo>
                    <a:pt x="2735" y="1514"/>
                  </a:lnTo>
                  <a:lnTo>
                    <a:pt x="2651" y="1521"/>
                  </a:lnTo>
                  <a:lnTo>
                    <a:pt x="2563" y="1526"/>
                  </a:lnTo>
                  <a:lnTo>
                    <a:pt x="2472" y="1531"/>
                  </a:lnTo>
                  <a:lnTo>
                    <a:pt x="2377" y="1538"/>
                  </a:lnTo>
                  <a:lnTo>
                    <a:pt x="2281" y="1543"/>
                  </a:lnTo>
                  <a:lnTo>
                    <a:pt x="2183" y="1549"/>
                  </a:lnTo>
                  <a:lnTo>
                    <a:pt x="2082" y="1556"/>
                  </a:lnTo>
                  <a:lnTo>
                    <a:pt x="1979" y="1563"/>
                  </a:lnTo>
                  <a:lnTo>
                    <a:pt x="1876" y="1570"/>
                  </a:lnTo>
                  <a:lnTo>
                    <a:pt x="1773" y="1578"/>
                  </a:lnTo>
                  <a:lnTo>
                    <a:pt x="1668" y="1588"/>
                  </a:lnTo>
                  <a:lnTo>
                    <a:pt x="1563" y="1598"/>
                  </a:lnTo>
                  <a:lnTo>
                    <a:pt x="1461" y="1610"/>
                  </a:lnTo>
                  <a:lnTo>
                    <a:pt x="1358" y="1622"/>
                  </a:lnTo>
                  <a:lnTo>
                    <a:pt x="1256" y="1637"/>
                  </a:lnTo>
                  <a:lnTo>
                    <a:pt x="1157" y="1654"/>
                  </a:lnTo>
                  <a:lnTo>
                    <a:pt x="1060" y="1671"/>
                  </a:lnTo>
                  <a:lnTo>
                    <a:pt x="964" y="1691"/>
                  </a:lnTo>
                  <a:lnTo>
                    <a:pt x="873" y="1713"/>
                  </a:lnTo>
                  <a:lnTo>
                    <a:pt x="783" y="1739"/>
                  </a:lnTo>
                  <a:lnTo>
                    <a:pt x="697" y="1766"/>
                  </a:lnTo>
                  <a:lnTo>
                    <a:pt x="616" y="1794"/>
                  </a:lnTo>
                  <a:lnTo>
                    <a:pt x="540" y="1826"/>
                  </a:lnTo>
                  <a:lnTo>
                    <a:pt x="468" y="1860"/>
                  </a:lnTo>
                  <a:lnTo>
                    <a:pt x="400" y="1899"/>
                  </a:lnTo>
                  <a:lnTo>
                    <a:pt x="339" y="1940"/>
                  </a:lnTo>
                  <a:lnTo>
                    <a:pt x="284" y="1984"/>
                  </a:lnTo>
                  <a:lnTo>
                    <a:pt x="235" y="2031"/>
                  </a:lnTo>
                  <a:lnTo>
                    <a:pt x="192" y="2083"/>
                  </a:lnTo>
                  <a:lnTo>
                    <a:pt x="157" y="2137"/>
                  </a:lnTo>
                  <a:lnTo>
                    <a:pt x="128" y="2196"/>
                  </a:lnTo>
                  <a:lnTo>
                    <a:pt x="108" y="2259"/>
                  </a:lnTo>
                  <a:lnTo>
                    <a:pt x="96" y="2325"/>
                  </a:lnTo>
                  <a:lnTo>
                    <a:pt x="96" y="2323"/>
                  </a:lnTo>
                  <a:lnTo>
                    <a:pt x="93" y="2315"/>
                  </a:lnTo>
                  <a:lnTo>
                    <a:pt x="88" y="2301"/>
                  </a:lnTo>
                  <a:lnTo>
                    <a:pt x="81" y="2283"/>
                  </a:lnTo>
                  <a:lnTo>
                    <a:pt x="73" y="2261"/>
                  </a:lnTo>
                  <a:lnTo>
                    <a:pt x="64" y="2234"/>
                  </a:lnTo>
                  <a:lnTo>
                    <a:pt x="56" y="2203"/>
                  </a:lnTo>
                  <a:lnTo>
                    <a:pt x="47" y="2168"/>
                  </a:lnTo>
                  <a:lnTo>
                    <a:pt x="37" y="2129"/>
                  </a:lnTo>
                  <a:lnTo>
                    <a:pt x="29" y="2087"/>
                  </a:lnTo>
                  <a:lnTo>
                    <a:pt x="20" y="2043"/>
                  </a:lnTo>
                  <a:lnTo>
                    <a:pt x="13" y="1994"/>
                  </a:lnTo>
                  <a:lnTo>
                    <a:pt x="7" y="1943"/>
                  </a:lnTo>
                  <a:lnTo>
                    <a:pt x="3" y="1891"/>
                  </a:lnTo>
                  <a:lnTo>
                    <a:pt x="0" y="1835"/>
                  </a:lnTo>
                  <a:lnTo>
                    <a:pt x="0" y="1779"/>
                  </a:lnTo>
                  <a:lnTo>
                    <a:pt x="2" y="1720"/>
                  </a:lnTo>
                  <a:lnTo>
                    <a:pt x="8" y="1661"/>
                  </a:lnTo>
                  <a:lnTo>
                    <a:pt x="15" y="1600"/>
                  </a:lnTo>
                  <a:lnTo>
                    <a:pt x="27" y="1538"/>
                  </a:lnTo>
                  <a:lnTo>
                    <a:pt x="44" y="1475"/>
                  </a:lnTo>
                  <a:lnTo>
                    <a:pt x="62" y="1413"/>
                  </a:lnTo>
                  <a:lnTo>
                    <a:pt x="88" y="1350"/>
                  </a:lnTo>
                  <a:lnTo>
                    <a:pt x="116" y="1286"/>
                  </a:lnTo>
                  <a:lnTo>
                    <a:pt x="149" y="1225"/>
                  </a:lnTo>
                  <a:lnTo>
                    <a:pt x="189" y="1162"/>
                  </a:lnTo>
                  <a:lnTo>
                    <a:pt x="233" y="1102"/>
                  </a:lnTo>
                  <a:lnTo>
                    <a:pt x="284" y="1041"/>
                  </a:lnTo>
                  <a:lnTo>
                    <a:pt x="339" y="983"/>
                  </a:lnTo>
                  <a:lnTo>
                    <a:pt x="404" y="926"/>
                  </a:lnTo>
                  <a:lnTo>
                    <a:pt x="473" y="872"/>
                  </a:lnTo>
                  <a:lnTo>
                    <a:pt x="550" y="818"/>
                  </a:lnTo>
                  <a:lnTo>
                    <a:pt x="635" y="767"/>
                  </a:lnTo>
                  <a:lnTo>
                    <a:pt x="728" y="720"/>
                  </a:lnTo>
                  <a:lnTo>
                    <a:pt x="829" y="674"/>
                  </a:lnTo>
                  <a:lnTo>
                    <a:pt x="937" y="634"/>
                  </a:lnTo>
                  <a:lnTo>
                    <a:pt x="1055" y="595"/>
                  </a:lnTo>
                  <a:lnTo>
                    <a:pt x="1182" y="559"/>
                  </a:lnTo>
                  <a:lnTo>
                    <a:pt x="1337" y="522"/>
                  </a:lnTo>
                  <a:lnTo>
                    <a:pt x="1493" y="488"/>
                  </a:lnTo>
                  <a:lnTo>
                    <a:pt x="1648" y="458"/>
                  </a:lnTo>
                  <a:lnTo>
                    <a:pt x="1802" y="433"/>
                  </a:lnTo>
                  <a:lnTo>
                    <a:pt x="1955" y="409"/>
                  </a:lnTo>
                  <a:lnTo>
                    <a:pt x="2106" y="389"/>
                  </a:lnTo>
                  <a:lnTo>
                    <a:pt x="2256" y="370"/>
                  </a:lnTo>
                  <a:lnTo>
                    <a:pt x="2404" y="355"/>
                  </a:lnTo>
                  <a:lnTo>
                    <a:pt x="2550" y="340"/>
                  </a:lnTo>
                  <a:lnTo>
                    <a:pt x="2693" y="328"/>
                  </a:lnTo>
                  <a:lnTo>
                    <a:pt x="2833" y="318"/>
                  </a:lnTo>
                  <a:lnTo>
                    <a:pt x="2970" y="309"/>
                  </a:lnTo>
                  <a:lnTo>
                    <a:pt x="3103" y="301"/>
                  </a:lnTo>
                  <a:lnTo>
                    <a:pt x="3233" y="294"/>
                  </a:lnTo>
                  <a:lnTo>
                    <a:pt x="3360" y="287"/>
                  </a:lnTo>
                  <a:lnTo>
                    <a:pt x="3482" y="281"/>
                  </a:lnTo>
                  <a:lnTo>
                    <a:pt x="3600" y="274"/>
                  </a:lnTo>
                  <a:lnTo>
                    <a:pt x="3713" y="267"/>
                  </a:lnTo>
                  <a:lnTo>
                    <a:pt x="3821" y="259"/>
                  </a:lnTo>
                  <a:lnTo>
                    <a:pt x="3922" y="252"/>
                  </a:lnTo>
                  <a:lnTo>
                    <a:pt x="4020" y="242"/>
                  </a:lnTo>
                  <a:lnTo>
                    <a:pt x="4111" y="232"/>
                  </a:lnTo>
                  <a:lnTo>
                    <a:pt x="4196" y="220"/>
                  </a:lnTo>
                  <a:lnTo>
                    <a:pt x="4274" y="206"/>
                  </a:lnTo>
                  <a:lnTo>
                    <a:pt x="4346" y="189"/>
                  </a:lnTo>
                  <a:lnTo>
                    <a:pt x="4412" y="172"/>
                  </a:lnTo>
                  <a:lnTo>
                    <a:pt x="4469" y="152"/>
                  </a:lnTo>
                  <a:lnTo>
                    <a:pt x="4518" y="128"/>
                  </a:lnTo>
                  <a:lnTo>
                    <a:pt x="4562" y="101"/>
                  </a:lnTo>
                  <a:lnTo>
                    <a:pt x="4596" y="71"/>
                  </a:lnTo>
                  <a:lnTo>
                    <a:pt x="4621" y="3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rgbClr val="AE002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312026" y="2874963"/>
              <a:ext cx="687388" cy="2784475"/>
              <a:chOff x="7312026" y="2874963"/>
              <a:chExt cx="687388" cy="2784475"/>
            </a:xfrm>
          </p:grpSpPr>
          <p:sp>
            <p:nvSpPr>
              <p:cNvPr id="4150" name="Freeform 2357"/>
              <p:cNvSpPr>
                <a:spLocks/>
              </p:cNvSpPr>
              <p:nvPr/>
            </p:nvSpPr>
            <p:spPr bwMode="auto">
              <a:xfrm>
                <a:off x="7312026" y="5386388"/>
                <a:ext cx="206375" cy="273050"/>
              </a:xfrm>
              <a:custGeom>
                <a:avLst/>
                <a:gdLst>
                  <a:gd name="T0" fmla="*/ 132 w 262"/>
                  <a:gd name="T1" fmla="*/ 0 h 344"/>
                  <a:gd name="T2" fmla="*/ 149 w 262"/>
                  <a:gd name="T3" fmla="*/ 1 h 344"/>
                  <a:gd name="T4" fmla="*/ 96 w 262"/>
                  <a:gd name="T5" fmla="*/ 54 h 344"/>
                  <a:gd name="T6" fmla="*/ 120 w 262"/>
                  <a:gd name="T7" fmla="*/ 138 h 344"/>
                  <a:gd name="T8" fmla="*/ 204 w 262"/>
                  <a:gd name="T9" fmla="*/ 162 h 344"/>
                  <a:gd name="T10" fmla="*/ 260 w 262"/>
                  <a:gd name="T11" fmla="*/ 106 h 344"/>
                  <a:gd name="T12" fmla="*/ 262 w 262"/>
                  <a:gd name="T13" fmla="*/ 118 h 344"/>
                  <a:gd name="T14" fmla="*/ 262 w 262"/>
                  <a:gd name="T15" fmla="*/ 131 h 344"/>
                  <a:gd name="T16" fmla="*/ 258 w 262"/>
                  <a:gd name="T17" fmla="*/ 162 h 344"/>
                  <a:gd name="T18" fmla="*/ 248 w 262"/>
                  <a:gd name="T19" fmla="*/ 190 h 344"/>
                  <a:gd name="T20" fmla="*/ 231 w 262"/>
                  <a:gd name="T21" fmla="*/ 216 h 344"/>
                  <a:gd name="T22" fmla="*/ 209 w 262"/>
                  <a:gd name="T23" fmla="*/ 236 h 344"/>
                  <a:gd name="T24" fmla="*/ 184 w 262"/>
                  <a:gd name="T25" fmla="*/ 251 h 344"/>
                  <a:gd name="T26" fmla="*/ 154 w 262"/>
                  <a:gd name="T27" fmla="*/ 260 h 344"/>
                  <a:gd name="T28" fmla="*/ 154 w 262"/>
                  <a:gd name="T29" fmla="*/ 344 h 344"/>
                  <a:gd name="T30" fmla="*/ 46 w 262"/>
                  <a:gd name="T31" fmla="*/ 344 h 344"/>
                  <a:gd name="T32" fmla="*/ 46 w 262"/>
                  <a:gd name="T33" fmla="*/ 231 h 344"/>
                  <a:gd name="T34" fmla="*/ 27 w 262"/>
                  <a:gd name="T35" fmla="*/ 211 h 344"/>
                  <a:gd name="T36" fmla="*/ 14 w 262"/>
                  <a:gd name="T37" fmla="*/ 187 h 344"/>
                  <a:gd name="T38" fmla="*/ 3 w 262"/>
                  <a:gd name="T39" fmla="*/ 160 h 344"/>
                  <a:gd name="T40" fmla="*/ 0 w 262"/>
                  <a:gd name="T41" fmla="*/ 131 h 344"/>
                  <a:gd name="T42" fmla="*/ 5 w 262"/>
                  <a:gd name="T43" fmla="*/ 96 h 344"/>
                  <a:gd name="T44" fmla="*/ 19 w 262"/>
                  <a:gd name="T45" fmla="*/ 65 h 344"/>
                  <a:gd name="T46" fmla="*/ 39 w 262"/>
                  <a:gd name="T47" fmla="*/ 38 h 344"/>
                  <a:gd name="T48" fmla="*/ 66 w 262"/>
                  <a:gd name="T49" fmla="*/ 18 h 344"/>
                  <a:gd name="T50" fmla="*/ 96 w 262"/>
                  <a:gd name="T51" fmla="*/ 5 h 344"/>
                  <a:gd name="T52" fmla="*/ 132 w 262"/>
                  <a:gd name="T53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2" h="344">
                    <a:moveTo>
                      <a:pt x="132" y="0"/>
                    </a:moveTo>
                    <a:lnTo>
                      <a:pt x="149" y="1"/>
                    </a:lnTo>
                    <a:lnTo>
                      <a:pt x="96" y="54"/>
                    </a:lnTo>
                    <a:lnTo>
                      <a:pt x="120" y="138"/>
                    </a:lnTo>
                    <a:lnTo>
                      <a:pt x="204" y="162"/>
                    </a:lnTo>
                    <a:lnTo>
                      <a:pt x="260" y="106"/>
                    </a:lnTo>
                    <a:lnTo>
                      <a:pt x="262" y="118"/>
                    </a:lnTo>
                    <a:lnTo>
                      <a:pt x="262" y="131"/>
                    </a:lnTo>
                    <a:lnTo>
                      <a:pt x="258" y="162"/>
                    </a:lnTo>
                    <a:lnTo>
                      <a:pt x="248" y="190"/>
                    </a:lnTo>
                    <a:lnTo>
                      <a:pt x="231" y="216"/>
                    </a:lnTo>
                    <a:lnTo>
                      <a:pt x="209" y="236"/>
                    </a:lnTo>
                    <a:lnTo>
                      <a:pt x="184" y="251"/>
                    </a:lnTo>
                    <a:lnTo>
                      <a:pt x="154" y="260"/>
                    </a:lnTo>
                    <a:lnTo>
                      <a:pt x="154" y="344"/>
                    </a:lnTo>
                    <a:lnTo>
                      <a:pt x="46" y="344"/>
                    </a:lnTo>
                    <a:lnTo>
                      <a:pt x="46" y="231"/>
                    </a:lnTo>
                    <a:lnTo>
                      <a:pt x="27" y="211"/>
                    </a:lnTo>
                    <a:lnTo>
                      <a:pt x="14" y="187"/>
                    </a:lnTo>
                    <a:lnTo>
                      <a:pt x="3" y="160"/>
                    </a:lnTo>
                    <a:lnTo>
                      <a:pt x="0" y="131"/>
                    </a:lnTo>
                    <a:lnTo>
                      <a:pt x="5" y="96"/>
                    </a:lnTo>
                    <a:lnTo>
                      <a:pt x="19" y="65"/>
                    </a:lnTo>
                    <a:lnTo>
                      <a:pt x="39" y="38"/>
                    </a:lnTo>
                    <a:lnTo>
                      <a:pt x="66" y="18"/>
                    </a:lnTo>
                    <a:lnTo>
                      <a:pt x="96" y="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4" name="任意多边形 2433"/>
              <p:cNvSpPr>
                <a:spLocks/>
              </p:cNvSpPr>
              <p:nvPr/>
            </p:nvSpPr>
            <p:spPr bwMode="auto">
              <a:xfrm>
                <a:off x="7405687" y="4200525"/>
                <a:ext cx="339726" cy="341313"/>
              </a:xfrm>
              <a:custGeom>
                <a:avLst/>
                <a:gdLst>
                  <a:gd name="connsiteX0" fmla="*/ 185739 w 339726"/>
                  <a:gd name="connsiteY0" fmla="*/ 211138 h 341313"/>
                  <a:gd name="connsiteX1" fmla="*/ 189707 w 339726"/>
                  <a:gd name="connsiteY1" fmla="*/ 211138 h 341313"/>
                  <a:gd name="connsiteX2" fmla="*/ 189707 w 339726"/>
                  <a:gd name="connsiteY2" fmla="*/ 212707 h 341313"/>
                  <a:gd name="connsiteX3" fmla="*/ 189707 w 339726"/>
                  <a:gd name="connsiteY3" fmla="*/ 215059 h 341313"/>
                  <a:gd name="connsiteX4" fmla="*/ 189707 w 339726"/>
                  <a:gd name="connsiteY4" fmla="*/ 218980 h 341313"/>
                  <a:gd name="connsiteX5" fmla="*/ 191295 w 339726"/>
                  <a:gd name="connsiteY5" fmla="*/ 226038 h 341313"/>
                  <a:gd name="connsiteX6" fmla="*/ 191295 w 339726"/>
                  <a:gd name="connsiteY6" fmla="*/ 232311 h 341313"/>
                  <a:gd name="connsiteX7" fmla="*/ 191295 w 339726"/>
                  <a:gd name="connsiteY7" fmla="*/ 241722 h 341313"/>
                  <a:gd name="connsiteX8" fmla="*/ 192089 w 339726"/>
                  <a:gd name="connsiteY8" fmla="*/ 251132 h 341313"/>
                  <a:gd name="connsiteX9" fmla="*/ 192089 w 339726"/>
                  <a:gd name="connsiteY9" fmla="*/ 261326 h 341313"/>
                  <a:gd name="connsiteX10" fmla="*/ 192089 w 339726"/>
                  <a:gd name="connsiteY10" fmla="*/ 273873 h 341313"/>
                  <a:gd name="connsiteX11" fmla="*/ 193676 w 339726"/>
                  <a:gd name="connsiteY11" fmla="*/ 285636 h 341313"/>
                  <a:gd name="connsiteX12" fmla="*/ 193676 w 339726"/>
                  <a:gd name="connsiteY12" fmla="*/ 291909 h 341313"/>
                  <a:gd name="connsiteX13" fmla="*/ 193676 w 339726"/>
                  <a:gd name="connsiteY13" fmla="*/ 298967 h 341313"/>
                  <a:gd name="connsiteX14" fmla="*/ 193676 w 339726"/>
                  <a:gd name="connsiteY14" fmla="*/ 313083 h 341313"/>
                  <a:gd name="connsiteX15" fmla="*/ 192089 w 339726"/>
                  <a:gd name="connsiteY15" fmla="*/ 327982 h 341313"/>
                  <a:gd name="connsiteX16" fmla="*/ 192089 w 339726"/>
                  <a:gd name="connsiteY16" fmla="*/ 341313 h 341313"/>
                  <a:gd name="connsiteX17" fmla="*/ 169863 w 339726"/>
                  <a:gd name="connsiteY17" fmla="*/ 341313 h 341313"/>
                  <a:gd name="connsiteX18" fmla="*/ 169863 w 339726"/>
                  <a:gd name="connsiteY18" fmla="*/ 339745 h 341313"/>
                  <a:gd name="connsiteX19" fmla="*/ 172245 w 339726"/>
                  <a:gd name="connsiteY19" fmla="*/ 324845 h 341313"/>
                  <a:gd name="connsiteX20" fmla="*/ 174626 w 339726"/>
                  <a:gd name="connsiteY20" fmla="*/ 312298 h 341313"/>
                  <a:gd name="connsiteX21" fmla="*/ 176213 w 339726"/>
                  <a:gd name="connsiteY21" fmla="*/ 297399 h 341313"/>
                  <a:gd name="connsiteX22" fmla="*/ 178595 w 339726"/>
                  <a:gd name="connsiteY22" fmla="*/ 285636 h 341313"/>
                  <a:gd name="connsiteX23" fmla="*/ 180182 w 339726"/>
                  <a:gd name="connsiteY23" fmla="*/ 272305 h 341313"/>
                  <a:gd name="connsiteX24" fmla="*/ 181770 w 339726"/>
                  <a:gd name="connsiteY24" fmla="*/ 261326 h 341313"/>
                  <a:gd name="connsiteX25" fmla="*/ 183357 w 339726"/>
                  <a:gd name="connsiteY25" fmla="*/ 251132 h 341313"/>
                  <a:gd name="connsiteX26" fmla="*/ 183357 w 339726"/>
                  <a:gd name="connsiteY26" fmla="*/ 240153 h 341313"/>
                  <a:gd name="connsiteX27" fmla="*/ 184151 w 339726"/>
                  <a:gd name="connsiteY27" fmla="*/ 232311 h 341313"/>
                  <a:gd name="connsiteX28" fmla="*/ 184151 w 339726"/>
                  <a:gd name="connsiteY28" fmla="*/ 226038 h 341313"/>
                  <a:gd name="connsiteX29" fmla="*/ 185739 w 339726"/>
                  <a:gd name="connsiteY29" fmla="*/ 218980 h 341313"/>
                  <a:gd name="connsiteX30" fmla="*/ 185739 w 339726"/>
                  <a:gd name="connsiteY30" fmla="*/ 215059 h 341313"/>
                  <a:gd name="connsiteX31" fmla="*/ 185739 w 339726"/>
                  <a:gd name="connsiteY31" fmla="*/ 212707 h 341313"/>
                  <a:gd name="connsiteX32" fmla="*/ 298218 w 339726"/>
                  <a:gd name="connsiteY32" fmla="*/ 173038 h 341313"/>
                  <a:gd name="connsiteX33" fmla="*/ 314183 w 339726"/>
                  <a:gd name="connsiteY33" fmla="*/ 173038 h 341313"/>
                  <a:gd name="connsiteX34" fmla="*/ 327753 w 339726"/>
                  <a:gd name="connsiteY34" fmla="*/ 174614 h 341313"/>
                  <a:gd name="connsiteX35" fmla="*/ 337332 w 339726"/>
                  <a:gd name="connsiteY35" fmla="*/ 175402 h 341313"/>
                  <a:gd name="connsiteX36" fmla="*/ 339726 w 339726"/>
                  <a:gd name="connsiteY36" fmla="*/ 175402 h 341313"/>
                  <a:gd name="connsiteX37" fmla="*/ 339726 w 339726"/>
                  <a:gd name="connsiteY37" fmla="*/ 179341 h 341313"/>
                  <a:gd name="connsiteX38" fmla="*/ 338130 w 339726"/>
                  <a:gd name="connsiteY38" fmla="*/ 188797 h 341313"/>
                  <a:gd name="connsiteX39" fmla="*/ 334139 w 339726"/>
                  <a:gd name="connsiteY39" fmla="*/ 200616 h 341313"/>
                  <a:gd name="connsiteX40" fmla="*/ 329349 w 339726"/>
                  <a:gd name="connsiteY40" fmla="*/ 217164 h 341313"/>
                  <a:gd name="connsiteX41" fmla="*/ 320569 w 339726"/>
                  <a:gd name="connsiteY41" fmla="*/ 234499 h 341313"/>
                  <a:gd name="connsiteX42" fmla="*/ 310191 w 339726"/>
                  <a:gd name="connsiteY42" fmla="*/ 250258 h 341313"/>
                  <a:gd name="connsiteX43" fmla="*/ 294227 w 339726"/>
                  <a:gd name="connsiteY43" fmla="*/ 263653 h 341313"/>
                  <a:gd name="connsiteX44" fmla="*/ 272674 w 339726"/>
                  <a:gd name="connsiteY44" fmla="*/ 273897 h 341313"/>
                  <a:gd name="connsiteX45" fmla="*/ 249525 w 339726"/>
                  <a:gd name="connsiteY45" fmla="*/ 279412 h 341313"/>
                  <a:gd name="connsiteX46" fmla="*/ 229570 w 339726"/>
                  <a:gd name="connsiteY46" fmla="*/ 280988 h 341313"/>
                  <a:gd name="connsiteX47" fmla="*/ 212008 w 339726"/>
                  <a:gd name="connsiteY47" fmla="*/ 279412 h 341313"/>
                  <a:gd name="connsiteX48" fmla="*/ 199236 w 339726"/>
                  <a:gd name="connsiteY48" fmla="*/ 277048 h 341313"/>
                  <a:gd name="connsiteX49" fmla="*/ 206421 w 339726"/>
                  <a:gd name="connsiteY49" fmla="*/ 271533 h 341313"/>
                  <a:gd name="connsiteX50" fmla="*/ 216798 w 339726"/>
                  <a:gd name="connsiteY50" fmla="*/ 262077 h 341313"/>
                  <a:gd name="connsiteX51" fmla="*/ 222385 w 339726"/>
                  <a:gd name="connsiteY51" fmla="*/ 256562 h 341313"/>
                  <a:gd name="connsiteX52" fmla="*/ 227973 w 339726"/>
                  <a:gd name="connsiteY52" fmla="*/ 252622 h 341313"/>
                  <a:gd name="connsiteX53" fmla="*/ 241543 w 339726"/>
                  <a:gd name="connsiteY53" fmla="*/ 242378 h 341313"/>
                  <a:gd name="connsiteX54" fmla="*/ 243938 w 339726"/>
                  <a:gd name="connsiteY54" fmla="*/ 240802 h 341313"/>
                  <a:gd name="connsiteX55" fmla="*/ 247131 w 339726"/>
                  <a:gd name="connsiteY55" fmla="*/ 238439 h 341313"/>
                  <a:gd name="connsiteX56" fmla="*/ 253517 w 339726"/>
                  <a:gd name="connsiteY56" fmla="*/ 232923 h 341313"/>
                  <a:gd name="connsiteX57" fmla="*/ 259903 w 339726"/>
                  <a:gd name="connsiteY57" fmla="*/ 228983 h 341313"/>
                  <a:gd name="connsiteX58" fmla="*/ 265490 w 339726"/>
                  <a:gd name="connsiteY58" fmla="*/ 223467 h 341313"/>
                  <a:gd name="connsiteX59" fmla="*/ 272674 w 339726"/>
                  <a:gd name="connsiteY59" fmla="*/ 219528 h 341313"/>
                  <a:gd name="connsiteX60" fmla="*/ 277464 w 339726"/>
                  <a:gd name="connsiteY60" fmla="*/ 215588 h 341313"/>
                  <a:gd name="connsiteX61" fmla="*/ 288639 w 339726"/>
                  <a:gd name="connsiteY61" fmla="*/ 209284 h 341313"/>
                  <a:gd name="connsiteX62" fmla="*/ 292630 w 339726"/>
                  <a:gd name="connsiteY62" fmla="*/ 206132 h 341313"/>
                  <a:gd name="connsiteX63" fmla="*/ 298218 w 339726"/>
                  <a:gd name="connsiteY63" fmla="*/ 202192 h 341313"/>
                  <a:gd name="connsiteX64" fmla="*/ 300613 w 339726"/>
                  <a:gd name="connsiteY64" fmla="*/ 200616 h 341313"/>
                  <a:gd name="connsiteX65" fmla="*/ 304604 w 339726"/>
                  <a:gd name="connsiteY65" fmla="*/ 198252 h 341313"/>
                  <a:gd name="connsiteX66" fmla="*/ 307797 w 339726"/>
                  <a:gd name="connsiteY66" fmla="*/ 196676 h 341313"/>
                  <a:gd name="connsiteX67" fmla="*/ 310191 w 339726"/>
                  <a:gd name="connsiteY67" fmla="*/ 195888 h 341313"/>
                  <a:gd name="connsiteX68" fmla="*/ 311788 w 339726"/>
                  <a:gd name="connsiteY68" fmla="*/ 194313 h 341313"/>
                  <a:gd name="connsiteX69" fmla="*/ 310191 w 339726"/>
                  <a:gd name="connsiteY69" fmla="*/ 194313 h 341313"/>
                  <a:gd name="connsiteX70" fmla="*/ 307797 w 339726"/>
                  <a:gd name="connsiteY70" fmla="*/ 195888 h 341313"/>
                  <a:gd name="connsiteX71" fmla="*/ 304604 w 339726"/>
                  <a:gd name="connsiteY71" fmla="*/ 198252 h 341313"/>
                  <a:gd name="connsiteX72" fmla="*/ 300613 w 339726"/>
                  <a:gd name="connsiteY72" fmla="*/ 199828 h 341313"/>
                  <a:gd name="connsiteX73" fmla="*/ 296621 w 339726"/>
                  <a:gd name="connsiteY73" fmla="*/ 202192 h 341313"/>
                  <a:gd name="connsiteX74" fmla="*/ 292630 w 339726"/>
                  <a:gd name="connsiteY74" fmla="*/ 204556 h 341313"/>
                  <a:gd name="connsiteX75" fmla="*/ 287043 w 339726"/>
                  <a:gd name="connsiteY75" fmla="*/ 207708 h 341313"/>
                  <a:gd name="connsiteX76" fmla="*/ 276666 w 339726"/>
                  <a:gd name="connsiteY76" fmla="*/ 213224 h 341313"/>
                  <a:gd name="connsiteX77" fmla="*/ 269481 w 339726"/>
                  <a:gd name="connsiteY77" fmla="*/ 217164 h 341313"/>
                  <a:gd name="connsiteX78" fmla="*/ 264692 w 339726"/>
                  <a:gd name="connsiteY78" fmla="*/ 221104 h 341313"/>
                  <a:gd name="connsiteX79" fmla="*/ 257508 w 339726"/>
                  <a:gd name="connsiteY79" fmla="*/ 225043 h 341313"/>
                  <a:gd name="connsiteX80" fmla="*/ 251122 w 339726"/>
                  <a:gd name="connsiteY80" fmla="*/ 228983 h 341313"/>
                  <a:gd name="connsiteX81" fmla="*/ 243938 w 339726"/>
                  <a:gd name="connsiteY81" fmla="*/ 232923 h 341313"/>
                  <a:gd name="connsiteX82" fmla="*/ 239947 w 339726"/>
                  <a:gd name="connsiteY82" fmla="*/ 235287 h 341313"/>
                  <a:gd name="connsiteX83" fmla="*/ 237552 w 339726"/>
                  <a:gd name="connsiteY83" fmla="*/ 238439 h 341313"/>
                  <a:gd name="connsiteX84" fmla="*/ 223982 w 339726"/>
                  <a:gd name="connsiteY84" fmla="*/ 246318 h 341313"/>
                  <a:gd name="connsiteX85" fmla="*/ 216798 w 339726"/>
                  <a:gd name="connsiteY85" fmla="*/ 251834 h 341313"/>
                  <a:gd name="connsiteX86" fmla="*/ 212008 w 339726"/>
                  <a:gd name="connsiteY86" fmla="*/ 255774 h 341313"/>
                  <a:gd name="connsiteX87" fmla="*/ 199236 w 339726"/>
                  <a:gd name="connsiteY87" fmla="*/ 264441 h 341313"/>
                  <a:gd name="connsiteX88" fmla="*/ 198438 w 339726"/>
                  <a:gd name="connsiteY88" fmla="*/ 266017 h 341313"/>
                  <a:gd name="connsiteX89" fmla="*/ 200833 w 339726"/>
                  <a:gd name="connsiteY89" fmla="*/ 252622 h 341313"/>
                  <a:gd name="connsiteX90" fmla="*/ 206421 w 339726"/>
                  <a:gd name="connsiteY90" fmla="*/ 236863 h 341313"/>
                  <a:gd name="connsiteX91" fmla="*/ 214403 w 339726"/>
                  <a:gd name="connsiteY91" fmla="*/ 219528 h 341313"/>
                  <a:gd name="connsiteX92" fmla="*/ 226377 w 339726"/>
                  <a:gd name="connsiteY92" fmla="*/ 203768 h 341313"/>
                  <a:gd name="connsiteX93" fmla="*/ 241543 w 339726"/>
                  <a:gd name="connsiteY93" fmla="*/ 188797 h 341313"/>
                  <a:gd name="connsiteX94" fmla="*/ 259903 w 339726"/>
                  <a:gd name="connsiteY94" fmla="*/ 179341 h 341313"/>
                  <a:gd name="connsiteX95" fmla="*/ 279060 w 339726"/>
                  <a:gd name="connsiteY95" fmla="*/ 174614 h 341313"/>
                  <a:gd name="connsiteX96" fmla="*/ 54523 w 339726"/>
                  <a:gd name="connsiteY96" fmla="*/ 128588 h 341313"/>
                  <a:gd name="connsiteX97" fmla="*/ 73488 w 339726"/>
                  <a:gd name="connsiteY97" fmla="*/ 128588 h 341313"/>
                  <a:gd name="connsiteX98" fmla="*/ 93243 w 339726"/>
                  <a:gd name="connsiteY98" fmla="*/ 131763 h 341313"/>
                  <a:gd name="connsiteX99" fmla="*/ 112207 w 339726"/>
                  <a:gd name="connsiteY99" fmla="*/ 138113 h 341313"/>
                  <a:gd name="connsiteX100" fmla="*/ 131172 w 339726"/>
                  <a:gd name="connsiteY100" fmla="*/ 151607 h 341313"/>
                  <a:gd name="connsiteX101" fmla="*/ 145395 w 339726"/>
                  <a:gd name="connsiteY101" fmla="*/ 167482 h 341313"/>
                  <a:gd name="connsiteX102" fmla="*/ 157248 w 339726"/>
                  <a:gd name="connsiteY102" fmla="*/ 183357 h 341313"/>
                  <a:gd name="connsiteX103" fmla="*/ 166730 w 339726"/>
                  <a:gd name="connsiteY103" fmla="*/ 200819 h 341313"/>
                  <a:gd name="connsiteX104" fmla="*/ 172262 w 339726"/>
                  <a:gd name="connsiteY104" fmla="*/ 214314 h 341313"/>
                  <a:gd name="connsiteX105" fmla="*/ 176213 w 339726"/>
                  <a:gd name="connsiteY105" fmla="*/ 225426 h 341313"/>
                  <a:gd name="connsiteX106" fmla="*/ 166730 w 339726"/>
                  <a:gd name="connsiteY106" fmla="*/ 221457 h 341313"/>
                  <a:gd name="connsiteX107" fmla="*/ 152507 w 339726"/>
                  <a:gd name="connsiteY107" fmla="*/ 215901 h 341313"/>
                  <a:gd name="connsiteX108" fmla="*/ 144605 w 339726"/>
                  <a:gd name="connsiteY108" fmla="*/ 213520 h 341313"/>
                  <a:gd name="connsiteX109" fmla="*/ 135913 w 339726"/>
                  <a:gd name="connsiteY109" fmla="*/ 209551 h 341313"/>
                  <a:gd name="connsiteX110" fmla="*/ 120109 w 339726"/>
                  <a:gd name="connsiteY110" fmla="*/ 202407 h 341313"/>
                  <a:gd name="connsiteX111" fmla="*/ 116158 w 339726"/>
                  <a:gd name="connsiteY111" fmla="*/ 200819 h 341313"/>
                  <a:gd name="connsiteX112" fmla="*/ 110627 w 339726"/>
                  <a:gd name="connsiteY112" fmla="*/ 198438 h 341313"/>
                  <a:gd name="connsiteX113" fmla="*/ 102725 w 339726"/>
                  <a:gd name="connsiteY113" fmla="*/ 196057 h 341313"/>
                  <a:gd name="connsiteX114" fmla="*/ 96403 w 339726"/>
                  <a:gd name="connsiteY114" fmla="*/ 192088 h 341313"/>
                  <a:gd name="connsiteX115" fmla="*/ 88501 w 339726"/>
                  <a:gd name="connsiteY115" fmla="*/ 187326 h 341313"/>
                  <a:gd name="connsiteX116" fmla="*/ 80599 w 339726"/>
                  <a:gd name="connsiteY116" fmla="*/ 183357 h 341313"/>
                  <a:gd name="connsiteX117" fmla="*/ 73488 w 339726"/>
                  <a:gd name="connsiteY117" fmla="*/ 180975 h 341313"/>
                  <a:gd name="connsiteX118" fmla="*/ 67166 w 339726"/>
                  <a:gd name="connsiteY118" fmla="*/ 177007 h 341313"/>
                  <a:gd name="connsiteX119" fmla="*/ 60054 w 339726"/>
                  <a:gd name="connsiteY119" fmla="*/ 174625 h 341313"/>
                  <a:gd name="connsiteX120" fmla="*/ 54523 w 339726"/>
                  <a:gd name="connsiteY120" fmla="*/ 170657 h 341313"/>
                  <a:gd name="connsiteX121" fmla="*/ 49782 w 339726"/>
                  <a:gd name="connsiteY121" fmla="*/ 167482 h 341313"/>
                  <a:gd name="connsiteX122" fmla="*/ 45831 w 339726"/>
                  <a:gd name="connsiteY122" fmla="*/ 165100 h 341313"/>
                  <a:gd name="connsiteX123" fmla="*/ 41880 w 339726"/>
                  <a:gd name="connsiteY123" fmla="*/ 163513 h 341313"/>
                  <a:gd name="connsiteX124" fmla="*/ 45831 w 339726"/>
                  <a:gd name="connsiteY124" fmla="*/ 165894 h 341313"/>
                  <a:gd name="connsiteX125" fmla="*/ 49782 w 339726"/>
                  <a:gd name="connsiteY125" fmla="*/ 169069 h 341313"/>
                  <a:gd name="connsiteX126" fmla="*/ 53733 w 339726"/>
                  <a:gd name="connsiteY126" fmla="*/ 173038 h 341313"/>
                  <a:gd name="connsiteX127" fmla="*/ 60054 w 339726"/>
                  <a:gd name="connsiteY127" fmla="*/ 175419 h 341313"/>
                  <a:gd name="connsiteX128" fmla="*/ 65586 w 339726"/>
                  <a:gd name="connsiteY128" fmla="*/ 179388 h 341313"/>
                  <a:gd name="connsiteX129" fmla="*/ 71907 w 339726"/>
                  <a:gd name="connsiteY129" fmla="*/ 183357 h 341313"/>
                  <a:gd name="connsiteX130" fmla="*/ 79019 w 339726"/>
                  <a:gd name="connsiteY130" fmla="*/ 187326 h 341313"/>
                  <a:gd name="connsiteX131" fmla="*/ 85341 w 339726"/>
                  <a:gd name="connsiteY131" fmla="*/ 192088 h 341313"/>
                  <a:gd name="connsiteX132" fmla="*/ 93243 w 339726"/>
                  <a:gd name="connsiteY132" fmla="*/ 196057 h 341313"/>
                  <a:gd name="connsiteX133" fmla="*/ 100354 w 339726"/>
                  <a:gd name="connsiteY133" fmla="*/ 200819 h 341313"/>
                  <a:gd name="connsiteX134" fmla="*/ 108256 w 339726"/>
                  <a:gd name="connsiteY134" fmla="*/ 204788 h 341313"/>
                  <a:gd name="connsiteX135" fmla="*/ 112207 w 339726"/>
                  <a:gd name="connsiteY135" fmla="*/ 206376 h 341313"/>
                  <a:gd name="connsiteX136" fmla="*/ 116158 w 339726"/>
                  <a:gd name="connsiteY136" fmla="*/ 209551 h 341313"/>
                  <a:gd name="connsiteX137" fmla="*/ 131962 w 339726"/>
                  <a:gd name="connsiteY137" fmla="*/ 217489 h 341313"/>
                  <a:gd name="connsiteX138" fmla="*/ 140654 w 339726"/>
                  <a:gd name="connsiteY138" fmla="*/ 221457 h 341313"/>
                  <a:gd name="connsiteX139" fmla="*/ 148556 w 339726"/>
                  <a:gd name="connsiteY139" fmla="*/ 225426 h 341313"/>
                  <a:gd name="connsiteX140" fmla="*/ 162779 w 339726"/>
                  <a:gd name="connsiteY140" fmla="*/ 231776 h 341313"/>
                  <a:gd name="connsiteX141" fmla="*/ 165940 w 339726"/>
                  <a:gd name="connsiteY141" fmla="*/ 233364 h 341313"/>
                  <a:gd name="connsiteX142" fmla="*/ 150927 w 339726"/>
                  <a:gd name="connsiteY142" fmla="*/ 237332 h 341313"/>
                  <a:gd name="connsiteX143" fmla="*/ 131962 w 339726"/>
                  <a:gd name="connsiteY143" fmla="*/ 239714 h 341313"/>
                  <a:gd name="connsiteX144" fmla="*/ 110627 w 339726"/>
                  <a:gd name="connsiteY144" fmla="*/ 241301 h 341313"/>
                  <a:gd name="connsiteX145" fmla="*/ 88501 w 339726"/>
                  <a:gd name="connsiteY145" fmla="*/ 238920 h 341313"/>
                  <a:gd name="connsiteX146" fmla="*/ 65586 w 339726"/>
                  <a:gd name="connsiteY146" fmla="*/ 230982 h 341313"/>
                  <a:gd name="connsiteX147" fmla="*/ 46621 w 339726"/>
                  <a:gd name="connsiteY147" fmla="*/ 217489 h 341313"/>
                  <a:gd name="connsiteX148" fmla="*/ 32398 w 339726"/>
                  <a:gd name="connsiteY148" fmla="*/ 200819 h 341313"/>
                  <a:gd name="connsiteX149" fmla="*/ 20545 w 339726"/>
                  <a:gd name="connsiteY149" fmla="*/ 184944 h 341313"/>
                  <a:gd name="connsiteX150" fmla="*/ 11062 w 339726"/>
                  <a:gd name="connsiteY150" fmla="*/ 167482 h 341313"/>
                  <a:gd name="connsiteX151" fmla="*/ 5531 w 339726"/>
                  <a:gd name="connsiteY151" fmla="*/ 153988 h 341313"/>
                  <a:gd name="connsiteX152" fmla="*/ 1580 w 339726"/>
                  <a:gd name="connsiteY152" fmla="*/ 143669 h 341313"/>
                  <a:gd name="connsiteX153" fmla="*/ 0 w 339726"/>
                  <a:gd name="connsiteY153" fmla="*/ 139700 h 341313"/>
                  <a:gd name="connsiteX154" fmla="*/ 3161 w 339726"/>
                  <a:gd name="connsiteY154" fmla="*/ 139700 h 341313"/>
                  <a:gd name="connsiteX155" fmla="*/ 11062 w 339726"/>
                  <a:gd name="connsiteY155" fmla="*/ 136525 h 341313"/>
                  <a:gd name="connsiteX156" fmla="*/ 22915 w 339726"/>
                  <a:gd name="connsiteY156" fmla="*/ 132557 h 341313"/>
                  <a:gd name="connsiteX157" fmla="*/ 37139 w 339726"/>
                  <a:gd name="connsiteY157" fmla="*/ 130175 h 341313"/>
                  <a:gd name="connsiteX158" fmla="*/ 191688 w 339726"/>
                  <a:gd name="connsiteY158" fmla="*/ 0 h 341313"/>
                  <a:gd name="connsiteX159" fmla="*/ 194052 w 339726"/>
                  <a:gd name="connsiteY159" fmla="*/ 2381 h 341313"/>
                  <a:gd name="connsiteX160" fmla="*/ 200357 w 339726"/>
                  <a:gd name="connsiteY160" fmla="*/ 7937 h 341313"/>
                  <a:gd name="connsiteX161" fmla="*/ 209025 w 339726"/>
                  <a:gd name="connsiteY161" fmla="*/ 19050 h 341313"/>
                  <a:gd name="connsiteX162" fmla="*/ 219270 w 339726"/>
                  <a:gd name="connsiteY162" fmla="*/ 30956 h 341313"/>
                  <a:gd name="connsiteX163" fmla="*/ 228726 w 339726"/>
                  <a:gd name="connsiteY163" fmla="*/ 46831 h 341313"/>
                  <a:gd name="connsiteX164" fmla="*/ 238183 w 339726"/>
                  <a:gd name="connsiteY164" fmla="*/ 64294 h 341313"/>
                  <a:gd name="connsiteX165" fmla="*/ 243699 w 339726"/>
                  <a:gd name="connsiteY165" fmla="*/ 84137 h 341313"/>
                  <a:gd name="connsiteX166" fmla="*/ 246063 w 339726"/>
                  <a:gd name="connsiteY166" fmla="*/ 105569 h 341313"/>
                  <a:gd name="connsiteX167" fmla="*/ 243699 w 339726"/>
                  <a:gd name="connsiteY167" fmla="*/ 130175 h 341313"/>
                  <a:gd name="connsiteX168" fmla="*/ 235031 w 339726"/>
                  <a:gd name="connsiteY168" fmla="*/ 153194 h 341313"/>
                  <a:gd name="connsiteX169" fmla="*/ 224786 w 339726"/>
                  <a:gd name="connsiteY169" fmla="*/ 171450 h 341313"/>
                  <a:gd name="connsiteX170" fmla="*/ 212965 w 339726"/>
                  <a:gd name="connsiteY170" fmla="*/ 188912 h 341313"/>
                  <a:gd name="connsiteX171" fmla="*/ 203509 w 339726"/>
                  <a:gd name="connsiteY171" fmla="*/ 200819 h 341313"/>
                  <a:gd name="connsiteX172" fmla="*/ 195628 w 339726"/>
                  <a:gd name="connsiteY172" fmla="*/ 209550 h 341313"/>
                  <a:gd name="connsiteX173" fmla="*/ 194052 w 339726"/>
                  <a:gd name="connsiteY173" fmla="*/ 198437 h 341313"/>
                  <a:gd name="connsiteX174" fmla="*/ 191688 w 339726"/>
                  <a:gd name="connsiteY174" fmla="*/ 182562 h 341313"/>
                  <a:gd name="connsiteX175" fmla="*/ 191688 w 339726"/>
                  <a:gd name="connsiteY175" fmla="*/ 173037 h 341313"/>
                  <a:gd name="connsiteX176" fmla="*/ 190112 w 339726"/>
                  <a:gd name="connsiteY176" fmla="*/ 163512 h 341313"/>
                  <a:gd name="connsiteX177" fmla="*/ 188536 w 339726"/>
                  <a:gd name="connsiteY177" fmla="*/ 144462 h 341313"/>
                  <a:gd name="connsiteX178" fmla="*/ 188536 w 339726"/>
                  <a:gd name="connsiteY178" fmla="*/ 139700 h 341313"/>
                  <a:gd name="connsiteX179" fmla="*/ 188536 w 339726"/>
                  <a:gd name="connsiteY179" fmla="*/ 135731 h 341313"/>
                  <a:gd name="connsiteX180" fmla="*/ 188536 w 339726"/>
                  <a:gd name="connsiteY180" fmla="*/ 124619 h 341313"/>
                  <a:gd name="connsiteX181" fmla="*/ 188536 w 339726"/>
                  <a:gd name="connsiteY181" fmla="*/ 116681 h 341313"/>
                  <a:gd name="connsiteX182" fmla="*/ 187748 w 339726"/>
                  <a:gd name="connsiteY182" fmla="*/ 107156 h 341313"/>
                  <a:gd name="connsiteX183" fmla="*/ 187748 w 339726"/>
                  <a:gd name="connsiteY183" fmla="*/ 97631 h 341313"/>
                  <a:gd name="connsiteX184" fmla="*/ 187748 w 339726"/>
                  <a:gd name="connsiteY184" fmla="*/ 89694 h 341313"/>
                  <a:gd name="connsiteX185" fmla="*/ 188536 w 339726"/>
                  <a:gd name="connsiteY185" fmla="*/ 81756 h 341313"/>
                  <a:gd name="connsiteX186" fmla="*/ 188536 w 339726"/>
                  <a:gd name="connsiteY186" fmla="*/ 73819 h 341313"/>
                  <a:gd name="connsiteX187" fmla="*/ 188536 w 339726"/>
                  <a:gd name="connsiteY187" fmla="*/ 66675 h 341313"/>
                  <a:gd name="connsiteX188" fmla="*/ 188536 w 339726"/>
                  <a:gd name="connsiteY188" fmla="*/ 60325 h 341313"/>
                  <a:gd name="connsiteX189" fmla="*/ 188536 w 339726"/>
                  <a:gd name="connsiteY189" fmla="*/ 54769 h 341313"/>
                  <a:gd name="connsiteX190" fmla="*/ 188536 w 339726"/>
                  <a:gd name="connsiteY190" fmla="*/ 50800 h 341313"/>
                  <a:gd name="connsiteX191" fmla="*/ 190112 w 339726"/>
                  <a:gd name="connsiteY191" fmla="*/ 45244 h 341313"/>
                  <a:gd name="connsiteX192" fmla="*/ 190112 w 339726"/>
                  <a:gd name="connsiteY192" fmla="*/ 42862 h 341313"/>
                  <a:gd name="connsiteX193" fmla="*/ 188536 w 339726"/>
                  <a:gd name="connsiteY193" fmla="*/ 45244 h 341313"/>
                  <a:gd name="connsiteX194" fmla="*/ 188536 w 339726"/>
                  <a:gd name="connsiteY194" fmla="*/ 50800 h 341313"/>
                  <a:gd name="connsiteX195" fmla="*/ 187748 w 339726"/>
                  <a:gd name="connsiteY195" fmla="*/ 54769 h 341313"/>
                  <a:gd name="connsiteX196" fmla="*/ 187748 w 339726"/>
                  <a:gd name="connsiteY196" fmla="*/ 60325 h 341313"/>
                  <a:gd name="connsiteX197" fmla="*/ 186172 w 339726"/>
                  <a:gd name="connsiteY197" fmla="*/ 66675 h 341313"/>
                  <a:gd name="connsiteX198" fmla="*/ 186172 w 339726"/>
                  <a:gd name="connsiteY198" fmla="*/ 73819 h 341313"/>
                  <a:gd name="connsiteX199" fmla="*/ 184596 w 339726"/>
                  <a:gd name="connsiteY199" fmla="*/ 81756 h 341313"/>
                  <a:gd name="connsiteX200" fmla="*/ 184596 w 339726"/>
                  <a:gd name="connsiteY200" fmla="*/ 89694 h 341313"/>
                  <a:gd name="connsiteX201" fmla="*/ 183808 w 339726"/>
                  <a:gd name="connsiteY201" fmla="*/ 97631 h 341313"/>
                  <a:gd name="connsiteX202" fmla="*/ 183808 w 339726"/>
                  <a:gd name="connsiteY202" fmla="*/ 107156 h 341313"/>
                  <a:gd name="connsiteX203" fmla="*/ 183808 w 339726"/>
                  <a:gd name="connsiteY203" fmla="*/ 115094 h 341313"/>
                  <a:gd name="connsiteX204" fmla="*/ 182232 w 339726"/>
                  <a:gd name="connsiteY204" fmla="*/ 124619 h 341313"/>
                  <a:gd name="connsiteX205" fmla="*/ 182232 w 339726"/>
                  <a:gd name="connsiteY205" fmla="*/ 135731 h 341313"/>
                  <a:gd name="connsiteX206" fmla="*/ 182232 w 339726"/>
                  <a:gd name="connsiteY206" fmla="*/ 139700 h 341313"/>
                  <a:gd name="connsiteX207" fmla="*/ 182232 w 339726"/>
                  <a:gd name="connsiteY207" fmla="*/ 144462 h 341313"/>
                  <a:gd name="connsiteX208" fmla="*/ 182232 w 339726"/>
                  <a:gd name="connsiteY208" fmla="*/ 163512 h 341313"/>
                  <a:gd name="connsiteX209" fmla="*/ 182232 w 339726"/>
                  <a:gd name="connsiteY209" fmla="*/ 173037 h 341313"/>
                  <a:gd name="connsiteX210" fmla="*/ 182232 w 339726"/>
                  <a:gd name="connsiteY210" fmla="*/ 182562 h 341313"/>
                  <a:gd name="connsiteX211" fmla="*/ 182232 w 339726"/>
                  <a:gd name="connsiteY211" fmla="*/ 192087 h 341313"/>
                  <a:gd name="connsiteX212" fmla="*/ 182232 w 339726"/>
                  <a:gd name="connsiteY212" fmla="*/ 200025 h 341313"/>
                  <a:gd name="connsiteX213" fmla="*/ 182232 w 339726"/>
                  <a:gd name="connsiteY213" fmla="*/ 202406 h 341313"/>
                  <a:gd name="connsiteX214" fmla="*/ 171199 w 339726"/>
                  <a:gd name="connsiteY214" fmla="*/ 190500 h 341313"/>
                  <a:gd name="connsiteX215" fmla="*/ 159378 w 339726"/>
                  <a:gd name="connsiteY215" fmla="*/ 174625 h 341313"/>
                  <a:gd name="connsiteX216" fmla="*/ 149133 w 339726"/>
                  <a:gd name="connsiteY216" fmla="*/ 153987 h 341313"/>
                  <a:gd name="connsiteX217" fmla="*/ 141253 w 339726"/>
                  <a:gd name="connsiteY217" fmla="*/ 131762 h 341313"/>
                  <a:gd name="connsiteX218" fmla="*/ 136525 w 339726"/>
                  <a:gd name="connsiteY218" fmla="*/ 105569 h 341313"/>
                  <a:gd name="connsiteX219" fmla="*/ 139677 w 339726"/>
                  <a:gd name="connsiteY219" fmla="*/ 84137 h 341313"/>
                  <a:gd name="connsiteX220" fmla="*/ 145981 w 339726"/>
                  <a:gd name="connsiteY220" fmla="*/ 64294 h 341313"/>
                  <a:gd name="connsiteX221" fmla="*/ 153862 w 339726"/>
                  <a:gd name="connsiteY221" fmla="*/ 46831 h 341313"/>
                  <a:gd name="connsiteX222" fmla="*/ 164894 w 339726"/>
                  <a:gd name="connsiteY222" fmla="*/ 30956 h 341313"/>
                  <a:gd name="connsiteX223" fmla="*/ 174351 w 339726"/>
                  <a:gd name="connsiteY223" fmla="*/ 19050 h 341313"/>
                  <a:gd name="connsiteX224" fmla="*/ 183808 w 339726"/>
                  <a:gd name="connsiteY224" fmla="*/ 7937 h 341313"/>
                  <a:gd name="connsiteX225" fmla="*/ 188536 w 339726"/>
                  <a:gd name="connsiteY225" fmla="*/ 2381 h 34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</a:cxnLst>
                <a:rect l="l" t="t" r="r" b="b"/>
                <a:pathLst>
                  <a:path w="339726" h="341313">
                    <a:moveTo>
                      <a:pt x="185739" y="211138"/>
                    </a:moveTo>
                    <a:lnTo>
                      <a:pt x="189707" y="211138"/>
                    </a:lnTo>
                    <a:lnTo>
                      <a:pt x="189707" y="212707"/>
                    </a:lnTo>
                    <a:lnTo>
                      <a:pt x="189707" y="215059"/>
                    </a:lnTo>
                    <a:lnTo>
                      <a:pt x="189707" y="218980"/>
                    </a:lnTo>
                    <a:lnTo>
                      <a:pt x="191295" y="226038"/>
                    </a:lnTo>
                    <a:lnTo>
                      <a:pt x="191295" y="232311"/>
                    </a:lnTo>
                    <a:lnTo>
                      <a:pt x="191295" y="241722"/>
                    </a:lnTo>
                    <a:lnTo>
                      <a:pt x="192089" y="251132"/>
                    </a:lnTo>
                    <a:lnTo>
                      <a:pt x="192089" y="261326"/>
                    </a:lnTo>
                    <a:lnTo>
                      <a:pt x="192089" y="273873"/>
                    </a:lnTo>
                    <a:lnTo>
                      <a:pt x="193676" y="285636"/>
                    </a:lnTo>
                    <a:lnTo>
                      <a:pt x="193676" y="291909"/>
                    </a:lnTo>
                    <a:lnTo>
                      <a:pt x="193676" y="298967"/>
                    </a:lnTo>
                    <a:lnTo>
                      <a:pt x="193676" y="313083"/>
                    </a:lnTo>
                    <a:lnTo>
                      <a:pt x="192089" y="327982"/>
                    </a:lnTo>
                    <a:lnTo>
                      <a:pt x="192089" y="341313"/>
                    </a:lnTo>
                    <a:lnTo>
                      <a:pt x="169863" y="341313"/>
                    </a:lnTo>
                    <a:lnTo>
                      <a:pt x="169863" y="339745"/>
                    </a:lnTo>
                    <a:lnTo>
                      <a:pt x="172245" y="324845"/>
                    </a:lnTo>
                    <a:lnTo>
                      <a:pt x="174626" y="312298"/>
                    </a:lnTo>
                    <a:lnTo>
                      <a:pt x="176213" y="297399"/>
                    </a:lnTo>
                    <a:lnTo>
                      <a:pt x="178595" y="285636"/>
                    </a:lnTo>
                    <a:lnTo>
                      <a:pt x="180182" y="272305"/>
                    </a:lnTo>
                    <a:lnTo>
                      <a:pt x="181770" y="261326"/>
                    </a:lnTo>
                    <a:lnTo>
                      <a:pt x="183357" y="251132"/>
                    </a:lnTo>
                    <a:lnTo>
                      <a:pt x="183357" y="240153"/>
                    </a:lnTo>
                    <a:lnTo>
                      <a:pt x="184151" y="232311"/>
                    </a:lnTo>
                    <a:lnTo>
                      <a:pt x="184151" y="226038"/>
                    </a:lnTo>
                    <a:lnTo>
                      <a:pt x="185739" y="218980"/>
                    </a:lnTo>
                    <a:lnTo>
                      <a:pt x="185739" y="215059"/>
                    </a:lnTo>
                    <a:lnTo>
                      <a:pt x="185739" y="212707"/>
                    </a:lnTo>
                    <a:close/>
                    <a:moveTo>
                      <a:pt x="298218" y="173038"/>
                    </a:moveTo>
                    <a:lnTo>
                      <a:pt x="314183" y="173038"/>
                    </a:lnTo>
                    <a:lnTo>
                      <a:pt x="327753" y="174614"/>
                    </a:lnTo>
                    <a:lnTo>
                      <a:pt x="337332" y="175402"/>
                    </a:lnTo>
                    <a:lnTo>
                      <a:pt x="339726" y="175402"/>
                    </a:lnTo>
                    <a:lnTo>
                      <a:pt x="339726" y="179341"/>
                    </a:lnTo>
                    <a:lnTo>
                      <a:pt x="338130" y="188797"/>
                    </a:lnTo>
                    <a:lnTo>
                      <a:pt x="334139" y="200616"/>
                    </a:lnTo>
                    <a:lnTo>
                      <a:pt x="329349" y="217164"/>
                    </a:lnTo>
                    <a:lnTo>
                      <a:pt x="320569" y="234499"/>
                    </a:lnTo>
                    <a:lnTo>
                      <a:pt x="310191" y="250258"/>
                    </a:lnTo>
                    <a:lnTo>
                      <a:pt x="294227" y="263653"/>
                    </a:lnTo>
                    <a:lnTo>
                      <a:pt x="272674" y="273897"/>
                    </a:lnTo>
                    <a:lnTo>
                      <a:pt x="249525" y="279412"/>
                    </a:lnTo>
                    <a:lnTo>
                      <a:pt x="229570" y="280988"/>
                    </a:lnTo>
                    <a:lnTo>
                      <a:pt x="212008" y="279412"/>
                    </a:lnTo>
                    <a:lnTo>
                      <a:pt x="199236" y="277048"/>
                    </a:lnTo>
                    <a:lnTo>
                      <a:pt x="206421" y="271533"/>
                    </a:lnTo>
                    <a:lnTo>
                      <a:pt x="216798" y="262077"/>
                    </a:lnTo>
                    <a:lnTo>
                      <a:pt x="222385" y="256562"/>
                    </a:lnTo>
                    <a:lnTo>
                      <a:pt x="227973" y="252622"/>
                    </a:lnTo>
                    <a:lnTo>
                      <a:pt x="241543" y="242378"/>
                    </a:lnTo>
                    <a:lnTo>
                      <a:pt x="243938" y="240802"/>
                    </a:lnTo>
                    <a:lnTo>
                      <a:pt x="247131" y="238439"/>
                    </a:lnTo>
                    <a:lnTo>
                      <a:pt x="253517" y="232923"/>
                    </a:lnTo>
                    <a:lnTo>
                      <a:pt x="259903" y="228983"/>
                    </a:lnTo>
                    <a:lnTo>
                      <a:pt x="265490" y="223467"/>
                    </a:lnTo>
                    <a:lnTo>
                      <a:pt x="272674" y="219528"/>
                    </a:lnTo>
                    <a:lnTo>
                      <a:pt x="277464" y="215588"/>
                    </a:lnTo>
                    <a:lnTo>
                      <a:pt x="288639" y="209284"/>
                    </a:lnTo>
                    <a:lnTo>
                      <a:pt x="292630" y="206132"/>
                    </a:lnTo>
                    <a:lnTo>
                      <a:pt x="298218" y="202192"/>
                    </a:lnTo>
                    <a:lnTo>
                      <a:pt x="300613" y="200616"/>
                    </a:lnTo>
                    <a:lnTo>
                      <a:pt x="304604" y="198252"/>
                    </a:lnTo>
                    <a:lnTo>
                      <a:pt x="307797" y="196676"/>
                    </a:lnTo>
                    <a:lnTo>
                      <a:pt x="310191" y="195888"/>
                    </a:lnTo>
                    <a:lnTo>
                      <a:pt x="311788" y="194313"/>
                    </a:lnTo>
                    <a:lnTo>
                      <a:pt x="310191" y="194313"/>
                    </a:lnTo>
                    <a:lnTo>
                      <a:pt x="307797" y="195888"/>
                    </a:lnTo>
                    <a:lnTo>
                      <a:pt x="304604" y="198252"/>
                    </a:lnTo>
                    <a:lnTo>
                      <a:pt x="300613" y="199828"/>
                    </a:lnTo>
                    <a:lnTo>
                      <a:pt x="296621" y="202192"/>
                    </a:lnTo>
                    <a:lnTo>
                      <a:pt x="292630" y="204556"/>
                    </a:lnTo>
                    <a:lnTo>
                      <a:pt x="287043" y="207708"/>
                    </a:lnTo>
                    <a:lnTo>
                      <a:pt x="276666" y="213224"/>
                    </a:lnTo>
                    <a:lnTo>
                      <a:pt x="269481" y="217164"/>
                    </a:lnTo>
                    <a:lnTo>
                      <a:pt x="264692" y="221104"/>
                    </a:lnTo>
                    <a:lnTo>
                      <a:pt x="257508" y="225043"/>
                    </a:lnTo>
                    <a:lnTo>
                      <a:pt x="251122" y="228983"/>
                    </a:lnTo>
                    <a:lnTo>
                      <a:pt x="243938" y="232923"/>
                    </a:lnTo>
                    <a:lnTo>
                      <a:pt x="239947" y="235287"/>
                    </a:lnTo>
                    <a:lnTo>
                      <a:pt x="237552" y="238439"/>
                    </a:lnTo>
                    <a:lnTo>
                      <a:pt x="223982" y="246318"/>
                    </a:lnTo>
                    <a:lnTo>
                      <a:pt x="216798" y="251834"/>
                    </a:lnTo>
                    <a:lnTo>
                      <a:pt x="212008" y="255774"/>
                    </a:lnTo>
                    <a:lnTo>
                      <a:pt x="199236" y="264441"/>
                    </a:lnTo>
                    <a:lnTo>
                      <a:pt x="198438" y="266017"/>
                    </a:lnTo>
                    <a:lnTo>
                      <a:pt x="200833" y="252622"/>
                    </a:lnTo>
                    <a:lnTo>
                      <a:pt x="206421" y="236863"/>
                    </a:lnTo>
                    <a:lnTo>
                      <a:pt x="214403" y="219528"/>
                    </a:lnTo>
                    <a:lnTo>
                      <a:pt x="226377" y="203768"/>
                    </a:lnTo>
                    <a:lnTo>
                      <a:pt x="241543" y="188797"/>
                    </a:lnTo>
                    <a:lnTo>
                      <a:pt x="259903" y="179341"/>
                    </a:lnTo>
                    <a:lnTo>
                      <a:pt x="279060" y="174614"/>
                    </a:lnTo>
                    <a:close/>
                    <a:moveTo>
                      <a:pt x="54523" y="128588"/>
                    </a:moveTo>
                    <a:lnTo>
                      <a:pt x="73488" y="128588"/>
                    </a:lnTo>
                    <a:lnTo>
                      <a:pt x="93243" y="131763"/>
                    </a:lnTo>
                    <a:lnTo>
                      <a:pt x="112207" y="138113"/>
                    </a:lnTo>
                    <a:lnTo>
                      <a:pt x="131172" y="151607"/>
                    </a:lnTo>
                    <a:lnTo>
                      <a:pt x="145395" y="167482"/>
                    </a:lnTo>
                    <a:lnTo>
                      <a:pt x="157248" y="183357"/>
                    </a:lnTo>
                    <a:lnTo>
                      <a:pt x="166730" y="200819"/>
                    </a:lnTo>
                    <a:lnTo>
                      <a:pt x="172262" y="214314"/>
                    </a:lnTo>
                    <a:lnTo>
                      <a:pt x="176213" y="225426"/>
                    </a:lnTo>
                    <a:lnTo>
                      <a:pt x="166730" y="221457"/>
                    </a:lnTo>
                    <a:lnTo>
                      <a:pt x="152507" y="215901"/>
                    </a:lnTo>
                    <a:lnTo>
                      <a:pt x="144605" y="213520"/>
                    </a:lnTo>
                    <a:lnTo>
                      <a:pt x="135913" y="209551"/>
                    </a:lnTo>
                    <a:lnTo>
                      <a:pt x="120109" y="202407"/>
                    </a:lnTo>
                    <a:lnTo>
                      <a:pt x="116158" y="200819"/>
                    </a:lnTo>
                    <a:lnTo>
                      <a:pt x="110627" y="198438"/>
                    </a:lnTo>
                    <a:lnTo>
                      <a:pt x="102725" y="196057"/>
                    </a:lnTo>
                    <a:lnTo>
                      <a:pt x="96403" y="192088"/>
                    </a:lnTo>
                    <a:lnTo>
                      <a:pt x="88501" y="187326"/>
                    </a:lnTo>
                    <a:lnTo>
                      <a:pt x="80599" y="183357"/>
                    </a:lnTo>
                    <a:lnTo>
                      <a:pt x="73488" y="180975"/>
                    </a:lnTo>
                    <a:lnTo>
                      <a:pt x="67166" y="177007"/>
                    </a:lnTo>
                    <a:lnTo>
                      <a:pt x="60054" y="174625"/>
                    </a:lnTo>
                    <a:lnTo>
                      <a:pt x="54523" y="170657"/>
                    </a:lnTo>
                    <a:lnTo>
                      <a:pt x="49782" y="167482"/>
                    </a:lnTo>
                    <a:lnTo>
                      <a:pt x="45831" y="165100"/>
                    </a:lnTo>
                    <a:lnTo>
                      <a:pt x="41880" y="163513"/>
                    </a:lnTo>
                    <a:lnTo>
                      <a:pt x="45831" y="165894"/>
                    </a:lnTo>
                    <a:lnTo>
                      <a:pt x="49782" y="169069"/>
                    </a:lnTo>
                    <a:lnTo>
                      <a:pt x="53733" y="173038"/>
                    </a:lnTo>
                    <a:lnTo>
                      <a:pt x="60054" y="175419"/>
                    </a:lnTo>
                    <a:lnTo>
                      <a:pt x="65586" y="179388"/>
                    </a:lnTo>
                    <a:lnTo>
                      <a:pt x="71907" y="183357"/>
                    </a:lnTo>
                    <a:lnTo>
                      <a:pt x="79019" y="187326"/>
                    </a:lnTo>
                    <a:lnTo>
                      <a:pt x="85341" y="192088"/>
                    </a:lnTo>
                    <a:lnTo>
                      <a:pt x="93243" y="196057"/>
                    </a:lnTo>
                    <a:lnTo>
                      <a:pt x="100354" y="200819"/>
                    </a:lnTo>
                    <a:lnTo>
                      <a:pt x="108256" y="204788"/>
                    </a:lnTo>
                    <a:lnTo>
                      <a:pt x="112207" y="206376"/>
                    </a:lnTo>
                    <a:lnTo>
                      <a:pt x="116158" y="209551"/>
                    </a:lnTo>
                    <a:lnTo>
                      <a:pt x="131962" y="217489"/>
                    </a:lnTo>
                    <a:lnTo>
                      <a:pt x="140654" y="221457"/>
                    </a:lnTo>
                    <a:lnTo>
                      <a:pt x="148556" y="225426"/>
                    </a:lnTo>
                    <a:lnTo>
                      <a:pt x="162779" y="231776"/>
                    </a:lnTo>
                    <a:lnTo>
                      <a:pt x="165940" y="233364"/>
                    </a:lnTo>
                    <a:lnTo>
                      <a:pt x="150927" y="237332"/>
                    </a:lnTo>
                    <a:lnTo>
                      <a:pt x="131962" y="239714"/>
                    </a:lnTo>
                    <a:lnTo>
                      <a:pt x="110627" y="241301"/>
                    </a:lnTo>
                    <a:lnTo>
                      <a:pt x="88501" y="238920"/>
                    </a:lnTo>
                    <a:lnTo>
                      <a:pt x="65586" y="230982"/>
                    </a:lnTo>
                    <a:lnTo>
                      <a:pt x="46621" y="217489"/>
                    </a:lnTo>
                    <a:lnTo>
                      <a:pt x="32398" y="200819"/>
                    </a:lnTo>
                    <a:lnTo>
                      <a:pt x="20545" y="184944"/>
                    </a:lnTo>
                    <a:lnTo>
                      <a:pt x="11062" y="167482"/>
                    </a:lnTo>
                    <a:lnTo>
                      <a:pt x="5531" y="153988"/>
                    </a:lnTo>
                    <a:lnTo>
                      <a:pt x="1580" y="143669"/>
                    </a:lnTo>
                    <a:lnTo>
                      <a:pt x="0" y="139700"/>
                    </a:lnTo>
                    <a:lnTo>
                      <a:pt x="3161" y="139700"/>
                    </a:lnTo>
                    <a:lnTo>
                      <a:pt x="11062" y="136525"/>
                    </a:lnTo>
                    <a:lnTo>
                      <a:pt x="22915" y="132557"/>
                    </a:lnTo>
                    <a:lnTo>
                      <a:pt x="37139" y="130175"/>
                    </a:lnTo>
                    <a:close/>
                    <a:moveTo>
                      <a:pt x="191688" y="0"/>
                    </a:moveTo>
                    <a:lnTo>
                      <a:pt x="194052" y="2381"/>
                    </a:lnTo>
                    <a:lnTo>
                      <a:pt x="200357" y="7937"/>
                    </a:lnTo>
                    <a:lnTo>
                      <a:pt x="209025" y="19050"/>
                    </a:lnTo>
                    <a:lnTo>
                      <a:pt x="219270" y="30956"/>
                    </a:lnTo>
                    <a:lnTo>
                      <a:pt x="228726" y="46831"/>
                    </a:lnTo>
                    <a:lnTo>
                      <a:pt x="238183" y="64294"/>
                    </a:lnTo>
                    <a:lnTo>
                      <a:pt x="243699" y="84137"/>
                    </a:lnTo>
                    <a:lnTo>
                      <a:pt x="246063" y="105569"/>
                    </a:lnTo>
                    <a:lnTo>
                      <a:pt x="243699" y="130175"/>
                    </a:lnTo>
                    <a:lnTo>
                      <a:pt x="235031" y="153194"/>
                    </a:lnTo>
                    <a:lnTo>
                      <a:pt x="224786" y="171450"/>
                    </a:lnTo>
                    <a:lnTo>
                      <a:pt x="212965" y="188912"/>
                    </a:lnTo>
                    <a:lnTo>
                      <a:pt x="203509" y="200819"/>
                    </a:lnTo>
                    <a:lnTo>
                      <a:pt x="195628" y="209550"/>
                    </a:lnTo>
                    <a:lnTo>
                      <a:pt x="194052" y="198437"/>
                    </a:lnTo>
                    <a:lnTo>
                      <a:pt x="191688" y="182562"/>
                    </a:lnTo>
                    <a:lnTo>
                      <a:pt x="191688" y="173037"/>
                    </a:lnTo>
                    <a:lnTo>
                      <a:pt x="190112" y="163512"/>
                    </a:lnTo>
                    <a:lnTo>
                      <a:pt x="188536" y="144462"/>
                    </a:lnTo>
                    <a:lnTo>
                      <a:pt x="188536" y="139700"/>
                    </a:lnTo>
                    <a:lnTo>
                      <a:pt x="188536" y="135731"/>
                    </a:lnTo>
                    <a:lnTo>
                      <a:pt x="188536" y="124619"/>
                    </a:lnTo>
                    <a:lnTo>
                      <a:pt x="188536" y="116681"/>
                    </a:lnTo>
                    <a:lnTo>
                      <a:pt x="187748" y="107156"/>
                    </a:lnTo>
                    <a:lnTo>
                      <a:pt x="187748" y="97631"/>
                    </a:lnTo>
                    <a:lnTo>
                      <a:pt x="187748" y="89694"/>
                    </a:lnTo>
                    <a:lnTo>
                      <a:pt x="188536" y="81756"/>
                    </a:lnTo>
                    <a:lnTo>
                      <a:pt x="188536" y="73819"/>
                    </a:lnTo>
                    <a:lnTo>
                      <a:pt x="188536" y="66675"/>
                    </a:lnTo>
                    <a:lnTo>
                      <a:pt x="188536" y="60325"/>
                    </a:lnTo>
                    <a:lnTo>
                      <a:pt x="188536" y="54769"/>
                    </a:lnTo>
                    <a:lnTo>
                      <a:pt x="188536" y="50800"/>
                    </a:lnTo>
                    <a:lnTo>
                      <a:pt x="190112" y="45244"/>
                    </a:lnTo>
                    <a:lnTo>
                      <a:pt x="190112" y="42862"/>
                    </a:lnTo>
                    <a:lnTo>
                      <a:pt x="188536" y="45244"/>
                    </a:lnTo>
                    <a:lnTo>
                      <a:pt x="188536" y="50800"/>
                    </a:lnTo>
                    <a:lnTo>
                      <a:pt x="187748" y="54769"/>
                    </a:lnTo>
                    <a:lnTo>
                      <a:pt x="187748" y="60325"/>
                    </a:lnTo>
                    <a:lnTo>
                      <a:pt x="186172" y="66675"/>
                    </a:lnTo>
                    <a:lnTo>
                      <a:pt x="186172" y="73819"/>
                    </a:lnTo>
                    <a:lnTo>
                      <a:pt x="184596" y="81756"/>
                    </a:lnTo>
                    <a:lnTo>
                      <a:pt x="184596" y="89694"/>
                    </a:lnTo>
                    <a:lnTo>
                      <a:pt x="183808" y="97631"/>
                    </a:lnTo>
                    <a:lnTo>
                      <a:pt x="183808" y="107156"/>
                    </a:lnTo>
                    <a:lnTo>
                      <a:pt x="183808" y="115094"/>
                    </a:lnTo>
                    <a:lnTo>
                      <a:pt x="182232" y="124619"/>
                    </a:lnTo>
                    <a:lnTo>
                      <a:pt x="182232" y="135731"/>
                    </a:lnTo>
                    <a:lnTo>
                      <a:pt x="182232" y="139700"/>
                    </a:lnTo>
                    <a:lnTo>
                      <a:pt x="182232" y="144462"/>
                    </a:lnTo>
                    <a:lnTo>
                      <a:pt x="182232" y="163512"/>
                    </a:lnTo>
                    <a:lnTo>
                      <a:pt x="182232" y="173037"/>
                    </a:lnTo>
                    <a:lnTo>
                      <a:pt x="182232" y="182562"/>
                    </a:lnTo>
                    <a:lnTo>
                      <a:pt x="182232" y="192087"/>
                    </a:lnTo>
                    <a:lnTo>
                      <a:pt x="182232" y="200025"/>
                    </a:lnTo>
                    <a:lnTo>
                      <a:pt x="182232" y="202406"/>
                    </a:lnTo>
                    <a:lnTo>
                      <a:pt x="171199" y="190500"/>
                    </a:lnTo>
                    <a:lnTo>
                      <a:pt x="159378" y="174625"/>
                    </a:lnTo>
                    <a:lnTo>
                      <a:pt x="149133" y="153987"/>
                    </a:lnTo>
                    <a:lnTo>
                      <a:pt x="141253" y="131762"/>
                    </a:lnTo>
                    <a:lnTo>
                      <a:pt x="136525" y="105569"/>
                    </a:lnTo>
                    <a:lnTo>
                      <a:pt x="139677" y="84137"/>
                    </a:lnTo>
                    <a:lnTo>
                      <a:pt x="145981" y="64294"/>
                    </a:lnTo>
                    <a:lnTo>
                      <a:pt x="153862" y="46831"/>
                    </a:lnTo>
                    <a:lnTo>
                      <a:pt x="164894" y="30956"/>
                    </a:lnTo>
                    <a:lnTo>
                      <a:pt x="174351" y="19050"/>
                    </a:lnTo>
                    <a:lnTo>
                      <a:pt x="183808" y="7937"/>
                    </a:lnTo>
                    <a:lnTo>
                      <a:pt x="188536" y="238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33" name="任意多边形 2432"/>
              <p:cNvSpPr>
                <a:spLocks/>
              </p:cNvSpPr>
              <p:nvPr/>
            </p:nvSpPr>
            <p:spPr bwMode="auto">
              <a:xfrm>
                <a:off x="7632701" y="2874963"/>
                <a:ext cx="366713" cy="301625"/>
              </a:xfrm>
              <a:custGeom>
                <a:avLst/>
                <a:gdLst>
                  <a:gd name="connsiteX0" fmla="*/ 79375 w 366713"/>
                  <a:gd name="connsiteY0" fmla="*/ 201612 h 301625"/>
                  <a:gd name="connsiteX1" fmla="*/ 79375 w 366713"/>
                  <a:gd name="connsiteY1" fmla="*/ 301625 h 301625"/>
                  <a:gd name="connsiteX2" fmla="*/ 14287 w 366713"/>
                  <a:gd name="connsiteY2" fmla="*/ 301625 h 301625"/>
                  <a:gd name="connsiteX3" fmla="*/ 14287 w 366713"/>
                  <a:gd name="connsiteY3" fmla="*/ 250418 h 301625"/>
                  <a:gd name="connsiteX4" fmla="*/ 131743 w 366713"/>
                  <a:gd name="connsiteY4" fmla="*/ 163512 h 301625"/>
                  <a:gd name="connsiteX5" fmla="*/ 161925 w 366713"/>
                  <a:gd name="connsiteY5" fmla="*/ 182562 h 301625"/>
                  <a:gd name="connsiteX6" fmla="*/ 161925 w 366713"/>
                  <a:gd name="connsiteY6" fmla="*/ 301625 h 301625"/>
                  <a:gd name="connsiteX7" fmla="*/ 100012 w 366713"/>
                  <a:gd name="connsiteY7" fmla="*/ 301625 h 301625"/>
                  <a:gd name="connsiteX8" fmla="*/ 100012 w 366713"/>
                  <a:gd name="connsiteY8" fmla="*/ 187325 h 301625"/>
                  <a:gd name="connsiteX9" fmla="*/ 246062 w 366713"/>
                  <a:gd name="connsiteY9" fmla="*/ 139700 h 301625"/>
                  <a:gd name="connsiteX10" fmla="*/ 246062 w 366713"/>
                  <a:gd name="connsiteY10" fmla="*/ 301625 h 301625"/>
                  <a:gd name="connsiteX11" fmla="*/ 182562 w 366713"/>
                  <a:gd name="connsiteY11" fmla="*/ 301625 h 301625"/>
                  <a:gd name="connsiteX12" fmla="*/ 182562 w 366713"/>
                  <a:gd name="connsiteY12" fmla="*/ 192346 h 301625"/>
                  <a:gd name="connsiteX13" fmla="*/ 184130 w 366713"/>
                  <a:gd name="connsiteY13" fmla="*/ 193941 h 301625"/>
                  <a:gd name="connsiteX14" fmla="*/ 330200 w 366713"/>
                  <a:gd name="connsiteY14" fmla="*/ 69850 h 301625"/>
                  <a:gd name="connsiteX15" fmla="*/ 330200 w 366713"/>
                  <a:gd name="connsiteY15" fmla="*/ 301625 h 301625"/>
                  <a:gd name="connsiteX16" fmla="*/ 265112 w 366713"/>
                  <a:gd name="connsiteY16" fmla="*/ 301625 h 301625"/>
                  <a:gd name="connsiteX17" fmla="*/ 265112 w 366713"/>
                  <a:gd name="connsiteY17" fmla="*/ 124011 h 301625"/>
                  <a:gd name="connsiteX18" fmla="*/ 279211 w 366713"/>
                  <a:gd name="connsiteY18" fmla="*/ 0 h 301625"/>
                  <a:gd name="connsiteX19" fmla="*/ 366713 w 366713"/>
                  <a:gd name="connsiteY19" fmla="*/ 3996 h 301625"/>
                  <a:gd name="connsiteX20" fmla="*/ 356372 w 366713"/>
                  <a:gd name="connsiteY20" fmla="*/ 90312 h 301625"/>
                  <a:gd name="connsiteX21" fmla="*/ 333303 w 366713"/>
                  <a:gd name="connsiteY21" fmla="*/ 88714 h 301625"/>
                  <a:gd name="connsiteX22" fmla="*/ 338872 w 366713"/>
                  <a:gd name="connsiteY22" fmla="*/ 43158 h 301625"/>
                  <a:gd name="connsiteX23" fmla="*/ 184550 w 366713"/>
                  <a:gd name="connsiteY23" fmla="*/ 174231 h 301625"/>
                  <a:gd name="connsiteX24" fmla="*/ 132049 w 366713"/>
                  <a:gd name="connsiteY24" fmla="*/ 143860 h 301625"/>
                  <a:gd name="connsiteX25" fmla="*/ 15114 w 366713"/>
                  <a:gd name="connsiteY25" fmla="*/ 231775 h 301625"/>
                  <a:gd name="connsiteX26" fmla="*/ 0 w 366713"/>
                  <a:gd name="connsiteY26" fmla="*/ 213393 h 301625"/>
                  <a:gd name="connsiteX27" fmla="*/ 130458 w 366713"/>
                  <a:gd name="connsiteY27" fmla="*/ 114289 h 301625"/>
                  <a:gd name="connsiteX28" fmla="*/ 181368 w 366713"/>
                  <a:gd name="connsiteY28" fmla="*/ 143860 h 301625"/>
                  <a:gd name="connsiteX29" fmla="*/ 322167 w 366713"/>
                  <a:gd name="connsiteY29" fmla="*/ 25575 h 301625"/>
                  <a:gd name="connsiteX30" fmla="*/ 278416 w 366713"/>
                  <a:gd name="connsiteY30" fmla="*/ 22378 h 30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66713" h="301625">
                    <a:moveTo>
                      <a:pt x="79375" y="201612"/>
                    </a:moveTo>
                    <a:lnTo>
                      <a:pt x="79375" y="301625"/>
                    </a:lnTo>
                    <a:lnTo>
                      <a:pt x="14287" y="301625"/>
                    </a:lnTo>
                    <a:lnTo>
                      <a:pt x="14287" y="250418"/>
                    </a:lnTo>
                    <a:close/>
                    <a:moveTo>
                      <a:pt x="131743" y="163512"/>
                    </a:moveTo>
                    <a:lnTo>
                      <a:pt x="161925" y="182562"/>
                    </a:lnTo>
                    <a:lnTo>
                      <a:pt x="161925" y="301625"/>
                    </a:lnTo>
                    <a:lnTo>
                      <a:pt x="100012" y="301625"/>
                    </a:lnTo>
                    <a:lnTo>
                      <a:pt x="100012" y="187325"/>
                    </a:lnTo>
                    <a:close/>
                    <a:moveTo>
                      <a:pt x="246062" y="139700"/>
                    </a:moveTo>
                    <a:lnTo>
                      <a:pt x="246062" y="301625"/>
                    </a:lnTo>
                    <a:lnTo>
                      <a:pt x="182562" y="301625"/>
                    </a:lnTo>
                    <a:lnTo>
                      <a:pt x="182562" y="192346"/>
                    </a:lnTo>
                    <a:lnTo>
                      <a:pt x="184130" y="193941"/>
                    </a:lnTo>
                    <a:close/>
                    <a:moveTo>
                      <a:pt x="330200" y="69850"/>
                    </a:moveTo>
                    <a:lnTo>
                      <a:pt x="330200" y="301625"/>
                    </a:lnTo>
                    <a:lnTo>
                      <a:pt x="265112" y="301625"/>
                    </a:lnTo>
                    <a:lnTo>
                      <a:pt x="265112" y="124011"/>
                    </a:lnTo>
                    <a:close/>
                    <a:moveTo>
                      <a:pt x="279211" y="0"/>
                    </a:moveTo>
                    <a:lnTo>
                      <a:pt x="366713" y="3996"/>
                    </a:lnTo>
                    <a:lnTo>
                      <a:pt x="356372" y="90312"/>
                    </a:lnTo>
                    <a:lnTo>
                      <a:pt x="333303" y="88714"/>
                    </a:lnTo>
                    <a:lnTo>
                      <a:pt x="338872" y="43158"/>
                    </a:lnTo>
                    <a:lnTo>
                      <a:pt x="184550" y="174231"/>
                    </a:lnTo>
                    <a:lnTo>
                      <a:pt x="132049" y="143860"/>
                    </a:lnTo>
                    <a:lnTo>
                      <a:pt x="15114" y="231775"/>
                    </a:lnTo>
                    <a:lnTo>
                      <a:pt x="0" y="213393"/>
                    </a:lnTo>
                    <a:lnTo>
                      <a:pt x="130458" y="114289"/>
                    </a:lnTo>
                    <a:lnTo>
                      <a:pt x="181368" y="143860"/>
                    </a:lnTo>
                    <a:lnTo>
                      <a:pt x="322167" y="25575"/>
                    </a:lnTo>
                    <a:lnTo>
                      <a:pt x="278416" y="2237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" name="TextBox 23"/>
          <p:cNvSpPr txBox="1"/>
          <p:nvPr/>
        </p:nvSpPr>
        <p:spPr>
          <a:xfrm>
            <a:off x="1580956" y="2343132"/>
            <a:ext cx="24592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1580957" y="207766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" name="TextBox 23"/>
          <p:cNvSpPr txBox="1"/>
          <p:nvPr/>
        </p:nvSpPr>
        <p:spPr>
          <a:xfrm>
            <a:off x="1580956" y="4946016"/>
            <a:ext cx="24592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1580957" y="468055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8990745" y="3736166"/>
            <a:ext cx="24592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8990746" y="347070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3"/>
          <p:cNvGrpSpPr/>
          <p:nvPr/>
        </p:nvGrpSpPr>
        <p:grpSpPr>
          <a:xfrm>
            <a:off x="1267750" y="3762623"/>
            <a:ext cx="1581711" cy="417982"/>
            <a:chOff x="1424694" y="3437117"/>
            <a:chExt cx="1499779" cy="396331"/>
          </a:xfrm>
          <a:solidFill>
            <a:srgbClr val="AE002B"/>
          </a:solidFill>
        </p:grpSpPr>
        <p:sp>
          <p:nvSpPr>
            <p:cNvPr id="69" name="Round Same Side Corner Rectangle 4"/>
            <p:cNvSpPr/>
            <p:nvPr/>
          </p:nvSpPr>
          <p:spPr>
            <a:xfrm rot="162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Oval 13"/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Group 10"/>
          <p:cNvGrpSpPr/>
          <p:nvPr/>
        </p:nvGrpSpPr>
        <p:grpSpPr>
          <a:xfrm>
            <a:off x="2922007" y="3917263"/>
            <a:ext cx="1581711" cy="406378"/>
            <a:chOff x="2993261" y="3583747"/>
            <a:chExt cx="1499779" cy="385328"/>
          </a:xfrm>
          <a:solidFill>
            <a:schemeClr val="bg1">
              <a:lumMod val="50000"/>
            </a:schemeClr>
          </a:solidFill>
        </p:grpSpPr>
        <p:sp>
          <p:nvSpPr>
            <p:cNvPr id="72" name="Round Same Side Corner Rectangle 6"/>
            <p:cNvSpPr/>
            <p:nvPr/>
          </p:nvSpPr>
          <p:spPr>
            <a:xfrm rot="5400000" flipH="1">
              <a:off x="3618301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Oval 14"/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Group 11"/>
          <p:cNvGrpSpPr/>
          <p:nvPr/>
        </p:nvGrpSpPr>
        <p:grpSpPr>
          <a:xfrm>
            <a:off x="4576263" y="3762623"/>
            <a:ext cx="1581711" cy="417981"/>
            <a:chOff x="4561827" y="3437117"/>
            <a:chExt cx="1499779" cy="396330"/>
          </a:xfrm>
          <a:solidFill>
            <a:srgbClr val="AE002B"/>
          </a:solidFill>
        </p:grpSpPr>
        <p:sp>
          <p:nvSpPr>
            <p:cNvPr id="87" name="Round Same Side Corner Rectangle 7"/>
            <p:cNvSpPr/>
            <p:nvPr/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Oval 15"/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9" name="Group 12"/>
          <p:cNvGrpSpPr/>
          <p:nvPr/>
        </p:nvGrpSpPr>
        <p:grpSpPr>
          <a:xfrm>
            <a:off x="6230520" y="3917263"/>
            <a:ext cx="1581711" cy="406378"/>
            <a:chOff x="6130393" y="3583747"/>
            <a:chExt cx="1499779" cy="385328"/>
          </a:xfrm>
          <a:solidFill>
            <a:schemeClr val="bg1">
              <a:lumMod val="50000"/>
            </a:schemeClr>
          </a:solidFill>
        </p:grpSpPr>
        <p:sp>
          <p:nvSpPr>
            <p:cNvPr id="90" name="Round Same Side Corner Rectangle 8"/>
            <p:cNvSpPr/>
            <p:nvPr/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Oval 16"/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2" name="Group 35"/>
          <p:cNvGrpSpPr/>
          <p:nvPr/>
        </p:nvGrpSpPr>
        <p:grpSpPr>
          <a:xfrm>
            <a:off x="9539033" y="3917264"/>
            <a:ext cx="1581711" cy="406377"/>
            <a:chOff x="9267526" y="3583748"/>
            <a:chExt cx="1499779" cy="385327"/>
          </a:xfrm>
          <a:solidFill>
            <a:schemeClr val="bg1">
              <a:lumMod val="50000"/>
            </a:schemeClr>
          </a:solidFill>
        </p:grpSpPr>
        <p:sp>
          <p:nvSpPr>
            <p:cNvPr id="93" name="Round Same Side Corner Rectangle 5"/>
            <p:cNvSpPr/>
            <p:nvPr/>
          </p:nvSpPr>
          <p:spPr>
            <a:xfrm rot="5400000" flipH="1">
              <a:off x="9892566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Oval 17"/>
            <p:cNvSpPr/>
            <p:nvPr/>
          </p:nvSpPr>
          <p:spPr>
            <a:xfrm>
              <a:off x="9857169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5" name="Group 19"/>
          <p:cNvGrpSpPr/>
          <p:nvPr/>
        </p:nvGrpSpPr>
        <p:grpSpPr>
          <a:xfrm>
            <a:off x="7884777" y="3762623"/>
            <a:ext cx="1581711" cy="417982"/>
            <a:chOff x="7698960" y="3437117"/>
            <a:chExt cx="1499779" cy="396331"/>
          </a:xfrm>
          <a:solidFill>
            <a:srgbClr val="AE002B"/>
          </a:solidFill>
        </p:grpSpPr>
        <p:sp>
          <p:nvSpPr>
            <p:cNvPr id="96" name="Round Same Side Corner Rectangle 9"/>
            <p:cNvSpPr/>
            <p:nvPr/>
          </p:nvSpPr>
          <p:spPr>
            <a:xfrm rot="5400000" flipH="1">
              <a:off x="8324000" y="2958708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Oval 18"/>
            <p:cNvSpPr/>
            <p:nvPr/>
          </p:nvSpPr>
          <p:spPr>
            <a:xfrm>
              <a:off x="8357389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8" name="Group 20"/>
          <p:cNvGrpSpPr/>
          <p:nvPr/>
        </p:nvGrpSpPr>
        <p:grpSpPr>
          <a:xfrm>
            <a:off x="10085032" y="4413992"/>
            <a:ext cx="489711" cy="490548"/>
            <a:chOff x="9145588" y="4435475"/>
            <a:chExt cx="464344" cy="465138"/>
          </a:xfrm>
          <a:solidFill>
            <a:schemeClr val="bg1">
              <a:lumMod val="50000"/>
            </a:schemeClr>
          </a:solidFill>
        </p:grpSpPr>
        <p:sp>
          <p:nvSpPr>
            <p:cNvPr id="99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0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1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3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4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5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6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7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476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8" name="Group 30"/>
          <p:cNvGrpSpPr/>
          <p:nvPr/>
        </p:nvGrpSpPr>
        <p:grpSpPr>
          <a:xfrm>
            <a:off x="8503320" y="3198527"/>
            <a:ext cx="489711" cy="489711"/>
            <a:chOff x="7287419" y="2577307"/>
            <a:chExt cx="464344" cy="464344"/>
          </a:xfrm>
          <a:solidFill>
            <a:srgbClr val="AE002B"/>
          </a:solidFill>
        </p:grpSpPr>
        <p:sp>
          <p:nvSpPr>
            <p:cNvPr id="109" name="AutoShape 56"/>
            <p:cNvSpPr>
              <a:spLocks/>
            </p:cNvSpPr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0" name="AutoShape 57"/>
            <p:cNvSpPr>
              <a:spLocks/>
            </p:cNvSpPr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1" name="AutoShape 58"/>
            <p:cNvSpPr>
              <a:spLocks/>
            </p:cNvSpPr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2" name="AutoShape 59"/>
          <p:cNvSpPr>
            <a:spLocks/>
          </p:cNvSpPr>
          <p:nvPr/>
        </p:nvSpPr>
        <p:spPr bwMode="auto">
          <a:xfrm>
            <a:off x="3391315" y="4404050"/>
            <a:ext cx="490548" cy="489711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/>
          <a:p>
            <a:pPr algn="ctr" defTabSz="241082" hangingPunct="0">
              <a:lnSpc>
                <a:spcPct val="130000"/>
              </a:lnSpc>
            </a:pPr>
            <a:endParaRPr lang="en-US" sz="147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3" name="Group 38"/>
          <p:cNvGrpSpPr/>
          <p:nvPr/>
        </p:nvGrpSpPr>
        <p:grpSpPr>
          <a:xfrm>
            <a:off x="5194389" y="3191745"/>
            <a:ext cx="490548" cy="412697"/>
            <a:chOff x="5368132" y="2625725"/>
            <a:chExt cx="465138" cy="391319"/>
          </a:xfrm>
          <a:solidFill>
            <a:srgbClr val="AE002B"/>
          </a:solidFill>
        </p:grpSpPr>
        <p:sp>
          <p:nvSpPr>
            <p:cNvPr id="114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5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6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7" name="Group 42"/>
          <p:cNvGrpSpPr/>
          <p:nvPr/>
        </p:nvGrpSpPr>
        <p:grpSpPr>
          <a:xfrm>
            <a:off x="1813750" y="3198110"/>
            <a:ext cx="489711" cy="382561"/>
            <a:chOff x="2581275" y="1710532"/>
            <a:chExt cx="464344" cy="362744"/>
          </a:xfrm>
          <a:solidFill>
            <a:srgbClr val="AE002B"/>
          </a:solidFill>
        </p:grpSpPr>
        <p:sp>
          <p:nvSpPr>
            <p:cNvPr id="118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0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1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2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4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5" name="Group 52"/>
          <p:cNvGrpSpPr/>
          <p:nvPr/>
        </p:nvGrpSpPr>
        <p:grpSpPr>
          <a:xfrm>
            <a:off x="6853855" y="4404050"/>
            <a:ext cx="336520" cy="490548"/>
            <a:chOff x="5441157" y="4440238"/>
            <a:chExt cx="319088" cy="465138"/>
          </a:xfrm>
          <a:solidFill>
            <a:schemeClr val="bg1">
              <a:lumMod val="50000"/>
            </a:schemeClr>
          </a:solidFill>
        </p:grpSpPr>
        <p:sp>
          <p:nvSpPr>
            <p:cNvPr id="126" name="AutoShape 97"/>
            <p:cNvSpPr>
              <a:spLocks/>
            </p:cNvSpPr>
            <p:nvPr/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7" name="AutoShape 98"/>
            <p:cNvSpPr>
              <a:spLocks/>
            </p:cNvSpPr>
            <p:nvPr/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AutoShape 99"/>
            <p:cNvSpPr>
              <a:spLocks/>
            </p:cNvSpPr>
            <p:nvPr/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1082" hangingPunct="0">
                <a:lnSpc>
                  <a:spcPct val="13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9" name="TextBox 23"/>
          <p:cNvSpPr txBox="1"/>
          <p:nvPr/>
        </p:nvSpPr>
        <p:spPr>
          <a:xfrm>
            <a:off x="9381704" y="2488399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TextBox 24"/>
          <p:cNvSpPr txBox="1"/>
          <p:nvPr/>
        </p:nvSpPr>
        <p:spPr>
          <a:xfrm>
            <a:off x="9381703" y="20845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1" name="TextBox 23"/>
          <p:cNvSpPr txBox="1"/>
          <p:nvPr/>
        </p:nvSpPr>
        <p:spPr>
          <a:xfrm>
            <a:off x="7829995" y="5339518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TextBox 24"/>
          <p:cNvSpPr txBox="1"/>
          <p:nvPr/>
        </p:nvSpPr>
        <p:spPr>
          <a:xfrm>
            <a:off x="7829994" y="49356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3" name="TextBox 23"/>
          <p:cNvSpPr txBox="1"/>
          <p:nvPr/>
        </p:nvSpPr>
        <p:spPr>
          <a:xfrm>
            <a:off x="5955013" y="2488399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4" name="TextBox 24"/>
          <p:cNvSpPr txBox="1"/>
          <p:nvPr/>
        </p:nvSpPr>
        <p:spPr>
          <a:xfrm>
            <a:off x="5955012" y="20845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5" name="TextBox 23"/>
          <p:cNvSpPr txBox="1"/>
          <p:nvPr/>
        </p:nvSpPr>
        <p:spPr>
          <a:xfrm>
            <a:off x="4597267" y="5339518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6" name="TextBox 24"/>
          <p:cNvSpPr txBox="1"/>
          <p:nvPr/>
        </p:nvSpPr>
        <p:spPr>
          <a:xfrm>
            <a:off x="4597266" y="49356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7" name="TextBox 23"/>
          <p:cNvSpPr txBox="1"/>
          <p:nvPr/>
        </p:nvSpPr>
        <p:spPr>
          <a:xfrm>
            <a:off x="2796176" y="2488399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8" name="TextBox 24"/>
          <p:cNvSpPr txBox="1"/>
          <p:nvPr/>
        </p:nvSpPr>
        <p:spPr>
          <a:xfrm>
            <a:off x="2796175" y="20845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9" name="TextBox 23"/>
          <p:cNvSpPr txBox="1"/>
          <p:nvPr/>
        </p:nvSpPr>
        <p:spPr>
          <a:xfrm>
            <a:off x="1290649" y="5339518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0" name="TextBox 24"/>
          <p:cNvSpPr txBox="1"/>
          <p:nvPr/>
        </p:nvSpPr>
        <p:spPr>
          <a:xfrm>
            <a:off x="1290648" y="49356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3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4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63" grpId="0"/>
      <p:bldP spid="64" grpId="0" animBg="1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_1"/>
          <p:cNvSpPr>
            <a:spLocks/>
          </p:cNvSpPr>
          <p:nvPr/>
        </p:nvSpPr>
        <p:spPr bwMode="auto">
          <a:xfrm>
            <a:off x="4217511" y="2512832"/>
            <a:ext cx="3688316" cy="1844995"/>
          </a:xfrm>
          <a:custGeom>
            <a:avLst/>
            <a:gdLst>
              <a:gd name="T0" fmla="*/ 1633211 w 3744416"/>
              <a:gd name="T1" fmla="*/ 0 h 1872208"/>
              <a:gd name="T2" fmla="*/ 3266422 w 3744416"/>
              <a:gd name="T3" fmla="*/ 1634694 h 1872208"/>
              <a:gd name="T4" fmla="*/ 0 w 3744416"/>
              <a:gd name="T5" fmla="*/ 1634694 h 1872208"/>
              <a:gd name="T6" fmla="*/ 1633211 w 3744416"/>
              <a:gd name="T7" fmla="*/ 0 h 18722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4416" h="1872208">
                <a:moveTo>
                  <a:pt x="1872208" y="0"/>
                </a:moveTo>
                <a:cubicBezTo>
                  <a:pt x="2906200" y="0"/>
                  <a:pt x="3744416" y="838216"/>
                  <a:pt x="3744416" y="1872208"/>
                </a:cubicBezTo>
                <a:lnTo>
                  <a:pt x="0" y="1872208"/>
                </a:lnTo>
                <a:cubicBezTo>
                  <a:pt x="0" y="838216"/>
                  <a:pt x="838216" y="0"/>
                  <a:pt x="1872208" y="0"/>
                </a:cubicBezTo>
                <a:close/>
              </a:path>
            </a:pathLst>
          </a:custGeom>
          <a:noFill/>
          <a:ln w="9525" cap="flat" cmpd="sng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" name="MH_Other_2"/>
          <p:cNvSpPr>
            <a:spLocks noChangeArrowheads="1"/>
          </p:cNvSpPr>
          <p:nvPr/>
        </p:nvSpPr>
        <p:spPr bwMode="auto">
          <a:xfrm>
            <a:off x="4470318" y="2824237"/>
            <a:ext cx="3120755" cy="31207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95096" tIns="49557" rIns="95096" bIns="49557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sz="1371">
              <a:solidFill>
                <a:srgbClr val="FFFFFF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27" name="MH_Other_3"/>
          <p:cNvSpPr>
            <a:spLocks noChangeArrowheads="1"/>
          </p:cNvSpPr>
          <p:nvPr/>
        </p:nvSpPr>
        <p:spPr bwMode="auto">
          <a:xfrm>
            <a:off x="5853228" y="3346595"/>
            <a:ext cx="430276" cy="2002373"/>
          </a:xfrm>
          <a:prstGeom prst="upArrow">
            <a:avLst>
              <a:gd name="adj1" fmla="val 50000"/>
              <a:gd name="adj2" fmla="val 5000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sz="1371">
              <a:solidFill>
                <a:srgbClr val="FFFFFF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28" name="MH_Other_4"/>
          <p:cNvSpPr>
            <a:spLocks/>
          </p:cNvSpPr>
          <p:nvPr/>
        </p:nvSpPr>
        <p:spPr bwMode="auto">
          <a:xfrm>
            <a:off x="6218209" y="4136829"/>
            <a:ext cx="796931" cy="1212139"/>
          </a:xfrm>
          <a:custGeom>
            <a:avLst/>
            <a:gdLst>
              <a:gd name="T0" fmla="*/ 0 w 755650"/>
              <a:gd name="T1" fmla="*/ 1149350 h 1149350"/>
              <a:gd name="T2" fmla="*/ 0 w 755650"/>
              <a:gd name="T3" fmla="*/ 425053 h 1149350"/>
              <a:gd name="T4" fmla="*/ 330597 w 755650"/>
              <a:gd name="T5" fmla="*/ 94456 h 1149350"/>
              <a:gd name="T6" fmla="*/ 491581 w 755650"/>
              <a:gd name="T7" fmla="*/ 94456 h 1149350"/>
              <a:gd name="T8" fmla="*/ 491581 w 755650"/>
              <a:gd name="T9" fmla="*/ 0 h 1149350"/>
              <a:gd name="T10" fmla="*/ 755650 w 755650"/>
              <a:gd name="T11" fmla="*/ 188913 h 1149350"/>
              <a:gd name="T12" fmla="*/ 491581 w 755650"/>
              <a:gd name="T13" fmla="*/ 377825 h 1149350"/>
              <a:gd name="T14" fmla="*/ 491581 w 755650"/>
              <a:gd name="T15" fmla="*/ 283369 h 1149350"/>
              <a:gd name="T16" fmla="*/ 330597 w 755650"/>
              <a:gd name="T17" fmla="*/ 283369 h 1149350"/>
              <a:gd name="T18" fmla="*/ 188913 w 755650"/>
              <a:gd name="T19" fmla="*/ 425053 h 1149350"/>
              <a:gd name="T20" fmla="*/ 188913 w 755650"/>
              <a:gd name="T21" fmla="*/ 1149350 h 1149350"/>
              <a:gd name="T22" fmla="*/ 0 w 755650"/>
              <a:gd name="T23" fmla="*/ 1149350 h 11493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5650" h="1149350">
                <a:moveTo>
                  <a:pt x="0" y="1149350"/>
                </a:moveTo>
                <a:lnTo>
                  <a:pt x="0" y="425053"/>
                </a:lnTo>
                <a:cubicBezTo>
                  <a:pt x="0" y="242469"/>
                  <a:pt x="148013" y="94456"/>
                  <a:pt x="330597" y="94456"/>
                </a:cubicBezTo>
                <a:lnTo>
                  <a:pt x="491581" y="94456"/>
                </a:lnTo>
                <a:lnTo>
                  <a:pt x="491581" y="0"/>
                </a:lnTo>
                <a:lnTo>
                  <a:pt x="755650" y="188913"/>
                </a:lnTo>
                <a:lnTo>
                  <a:pt x="491581" y="377825"/>
                </a:lnTo>
                <a:lnTo>
                  <a:pt x="491581" y="283369"/>
                </a:lnTo>
                <a:lnTo>
                  <a:pt x="330597" y="283369"/>
                </a:lnTo>
                <a:cubicBezTo>
                  <a:pt x="252347" y="283369"/>
                  <a:pt x="188913" y="346803"/>
                  <a:pt x="188913" y="425053"/>
                </a:cubicBezTo>
                <a:lnTo>
                  <a:pt x="188913" y="1149350"/>
                </a:lnTo>
                <a:lnTo>
                  <a:pt x="0" y="1149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" name="MH_Other_5"/>
          <p:cNvSpPr>
            <a:spLocks/>
          </p:cNvSpPr>
          <p:nvPr/>
        </p:nvSpPr>
        <p:spPr bwMode="auto">
          <a:xfrm flipH="1">
            <a:off x="5116569" y="4136829"/>
            <a:ext cx="798606" cy="1212139"/>
          </a:xfrm>
          <a:custGeom>
            <a:avLst/>
            <a:gdLst>
              <a:gd name="T0" fmla="*/ 0 w 757238"/>
              <a:gd name="T1" fmla="*/ 1149350 h 1149350"/>
              <a:gd name="T2" fmla="*/ 0 w 757238"/>
              <a:gd name="T3" fmla="*/ 425946 h 1149350"/>
              <a:gd name="T4" fmla="*/ 331292 w 757238"/>
              <a:gd name="T5" fmla="*/ 94654 h 1149350"/>
              <a:gd name="T6" fmla="*/ 492614 w 757238"/>
              <a:gd name="T7" fmla="*/ 94655 h 1149350"/>
              <a:gd name="T8" fmla="*/ 492614 w 757238"/>
              <a:gd name="T9" fmla="*/ 0 h 1149350"/>
              <a:gd name="T10" fmla="*/ 757238 w 757238"/>
              <a:gd name="T11" fmla="*/ 189310 h 1149350"/>
              <a:gd name="T12" fmla="*/ 492614 w 757238"/>
              <a:gd name="T13" fmla="*/ 378619 h 1149350"/>
              <a:gd name="T14" fmla="*/ 492614 w 757238"/>
              <a:gd name="T15" fmla="*/ 283964 h 1149350"/>
              <a:gd name="T16" fmla="*/ 331292 w 757238"/>
              <a:gd name="T17" fmla="*/ 283964 h 1149350"/>
              <a:gd name="T18" fmla="*/ 189310 w 757238"/>
              <a:gd name="T19" fmla="*/ 425946 h 1149350"/>
              <a:gd name="T20" fmla="*/ 189310 w 757238"/>
              <a:gd name="T21" fmla="*/ 1149350 h 1149350"/>
              <a:gd name="T22" fmla="*/ 0 w 757238"/>
              <a:gd name="T23" fmla="*/ 1149350 h 11493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7238" h="1149350">
                <a:moveTo>
                  <a:pt x="0" y="1149350"/>
                </a:moveTo>
                <a:lnTo>
                  <a:pt x="0" y="425946"/>
                </a:lnTo>
                <a:cubicBezTo>
                  <a:pt x="0" y="242978"/>
                  <a:pt x="148324" y="94654"/>
                  <a:pt x="331292" y="94654"/>
                </a:cubicBezTo>
                <a:lnTo>
                  <a:pt x="492614" y="94655"/>
                </a:lnTo>
                <a:lnTo>
                  <a:pt x="492614" y="0"/>
                </a:lnTo>
                <a:lnTo>
                  <a:pt x="757238" y="189310"/>
                </a:lnTo>
                <a:lnTo>
                  <a:pt x="492614" y="378619"/>
                </a:lnTo>
                <a:lnTo>
                  <a:pt x="492614" y="283964"/>
                </a:lnTo>
                <a:lnTo>
                  <a:pt x="331292" y="283964"/>
                </a:lnTo>
                <a:cubicBezTo>
                  <a:pt x="252878" y="283964"/>
                  <a:pt x="189310" y="347532"/>
                  <a:pt x="189310" y="425946"/>
                </a:cubicBezTo>
                <a:lnTo>
                  <a:pt x="189310" y="1149350"/>
                </a:lnTo>
                <a:lnTo>
                  <a:pt x="0" y="1149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" name="MH_Title_1"/>
          <p:cNvSpPr txBox="1">
            <a:spLocks noChangeArrowheads="1"/>
          </p:cNvSpPr>
          <p:nvPr/>
        </p:nvSpPr>
        <p:spPr bwMode="auto">
          <a:xfrm>
            <a:off x="5324173" y="5424309"/>
            <a:ext cx="1508477" cy="5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dirty="0">
              <a:solidFill>
                <a:schemeClr val="bg1"/>
              </a:solidFill>
              <a:latin typeface="微软雅黑 Light" panose="02010600030101010101" charset="-122"/>
              <a:ea typeface="微软雅黑 Light" panose="02010600030101010101" charset="-122"/>
              <a:sym typeface="나눔고딕" charset="-127"/>
            </a:endParaRPr>
          </a:p>
        </p:txBody>
      </p:sp>
      <p:sp>
        <p:nvSpPr>
          <p:cNvPr id="31" name="MH_SubTitle_1"/>
          <p:cNvSpPr>
            <a:spLocks noChangeArrowheads="1"/>
          </p:cNvSpPr>
          <p:nvPr/>
        </p:nvSpPr>
        <p:spPr bwMode="auto">
          <a:xfrm>
            <a:off x="3862576" y="3790266"/>
            <a:ext cx="1135124" cy="1135124"/>
          </a:xfrm>
          <a:prstGeom prst="ellipse">
            <a:avLst/>
          </a:prstGeom>
          <a:solidFill>
            <a:srgbClr val="AE002B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87" dirty="0">
              <a:solidFill>
                <a:schemeClr val="bg1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32" name="MH_SubTitle_3"/>
          <p:cNvSpPr>
            <a:spLocks noChangeArrowheads="1"/>
          </p:cNvSpPr>
          <p:nvPr/>
        </p:nvSpPr>
        <p:spPr bwMode="auto">
          <a:xfrm>
            <a:off x="7125639" y="3790266"/>
            <a:ext cx="1135124" cy="1135124"/>
          </a:xfrm>
          <a:prstGeom prst="ellipse">
            <a:avLst/>
          </a:prstGeom>
          <a:solidFill>
            <a:srgbClr val="AE002B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87" dirty="0">
              <a:solidFill>
                <a:schemeClr val="bg1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33" name="MH_SubTitle_2"/>
          <p:cNvSpPr>
            <a:spLocks noChangeArrowheads="1"/>
          </p:cNvSpPr>
          <p:nvPr/>
        </p:nvSpPr>
        <p:spPr bwMode="auto">
          <a:xfrm>
            <a:off x="5493271" y="2159572"/>
            <a:ext cx="1135124" cy="1133449"/>
          </a:xfrm>
          <a:prstGeom prst="ellipse">
            <a:avLst/>
          </a:prstGeom>
          <a:solidFill>
            <a:srgbClr val="AE002B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87" dirty="0">
              <a:solidFill>
                <a:schemeClr val="bg1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8761356" y="4378553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8761355" y="397467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2340127" y="2311919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3079468" y="190804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8" name="TextBox 23"/>
          <p:cNvSpPr txBox="1"/>
          <p:nvPr/>
        </p:nvSpPr>
        <p:spPr>
          <a:xfrm>
            <a:off x="1207978" y="4371429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1947319" y="396755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7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8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/>
          </p:cNvSpPr>
          <p:nvPr/>
        </p:nvSpPr>
        <p:spPr bwMode="auto">
          <a:xfrm>
            <a:off x="7522889" y="5691641"/>
            <a:ext cx="580119" cy="6696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zh-CN" sz="1687" b="0">
                <a:latin typeface="Helvetica Light" charset="0"/>
                <a:sym typeface="Helvetica Light" charset="0"/>
              </a:rPr>
              <a:t> </a:t>
            </a:r>
            <a:endParaRPr lang="es-ES" altLang="zh-CN" sz="1318"/>
          </a:p>
        </p:txBody>
      </p:sp>
      <p:sp>
        <p:nvSpPr>
          <p:cNvPr id="63492" name="AutoShape 4"/>
          <p:cNvSpPr>
            <a:spLocks/>
          </p:cNvSpPr>
          <p:nvPr/>
        </p:nvSpPr>
        <p:spPr bwMode="auto">
          <a:xfrm>
            <a:off x="4764604" y="3567051"/>
            <a:ext cx="580119" cy="6696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87"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63494" name="AutoShape 6"/>
          <p:cNvSpPr>
            <a:spLocks/>
          </p:cNvSpPr>
          <p:nvPr/>
        </p:nvSpPr>
        <p:spPr bwMode="auto">
          <a:xfrm>
            <a:off x="7509495" y="4120381"/>
            <a:ext cx="580119" cy="6696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AE002B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87"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63496" name="AutoShape 8"/>
          <p:cNvSpPr>
            <a:spLocks/>
          </p:cNvSpPr>
          <p:nvPr/>
        </p:nvSpPr>
        <p:spPr bwMode="auto">
          <a:xfrm>
            <a:off x="4751210" y="2174096"/>
            <a:ext cx="580119" cy="66969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AE002B"/>
          </a:solidFill>
          <a:ln>
            <a:noFill/>
          </a:ln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zh-CN" sz="1687" b="0">
                <a:latin typeface="Helvetica Light" charset="0"/>
                <a:sym typeface="Helvetica Light" charset="0"/>
              </a:rPr>
              <a:t> </a:t>
            </a:r>
            <a:endParaRPr lang="es-ES" altLang="zh-CN" sz="1318"/>
          </a:p>
        </p:txBody>
      </p:sp>
      <p:sp>
        <p:nvSpPr>
          <p:cNvPr id="63498" name="AutoShape 10"/>
          <p:cNvSpPr>
            <a:spLocks/>
          </p:cNvSpPr>
          <p:nvPr/>
        </p:nvSpPr>
        <p:spPr bwMode="auto">
          <a:xfrm>
            <a:off x="4785531" y="5127428"/>
            <a:ext cx="580119" cy="6696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AE002B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87"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63500" name="AutoShape 12"/>
          <p:cNvSpPr>
            <a:spLocks/>
          </p:cNvSpPr>
          <p:nvPr/>
        </p:nvSpPr>
        <p:spPr bwMode="auto">
          <a:xfrm>
            <a:off x="7504472" y="2727427"/>
            <a:ext cx="580119" cy="66969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5615947" y="5491572"/>
            <a:ext cx="1656645" cy="495570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V="1">
            <a:off x="5618459" y="4460249"/>
            <a:ext cx="1623160" cy="1017092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5614273" y="3910267"/>
            <a:ext cx="1625672" cy="547471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V="1">
            <a:off x="5617621" y="3082362"/>
            <a:ext cx="1590513" cy="831253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5630178" y="2507267"/>
            <a:ext cx="1574608" cy="562539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63509" name="AutoShape 21"/>
          <p:cNvSpPr>
            <a:spLocks/>
          </p:cNvSpPr>
          <p:nvPr/>
        </p:nvSpPr>
        <p:spPr bwMode="auto">
          <a:xfrm>
            <a:off x="7090102" y="2951773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49"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3510" name="AutoShape 22"/>
          <p:cNvSpPr>
            <a:spLocks/>
          </p:cNvSpPr>
          <p:nvPr/>
        </p:nvSpPr>
        <p:spPr bwMode="auto">
          <a:xfrm>
            <a:off x="7125260" y="4335519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AE002B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49"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3511" name="AutoShape 23"/>
          <p:cNvSpPr>
            <a:spLocks/>
          </p:cNvSpPr>
          <p:nvPr/>
        </p:nvSpPr>
        <p:spPr bwMode="auto">
          <a:xfrm>
            <a:off x="7170464" y="5889200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49"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3512" name="AutoShape 24"/>
          <p:cNvSpPr>
            <a:spLocks/>
          </p:cNvSpPr>
          <p:nvPr/>
        </p:nvSpPr>
        <p:spPr bwMode="auto">
          <a:xfrm>
            <a:off x="5533073" y="2389233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AE002B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49"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3513" name="AutoShape 25"/>
          <p:cNvSpPr>
            <a:spLocks/>
          </p:cNvSpPr>
          <p:nvPr/>
        </p:nvSpPr>
        <p:spPr bwMode="auto">
          <a:xfrm>
            <a:off x="5514656" y="3782188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49"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3514" name="AutoShape 26"/>
          <p:cNvSpPr>
            <a:spLocks/>
          </p:cNvSpPr>
          <p:nvPr/>
        </p:nvSpPr>
        <p:spPr bwMode="auto">
          <a:xfrm>
            <a:off x="5506285" y="5353448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AE002B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49"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1491642" y="2577973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2452296" y="21740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2" name="TextBox 23"/>
          <p:cNvSpPr txBox="1"/>
          <p:nvPr/>
        </p:nvSpPr>
        <p:spPr>
          <a:xfrm>
            <a:off x="1491642" y="3946125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2452296" y="354224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4" name="TextBox 23"/>
          <p:cNvSpPr txBox="1"/>
          <p:nvPr/>
        </p:nvSpPr>
        <p:spPr>
          <a:xfrm>
            <a:off x="1491642" y="5377762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24"/>
          <p:cNvSpPr txBox="1"/>
          <p:nvPr/>
        </p:nvSpPr>
        <p:spPr>
          <a:xfrm>
            <a:off x="2452296" y="497388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6" name="TextBox 23"/>
          <p:cNvSpPr txBox="1"/>
          <p:nvPr/>
        </p:nvSpPr>
        <p:spPr>
          <a:xfrm>
            <a:off x="8874413" y="2577973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8874413" y="21740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8" name="TextBox 23"/>
          <p:cNvSpPr txBox="1"/>
          <p:nvPr/>
        </p:nvSpPr>
        <p:spPr>
          <a:xfrm>
            <a:off x="8874413" y="3946125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8874413" y="354224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0" name="TextBox 23"/>
          <p:cNvSpPr txBox="1"/>
          <p:nvPr/>
        </p:nvSpPr>
        <p:spPr>
          <a:xfrm>
            <a:off x="8874413" y="5377762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TextBox 24"/>
          <p:cNvSpPr txBox="1"/>
          <p:nvPr/>
        </p:nvSpPr>
        <p:spPr>
          <a:xfrm>
            <a:off x="8874413" y="497388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1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2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9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1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7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200"/>
                            </p:stCondLst>
                            <p:childTnLst>
                              <p:par>
                                <p:cTn id="9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700"/>
                            </p:stCondLst>
                            <p:childTnLst>
                              <p:par>
                                <p:cTn id="10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00"/>
                            </p:stCondLst>
                            <p:childTnLst>
                              <p:par>
                                <p:cTn id="1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200"/>
                            </p:stCondLst>
                            <p:childTnLst>
                              <p:par>
                                <p:cTn id="1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 autoUpdateAnimBg="0"/>
      <p:bldP spid="63496" grpId="0" animBg="1" autoUpdateAnimBg="0"/>
      <p:bldP spid="63500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31" grpId="0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263551" y="3501528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rgbClr val="AE002B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01</a:t>
            </a:r>
            <a:endParaRPr lang="zh-CN" altLang="en-US" sz="6960" dirty="0">
              <a:solidFill>
                <a:srgbClr val="AE002B"/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72230" y="3501528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02</a:t>
            </a:r>
            <a:endParaRPr lang="zh-CN" altLang="en-US" sz="696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0910" y="3501528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rgbClr val="AE002B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03</a:t>
            </a:r>
            <a:endParaRPr lang="zh-CN" altLang="en-US" sz="6960" dirty="0">
              <a:solidFill>
                <a:srgbClr val="AE002B"/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89588" y="3501528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04</a:t>
            </a:r>
            <a:endParaRPr lang="zh-CN" altLang="en-US" sz="696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3214141" y="3593366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24008" y="3593366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182093" y="3593366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9150773" y="3593366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1768124" y="3593366"/>
            <a:ext cx="12424" cy="9068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12858750" cy="340055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40728" y="4984477"/>
            <a:ext cx="1676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6713" y="5353809"/>
            <a:ext cx="27448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>
                <a:solidFill>
                  <a:srgbClr val="AE00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100" dirty="0">
              <a:solidFill>
                <a:srgbClr val="AE00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68656" y="4984477"/>
            <a:ext cx="1676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34641" y="5353809"/>
            <a:ext cx="27448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68874" y="4984477"/>
            <a:ext cx="1676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34859" y="5353809"/>
            <a:ext cx="27448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>
                <a:solidFill>
                  <a:srgbClr val="AE00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100" dirty="0">
              <a:solidFill>
                <a:srgbClr val="AE00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22911" y="4984477"/>
            <a:ext cx="1676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188896" y="5353809"/>
            <a:ext cx="27448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84238" y="156473"/>
            <a:ext cx="1483098" cy="871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62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62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5922" y="955612"/>
            <a:ext cx="251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4573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2" grpId="0"/>
      <p:bldP spid="2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59"/>
          <p:cNvGrpSpPr/>
          <p:nvPr/>
        </p:nvGrpSpPr>
        <p:grpSpPr>
          <a:xfrm>
            <a:off x="502579" y="1707697"/>
            <a:ext cx="2712263" cy="4331930"/>
            <a:chOff x="357158" y="1214428"/>
            <a:chExt cx="1928826" cy="3080653"/>
          </a:xfrm>
        </p:grpSpPr>
        <p:sp>
          <p:nvSpPr>
            <p:cNvPr id="46" name="Rectangle 1"/>
            <p:cNvSpPr/>
            <p:nvPr/>
          </p:nvSpPr>
          <p:spPr>
            <a:xfrm>
              <a:off x="357158" y="1214428"/>
              <a:ext cx="1926791" cy="1714512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77737" y="3500444"/>
              <a:ext cx="1708247" cy="794637"/>
              <a:chOff x="577737" y="3500444"/>
              <a:chExt cx="1708247" cy="794637"/>
            </a:xfrm>
          </p:grpSpPr>
          <p:sp>
            <p:nvSpPr>
              <p:cNvPr id="58" name="Rectangle 33"/>
              <p:cNvSpPr/>
              <p:nvPr/>
            </p:nvSpPr>
            <p:spPr>
              <a:xfrm>
                <a:off x="577737" y="3786196"/>
                <a:ext cx="1708247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Rectangle 34"/>
              <p:cNvSpPr/>
              <p:nvPr/>
            </p:nvSpPr>
            <p:spPr>
              <a:xfrm>
                <a:off x="614353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50" name="Group 58"/>
            <p:cNvGrpSpPr/>
            <p:nvPr/>
          </p:nvGrpSpPr>
          <p:grpSpPr>
            <a:xfrm>
              <a:off x="785786" y="1214428"/>
              <a:ext cx="1071570" cy="357172"/>
              <a:chOff x="785786" y="1214428"/>
              <a:chExt cx="1071570" cy="357172"/>
            </a:xfrm>
          </p:grpSpPr>
          <p:sp>
            <p:nvSpPr>
              <p:cNvPr id="52" name="Rectangle 42"/>
              <p:cNvSpPr/>
              <p:nvPr/>
            </p:nvSpPr>
            <p:spPr>
              <a:xfrm>
                <a:off x="785786" y="1214428"/>
                <a:ext cx="1071570" cy="357172"/>
              </a:xfrm>
              <a:prstGeom prst="rect">
                <a:avLst/>
              </a:prstGeom>
              <a:solidFill>
                <a:srgbClr val="AE002B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46"/>
              <p:cNvSpPr/>
              <p:nvPr/>
            </p:nvSpPr>
            <p:spPr>
              <a:xfrm>
                <a:off x="899761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20.11.2015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grpSp>
        <p:nvGrpSpPr>
          <p:cNvPr id="77" name="Group 60"/>
          <p:cNvGrpSpPr/>
          <p:nvPr/>
        </p:nvGrpSpPr>
        <p:grpSpPr>
          <a:xfrm>
            <a:off x="3550657" y="1707697"/>
            <a:ext cx="2709401" cy="4331930"/>
            <a:chOff x="2524798" y="1214428"/>
            <a:chExt cx="1926791" cy="3080653"/>
          </a:xfrm>
        </p:grpSpPr>
        <p:sp>
          <p:nvSpPr>
            <p:cNvPr id="78" name="Rectangle 2"/>
            <p:cNvSpPr/>
            <p:nvPr/>
          </p:nvSpPr>
          <p:spPr>
            <a:xfrm>
              <a:off x="2524798" y="1214428"/>
              <a:ext cx="1926791" cy="1714512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56"/>
            <p:cNvGrpSpPr/>
            <p:nvPr/>
          </p:nvGrpSpPr>
          <p:grpSpPr>
            <a:xfrm>
              <a:off x="2779225" y="3500444"/>
              <a:ext cx="1649899" cy="794637"/>
              <a:chOff x="2779225" y="3500444"/>
              <a:chExt cx="1649899" cy="794637"/>
            </a:xfrm>
          </p:grpSpPr>
          <p:sp>
            <p:nvSpPr>
              <p:cNvPr id="84" name="Rectangle 36"/>
              <p:cNvSpPr/>
              <p:nvPr/>
            </p:nvSpPr>
            <p:spPr>
              <a:xfrm>
                <a:off x="2779225" y="3786196"/>
                <a:ext cx="1649899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5" name="Rectangle 37"/>
              <p:cNvSpPr/>
              <p:nvPr/>
            </p:nvSpPr>
            <p:spPr>
              <a:xfrm>
                <a:off x="2779225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81" name="Group 59"/>
            <p:cNvGrpSpPr/>
            <p:nvPr/>
          </p:nvGrpSpPr>
          <p:grpSpPr>
            <a:xfrm>
              <a:off x="2928926" y="1214428"/>
              <a:ext cx="1071570" cy="357172"/>
              <a:chOff x="2928926" y="1214428"/>
              <a:chExt cx="1071570" cy="357172"/>
            </a:xfrm>
          </p:grpSpPr>
          <p:sp>
            <p:nvSpPr>
              <p:cNvPr id="82" name="Rectangle 43"/>
              <p:cNvSpPr/>
              <p:nvPr/>
            </p:nvSpPr>
            <p:spPr>
              <a:xfrm>
                <a:off x="2928926" y="1214428"/>
                <a:ext cx="1071570" cy="3571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Rectangle 47"/>
              <p:cNvSpPr/>
              <p:nvPr/>
            </p:nvSpPr>
            <p:spPr>
              <a:xfrm>
                <a:off x="3042901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22.11.2015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grpSp>
        <p:nvGrpSpPr>
          <p:cNvPr id="91" name="Group 61"/>
          <p:cNvGrpSpPr/>
          <p:nvPr/>
        </p:nvGrpSpPr>
        <p:grpSpPr>
          <a:xfrm>
            <a:off x="6598733" y="1707697"/>
            <a:ext cx="2709401" cy="4331930"/>
            <a:chOff x="4692438" y="1214428"/>
            <a:chExt cx="1926791" cy="3080653"/>
          </a:xfrm>
        </p:grpSpPr>
        <p:sp>
          <p:nvSpPr>
            <p:cNvPr id="92" name="Rectangle 3"/>
            <p:cNvSpPr/>
            <p:nvPr/>
          </p:nvSpPr>
          <p:spPr>
            <a:xfrm>
              <a:off x="4692438" y="1214428"/>
              <a:ext cx="1926791" cy="1714512"/>
            </a:xfrm>
            <a:prstGeom prst="rect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55"/>
            <p:cNvGrpSpPr/>
            <p:nvPr/>
          </p:nvGrpSpPr>
          <p:grpSpPr>
            <a:xfrm>
              <a:off x="4714876" y="3500444"/>
              <a:ext cx="1751838" cy="794637"/>
              <a:chOff x="4714876" y="3500444"/>
              <a:chExt cx="1751838" cy="794637"/>
            </a:xfrm>
          </p:grpSpPr>
          <p:sp>
            <p:nvSpPr>
              <p:cNvPr id="98" name="Rectangle 38"/>
              <p:cNvSpPr/>
              <p:nvPr/>
            </p:nvSpPr>
            <p:spPr>
              <a:xfrm>
                <a:off x="4714876" y="3786196"/>
                <a:ext cx="1751838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9" name="Rectangle 39"/>
              <p:cNvSpPr/>
              <p:nvPr/>
            </p:nvSpPr>
            <p:spPr>
              <a:xfrm>
                <a:off x="4714876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95" name="Group 60"/>
            <p:cNvGrpSpPr/>
            <p:nvPr/>
          </p:nvGrpSpPr>
          <p:grpSpPr>
            <a:xfrm>
              <a:off x="5143504" y="1214428"/>
              <a:ext cx="1071570" cy="357172"/>
              <a:chOff x="5143504" y="1214428"/>
              <a:chExt cx="1071570" cy="357172"/>
            </a:xfrm>
          </p:grpSpPr>
          <p:sp>
            <p:nvSpPr>
              <p:cNvPr id="96" name="Rectangle 44"/>
              <p:cNvSpPr/>
              <p:nvPr/>
            </p:nvSpPr>
            <p:spPr>
              <a:xfrm>
                <a:off x="5143504" y="1214428"/>
                <a:ext cx="1071570" cy="357172"/>
              </a:xfrm>
              <a:prstGeom prst="rect">
                <a:avLst/>
              </a:prstGeom>
              <a:solidFill>
                <a:srgbClr val="AE002B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Rectangle 48"/>
              <p:cNvSpPr/>
              <p:nvPr/>
            </p:nvSpPr>
            <p:spPr>
              <a:xfrm>
                <a:off x="5257479" y="1285866"/>
                <a:ext cx="888270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23.11.2015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grpSp>
        <p:nvGrpSpPr>
          <p:cNvPr id="105" name="Group 63"/>
          <p:cNvGrpSpPr/>
          <p:nvPr/>
        </p:nvGrpSpPr>
        <p:grpSpPr>
          <a:xfrm>
            <a:off x="9646768" y="1707697"/>
            <a:ext cx="2709401" cy="4331930"/>
            <a:chOff x="6860051" y="1214428"/>
            <a:chExt cx="1926791" cy="3080653"/>
          </a:xfrm>
        </p:grpSpPr>
        <p:sp>
          <p:nvSpPr>
            <p:cNvPr id="106" name="Rectangle 4"/>
            <p:cNvSpPr/>
            <p:nvPr/>
          </p:nvSpPr>
          <p:spPr>
            <a:xfrm>
              <a:off x="6860051" y="1214428"/>
              <a:ext cx="1926791" cy="1714512"/>
            </a:xfrm>
            <a:prstGeom prst="rect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54"/>
            <p:cNvGrpSpPr/>
            <p:nvPr/>
          </p:nvGrpSpPr>
          <p:grpSpPr>
            <a:xfrm>
              <a:off x="7000892" y="3500444"/>
              <a:ext cx="1785950" cy="794637"/>
              <a:chOff x="7000892" y="3500444"/>
              <a:chExt cx="1785950" cy="794637"/>
            </a:xfrm>
          </p:grpSpPr>
          <p:sp>
            <p:nvSpPr>
              <p:cNvPr id="112" name="Rectangle 40"/>
              <p:cNvSpPr/>
              <p:nvPr/>
            </p:nvSpPr>
            <p:spPr>
              <a:xfrm>
                <a:off x="7000892" y="3786196"/>
                <a:ext cx="1785950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3" name="Rectangle 41"/>
              <p:cNvSpPr/>
              <p:nvPr/>
            </p:nvSpPr>
            <p:spPr>
              <a:xfrm>
                <a:off x="7000892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109" name="Group 61"/>
            <p:cNvGrpSpPr/>
            <p:nvPr/>
          </p:nvGrpSpPr>
          <p:grpSpPr>
            <a:xfrm>
              <a:off x="7286644" y="1214428"/>
              <a:ext cx="1071570" cy="357172"/>
              <a:chOff x="7286644" y="1214428"/>
              <a:chExt cx="1071570" cy="357172"/>
            </a:xfrm>
          </p:grpSpPr>
          <p:sp>
            <p:nvSpPr>
              <p:cNvPr id="110" name="Rectangle 45"/>
              <p:cNvSpPr/>
              <p:nvPr/>
            </p:nvSpPr>
            <p:spPr>
              <a:xfrm>
                <a:off x="7286644" y="1214428"/>
                <a:ext cx="1071570" cy="3571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49"/>
              <p:cNvSpPr/>
              <p:nvPr/>
            </p:nvSpPr>
            <p:spPr>
              <a:xfrm>
                <a:off x="7400619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24.11.2015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sp>
        <p:nvSpPr>
          <p:cNvPr id="34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5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49224" y="2955009"/>
            <a:ext cx="3184408" cy="676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97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sz="3797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49223" y="3604810"/>
            <a:ext cx="5416656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AE00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200" dirty="0">
              <a:solidFill>
                <a:srgbClr val="AE00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2962300" y="2645386"/>
            <a:ext cx="2109350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19050" y="2915230"/>
            <a:ext cx="1795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AE002B"/>
                </a:solidFill>
                <a:latin typeface="Impact" panose="020B0806030902050204" pitchFamily="34" charset="0"/>
              </a:rPr>
              <a:t>04</a:t>
            </a:r>
            <a:endParaRPr lang="zh-CN" altLang="en-US" sz="96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94000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"/>
          <p:cNvSpPr/>
          <p:nvPr/>
        </p:nvSpPr>
        <p:spPr>
          <a:xfrm>
            <a:off x="353" y="4401265"/>
            <a:ext cx="12858044" cy="28313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US"/>
          </a:p>
        </p:txBody>
      </p:sp>
      <p:pic>
        <p:nvPicPr>
          <p:cNvPr id="47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38596" y="2513360"/>
            <a:ext cx="3877834" cy="3233517"/>
          </a:xfrm>
          <a:prstGeom prst="rect">
            <a:avLst/>
          </a:prstGeom>
        </p:spPr>
      </p:pic>
      <p:graphicFrame>
        <p:nvGraphicFramePr>
          <p:cNvPr id="50" name="Chart 41"/>
          <p:cNvGraphicFramePr/>
          <p:nvPr>
            <p:extLst>
              <p:ext uri="{D42A27DB-BD31-4B8C-83A1-F6EECF244321}">
                <p14:modId xmlns:p14="http://schemas.microsoft.com/office/powerpoint/2010/main" val="1566029290"/>
              </p:ext>
            </p:extLst>
          </p:nvPr>
        </p:nvGraphicFramePr>
        <p:xfrm>
          <a:off x="7507001" y="4664779"/>
          <a:ext cx="4226317" cy="1844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矩形 2"/>
          <p:cNvSpPr/>
          <p:nvPr/>
        </p:nvSpPr>
        <p:spPr>
          <a:xfrm>
            <a:off x="1683750" y="2668195"/>
            <a:ext cx="3594178" cy="2024889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Picture 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3421" y="4048042"/>
            <a:ext cx="3089387" cy="1777328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4492122" y="4145855"/>
            <a:ext cx="2328881" cy="1482189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48"/>
          <p:cNvSpPr txBox="1"/>
          <p:nvPr/>
        </p:nvSpPr>
        <p:spPr>
          <a:xfrm>
            <a:off x="6918008" y="245248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" name="TextBox 349"/>
          <p:cNvSpPr txBox="1"/>
          <p:nvPr/>
        </p:nvSpPr>
        <p:spPr>
          <a:xfrm>
            <a:off x="6918009" y="2783651"/>
            <a:ext cx="4895198" cy="1106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1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07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Graphic spid="50" grpId="0">
        <p:bldAsOne/>
      </p:bldGraphic>
      <p:bldP spid="3" grpId="0" animBg="1"/>
      <p:bldP spid="51" grpId="0" animBg="1"/>
      <p:bldP spid="12" grpId="0"/>
      <p:bldP spid="13" grpId="0"/>
      <p:bldP spid="10" grpId="0"/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H_Other_1"/>
          <p:cNvSpPr>
            <a:spLocks noChangeArrowheads="1"/>
          </p:cNvSpPr>
          <p:nvPr/>
        </p:nvSpPr>
        <p:spPr bwMode="auto">
          <a:xfrm>
            <a:off x="2977748" y="2618684"/>
            <a:ext cx="2541473" cy="2543147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6" tIns="49557" rIns="95096" bIns="49557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MH_Title_1"/>
          <p:cNvSpPr>
            <a:spLocks noChangeArrowheads="1"/>
          </p:cNvSpPr>
          <p:nvPr/>
        </p:nvSpPr>
        <p:spPr bwMode="auto">
          <a:xfrm>
            <a:off x="4926545" y="3405570"/>
            <a:ext cx="1089921" cy="1088246"/>
          </a:xfrm>
          <a:prstGeom prst="ellipse">
            <a:avLst/>
          </a:prstGeom>
          <a:solidFill>
            <a:srgbClr val="AE002B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2" name="MH_SubTitle_3"/>
          <p:cNvSpPr>
            <a:spLocks noChangeArrowheads="1"/>
          </p:cNvSpPr>
          <p:nvPr/>
        </p:nvSpPr>
        <p:spPr bwMode="auto">
          <a:xfrm>
            <a:off x="2637881" y="3593920"/>
            <a:ext cx="711545" cy="711546"/>
          </a:xfrm>
          <a:prstGeom prst="ellipse">
            <a:avLst/>
          </a:prstGeom>
          <a:solidFill>
            <a:srgbClr val="AE002B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3" name="MH_SubTitle_1"/>
          <p:cNvSpPr>
            <a:spLocks noChangeArrowheads="1"/>
          </p:cNvSpPr>
          <p:nvPr/>
        </p:nvSpPr>
        <p:spPr bwMode="auto">
          <a:xfrm>
            <a:off x="3893549" y="2263749"/>
            <a:ext cx="709871" cy="71154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4" name="MH_SubTitle_5"/>
          <p:cNvSpPr>
            <a:spLocks noChangeArrowheads="1"/>
          </p:cNvSpPr>
          <p:nvPr/>
        </p:nvSpPr>
        <p:spPr bwMode="auto">
          <a:xfrm>
            <a:off x="3783050" y="4696396"/>
            <a:ext cx="711545" cy="71154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5" name="MH_Other_2"/>
          <p:cNvSpPr>
            <a:spLocks noChangeArrowheads="1"/>
          </p:cNvSpPr>
          <p:nvPr/>
        </p:nvSpPr>
        <p:spPr bwMode="auto">
          <a:xfrm flipH="1">
            <a:off x="7226930" y="2618684"/>
            <a:ext cx="2543148" cy="2543147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6" tIns="49557" rIns="95096" bIns="49557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6" name="MH_Title_2"/>
          <p:cNvSpPr>
            <a:spLocks noChangeArrowheads="1"/>
          </p:cNvSpPr>
          <p:nvPr/>
        </p:nvSpPr>
        <p:spPr bwMode="auto">
          <a:xfrm flipH="1">
            <a:off x="6731359" y="3405570"/>
            <a:ext cx="1088246" cy="1088246"/>
          </a:xfrm>
          <a:prstGeom prst="ellipse">
            <a:avLst/>
          </a:prstGeom>
          <a:solidFill>
            <a:srgbClr val="AE002B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7" name="MH_SubTitle_4"/>
          <p:cNvSpPr>
            <a:spLocks noChangeArrowheads="1"/>
          </p:cNvSpPr>
          <p:nvPr/>
        </p:nvSpPr>
        <p:spPr bwMode="auto">
          <a:xfrm flipH="1">
            <a:off x="9398399" y="3593920"/>
            <a:ext cx="709871" cy="711546"/>
          </a:xfrm>
          <a:prstGeom prst="ellipse">
            <a:avLst/>
          </a:prstGeom>
          <a:solidFill>
            <a:srgbClr val="AE002B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8" name="MH_SubTitle_2"/>
          <p:cNvSpPr>
            <a:spLocks noChangeArrowheads="1"/>
          </p:cNvSpPr>
          <p:nvPr/>
        </p:nvSpPr>
        <p:spPr bwMode="auto">
          <a:xfrm flipH="1">
            <a:off x="8142731" y="2263749"/>
            <a:ext cx="711545" cy="71154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79" name="MH_SubTitle_6"/>
          <p:cNvSpPr>
            <a:spLocks noChangeArrowheads="1"/>
          </p:cNvSpPr>
          <p:nvPr/>
        </p:nvSpPr>
        <p:spPr bwMode="auto">
          <a:xfrm flipH="1">
            <a:off x="8253230" y="4696396"/>
            <a:ext cx="709871" cy="71154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782" name="MH_Other_3"/>
          <p:cNvSpPr>
            <a:spLocks/>
          </p:cNvSpPr>
          <p:nvPr/>
        </p:nvSpPr>
        <p:spPr bwMode="auto">
          <a:xfrm rot="-2644669">
            <a:off x="5212838" y="2998733"/>
            <a:ext cx="2338891" cy="2338892"/>
          </a:xfrm>
          <a:custGeom>
            <a:avLst/>
            <a:gdLst>
              <a:gd name="T0" fmla="*/ 1108868 w 2217737"/>
              <a:gd name="T1" fmla="*/ 0 h 2217738"/>
              <a:gd name="T2" fmla="*/ 2217737 w 2217737"/>
              <a:gd name="T3" fmla="*/ 1108869 h 2217738"/>
              <a:gd name="T4" fmla="*/ 1108869 w 2217737"/>
              <a:gd name="T5" fmla="*/ 1108869 h 2217738"/>
              <a:gd name="T6" fmla="*/ 1108868 w 2217737"/>
              <a:gd name="T7" fmla="*/ 0 h 2217738"/>
              <a:gd name="T8" fmla="*/ 1108868 w 2217737"/>
              <a:gd name="T9" fmla="*/ 0 h 2217738"/>
              <a:gd name="T10" fmla="*/ 2217737 w 2217737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7737" h="2217738" stroke="0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  <a:lnTo>
                  <a:pt x="1108869" y="1108869"/>
                </a:lnTo>
                <a:cubicBezTo>
                  <a:pt x="1108869" y="739246"/>
                  <a:pt x="1108868" y="369623"/>
                  <a:pt x="1108868" y="0"/>
                </a:cubicBezTo>
                <a:close/>
              </a:path>
              <a:path w="2217737" h="2217738" fill="none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</a:path>
            </a:pathLst>
          </a:custGeom>
          <a:noFill/>
          <a:ln w="9525" cap="flat" cmpd="sng">
            <a:solidFill>
              <a:schemeClr val="tx1">
                <a:lumMod val="65000"/>
                <a:lumOff val="3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83" name="MH_Other_4"/>
          <p:cNvSpPr>
            <a:spLocks/>
          </p:cNvSpPr>
          <p:nvPr/>
        </p:nvSpPr>
        <p:spPr bwMode="auto">
          <a:xfrm rot="-2644669" flipH="1" flipV="1">
            <a:off x="5196096" y="2560086"/>
            <a:ext cx="2340566" cy="2338892"/>
          </a:xfrm>
          <a:custGeom>
            <a:avLst/>
            <a:gdLst>
              <a:gd name="T0" fmla="*/ 1109662 w 2219325"/>
              <a:gd name="T1" fmla="*/ 0 h 2217738"/>
              <a:gd name="T2" fmla="*/ 2219325 w 2219325"/>
              <a:gd name="T3" fmla="*/ 1108869 h 2217738"/>
              <a:gd name="T4" fmla="*/ 1109663 w 2219325"/>
              <a:gd name="T5" fmla="*/ 1108869 h 2217738"/>
              <a:gd name="T6" fmla="*/ 1109662 w 2219325"/>
              <a:gd name="T7" fmla="*/ 0 h 2217738"/>
              <a:gd name="T8" fmla="*/ 1109662 w 2219325"/>
              <a:gd name="T9" fmla="*/ 0 h 2217738"/>
              <a:gd name="T10" fmla="*/ 2219325 w 2219325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9325" h="2217738" stroke="0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  <a:lnTo>
                  <a:pt x="1109663" y="1108869"/>
                </a:lnTo>
                <a:cubicBezTo>
                  <a:pt x="1109663" y="739246"/>
                  <a:pt x="1109662" y="369623"/>
                  <a:pt x="1109662" y="0"/>
                </a:cubicBezTo>
                <a:close/>
              </a:path>
              <a:path w="2219325" h="2217738" fill="none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</a:path>
            </a:pathLst>
          </a:custGeom>
          <a:noFill/>
          <a:ln w="9525" cap="flat" cmpd="sng">
            <a:solidFill>
              <a:schemeClr val="tx1">
                <a:lumMod val="65000"/>
                <a:lumOff val="3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TextBox 23"/>
          <p:cNvSpPr txBox="1"/>
          <p:nvPr/>
        </p:nvSpPr>
        <p:spPr>
          <a:xfrm>
            <a:off x="4708671" y="5432861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24"/>
          <p:cNvSpPr txBox="1"/>
          <p:nvPr/>
        </p:nvSpPr>
        <p:spPr>
          <a:xfrm>
            <a:off x="4708670" y="515961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TextBox 23"/>
          <p:cNvSpPr txBox="1"/>
          <p:nvPr/>
        </p:nvSpPr>
        <p:spPr>
          <a:xfrm>
            <a:off x="9062956" y="5432861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9062955" y="515961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0" name="TextBox 23"/>
          <p:cNvSpPr txBox="1"/>
          <p:nvPr/>
        </p:nvSpPr>
        <p:spPr>
          <a:xfrm>
            <a:off x="1501014" y="1818803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1501013" y="154555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2" name="TextBox 23"/>
          <p:cNvSpPr txBox="1"/>
          <p:nvPr/>
        </p:nvSpPr>
        <p:spPr>
          <a:xfrm>
            <a:off x="5855299" y="1818803"/>
            <a:ext cx="2360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24"/>
          <p:cNvSpPr txBox="1"/>
          <p:nvPr/>
        </p:nvSpPr>
        <p:spPr>
          <a:xfrm>
            <a:off x="5855298" y="154555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4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5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2" grpId="0" animBg="1"/>
      <p:bldP spid="3278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>
            <a:grpSpLocks/>
          </p:cNvGrpSpPr>
          <p:nvPr/>
        </p:nvGrpSpPr>
        <p:grpSpPr bwMode="auto">
          <a:xfrm>
            <a:off x="8493695" y="3616325"/>
            <a:ext cx="418556" cy="418556"/>
            <a:chOff x="0" y="0"/>
            <a:chExt cx="812800" cy="812800"/>
          </a:xfrm>
        </p:grpSpPr>
        <p:sp>
          <p:nvSpPr>
            <p:cNvPr id="10284" name="椭圆 32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rgbClr val="AE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5" name="任意多边形 33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34"/>
          <p:cNvGrpSpPr>
            <a:grpSpLocks/>
          </p:cNvGrpSpPr>
          <p:nvPr/>
        </p:nvGrpSpPr>
        <p:grpSpPr bwMode="auto">
          <a:xfrm>
            <a:off x="3993379" y="3616325"/>
            <a:ext cx="418556" cy="418556"/>
            <a:chOff x="0" y="0"/>
            <a:chExt cx="812800" cy="812800"/>
          </a:xfrm>
        </p:grpSpPr>
        <p:sp>
          <p:nvSpPr>
            <p:cNvPr id="10282" name="椭圆 35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rgbClr val="AE00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3" name="任意多边形 36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6220098" y="1408022"/>
            <a:ext cx="418556" cy="418556"/>
            <a:chOff x="0" y="0"/>
            <a:chExt cx="812800" cy="812800"/>
          </a:xfrm>
        </p:grpSpPr>
        <p:sp>
          <p:nvSpPr>
            <p:cNvPr id="10280" name="椭圆 38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1" name="任意多边形 39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组合 40"/>
          <p:cNvGrpSpPr>
            <a:grpSpLocks/>
          </p:cNvGrpSpPr>
          <p:nvPr/>
        </p:nvGrpSpPr>
        <p:grpSpPr bwMode="auto">
          <a:xfrm>
            <a:off x="6220098" y="5868157"/>
            <a:ext cx="418556" cy="418556"/>
            <a:chOff x="0" y="0"/>
            <a:chExt cx="812800" cy="812800"/>
          </a:xfrm>
        </p:grpSpPr>
        <p:sp>
          <p:nvSpPr>
            <p:cNvPr id="10278" name="椭圆 41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79" name="任意多边形 42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66"/>
          <p:cNvGrpSpPr>
            <a:grpSpLocks/>
          </p:cNvGrpSpPr>
          <p:nvPr/>
        </p:nvGrpSpPr>
        <p:grpSpPr bwMode="auto">
          <a:xfrm>
            <a:off x="4313383" y="1714774"/>
            <a:ext cx="4231988" cy="4235050"/>
            <a:chOff x="0" y="0"/>
            <a:chExt cx="4392474" cy="4393594"/>
          </a:xfrm>
        </p:grpSpPr>
        <p:grpSp>
          <p:nvGrpSpPr>
            <p:cNvPr id="10256" name="组合 44"/>
            <p:cNvGrpSpPr>
              <a:grpSpLocks/>
            </p:cNvGrpSpPr>
            <p:nvPr/>
          </p:nvGrpSpPr>
          <p:grpSpPr bwMode="auto">
            <a:xfrm>
              <a:off x="0" y="0"/>
              <a:ext cx="4392474" cy="4393594"/>
              <a:chOff x="0" y="0"/>
              <a:chExt cx="4392474" cy="4393594"/>
            </a:xfrm>
          </p:grpSpPr>
          <p:grpSp>
            <p:nvGrpSpPr>
              <p:cNvPr id="10261" name="组合 30"/>
              <p:cNvGrpSpPr>
                <a:grpSpLocks/>
              </p:cNvGrpSpPr>
              <p:nvPr/>
            </p:nvGrpSpPr>
            <p:grpSpPr bwMode="auto">
              <a:xfrm>
                <a:off x="0" y="0"/>
                <a:ext cx="4392474" cy="4393594"/>
                <a:chOff x="0" y="0"/>
                <a:chExt cx="4392474" cy="4393594"/>
              </a:xfrm>
            </p:grpSpPr>
            <p:sp>
              <p:nvSpPr>
                <p:cNvPr id="10263" name="Freeform 5"/>
                <p:cNvSpPr>
                  <a:spLocks/>
                </p:cNvSpPr>
                <p:nvPr/>
              </p:nvSpPr>
              <p:spPr bwMode="auto">
                <a:xfrm rot="2700000">
                  <a:off x="1722485" y="615110"/>
                  <a:ext cx="1941774" cy="711551"/>
                </a:xfrm>
                <a:custGeom>
                  <a:avLst/>
                  <a:gdLst>
                    <a:gd name="T0" fmla="*/ 2147483647 w 821"/>
                    <a:gd name="T1" fmla="*/ 2147483647 h 301"/>
                    <a:gd name="T2" fmla="*/ 0 w 821"/>
                    <a:gd name="T3" fmla="*/ 2147483647 h 301"/>
                    <a:gd name="T4" fmla="*/ 2147483647 w 821"/>
                    <a:gd name="T5" fmla="*/ 2147483647 h 301"/>
                    <a:gd name="T6" fmla="*/ 2147483647 w 821"/>
                    <a:gd name="T7" fmla="*/ 0 h 301"/>
                    <a:gd name="T8" fmla="*/ 2147483647 w 821"/>
                    <a:gd name="T9" fmla="*/ 0 h 301"/>
                    <a:gd name="T10" fmla="*/ 2147483647 w 821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1"/>
                    <a:gd name="T19" fmla="*/ 0 h 301"/>
                    <a:gd name="T20" fmla="*/ 821 w 821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1" h="301">
                      <a:moveTo>
                        <a:pt x="282" y="20"/>
                      </a:move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821" y="301"/>
                        <a:pt x="821" y="301"/>
                        <a:pt x="821" y="301"/>
                      </a:cubicBezTo>
                      <a:cubicBezTo>
                        <a:pt x="821" y="0"/>
                        <a:pt x="821" y="0"/>
                        <a:pt x="821" y="0"/>
                      </a:cubicBezTo>
                      <a:cubicBezTo>
                        <a:pt x="328" y="0"/>
                        <a:pt x="328" y="0"/>
                        <a:pt x="328" y="0"/>
                      </a:cubicBezTo>
                      <a:cubicBezTo>
                        <a:pt x="302" y="7"/>
                        <a:pt x="290" y="15"/>
                        <a:pt x="282" y="2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4" name="Freeform 6"/>
                <p:cNvSpPr>
                  <a:spLocks/>
                </p:cNvSpPr>
                <p:nvPr/>
              </p:nvSpPr>
              <p:spPr bwMode="auto">
                <a:xfrm rot="2700000">
                  <a:off x="3064311" y="1725311"/>
                  <a:ext cx="714549" cy="1941775"/>
                </a:xfrm>
                <a:custGeom>
                  <a:avLst/>
                  <a:gdLst>
                    <a:gd name="T0" fmla="*/ 2147483647 w 302"/>
                    <a:gd name="T1" fmla="*/ 2147483647 h 821"/>
                    <a:gd name="T2" fmla="*/ 0 w 302"/>
                    <a:gd name="T3" fmla="*/ 0 h 821"/>
                    <a:gd name="T4" fmla="*/ 0 w 302"/>
                    <a:gd name="T5" fmla="*/ 2147483647 h 821"/>
                    <a:gd name="T6" fmla="*/ 2147483647 w 302"/>
                    <a:gd name="T7" fmla="*/ 2147483647 h 821"/>
                    <a:gd name="T8" fmla="*/ 2147483647 w 302"/>
                    <a:gd name="T9" fmla="*/ 2147483647 h 821"/>
                    <a:gd name="T10" fmla="*/ 2147483647 w 302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2"/>
                    <a:gd name="T19" fmla="*/ 0 h 821"/>
                    <a:gd name="T20" fmla="*/ 302 w 302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2" h="821">
                      <a:moveTo>
                        <a:pt x="282" y="28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302" y="821"/>
                        <a:pt x="302" y="821"/>
                        <a:pt x="302" y="821"/>
                      </a:cubicBezTo>
                      <a:cubicBezTo>
                        <a:pt x="302" y="328"/>
                        <a:pt x="302" y="328"/>
                        <a:pt x="302" y="328"/>
                      </a:cubicBezTo>
                      <a:cubicBezTo>
                        <a:pt x="295" y="301"/>
                        <a:pt x="286" y="290"/>
                        <a:pt x="282" y="282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5" name="Freeform 7"/>
                <p:cNvSpPr>
                  <a:spLocks/>
                </p:cNvSpPr>
                <p:nvPr/>
              </p:nvSpPr>
              <p:spPr bwMode="auto">
                <a:xfrm rot="2700000">
                  <a:off x="2580127" y="1261992"/>
                  <a:ext cx="1863824" cy="1076321"/>
                </a:xfrm>
                <a:custGeom>
                  <a:avLst/>
                  <a:gdLst>
                    <a:gd name="T0" fmla="*/ 2147483647 w 788"/>
                    <a:gd name="T1" fmla="*/ 2147483647 h 455"/>
                    <a:gd name="T2" fmla="*/ 2147483647 w 788"/>
                    <a:gd name="T3" fmla="*/ 2147483647 h 455"/>
                    <a:gd name="T4" fmla="*/ 2147483647 w 788"/>
                    <a:gd name="T5" fmla="*/ 2147483647 h 455"/>
                    <a:gd name="T6" fmla="*/ 2147483647 w 788"/>
                    <a:gd name="T7" fmla="*/ 2147483647 h 455"/>
                    <a:gd name="T8" fmla="*/ 2147483647 w 788"/>
                    <a:gd name="T9" fmla="*/ 2147483647 h 455"/>
                    <a:gd name="T10" fmla="*/ 2147483647 w 788"/>
                    <a:gd name="T11" fmla="*/ 2147483647 h 455"/>
                    <a:gd name="T12" fmla="*/ 2147483647 w 788"/>
                    <a:gd name="T13" fmla="*/ 2147483647 h 455"/>
                    <a:gd name="T14" fmla="*/ 2147483647 w 788"/>
                    <a:gd name="T15" fmla="*/ 2147483647 h 455"/>
                    <a:gd name="T16" fmla="*/ 2147483647 w 788"/>
                    <a:gd name="T17" fmla="*/ 2147483647 h 455"/>
                    <a:gd name="T18" fmla="*/ 2147483647 w 788"/>
                    <a:gd name="T19" fmla="*/ 2147483647 h 455"/>
                    <a:gd name="T20" fmla="*/ 2147483647 w 788"/>
                    <a:gd name="T21" fmla="*/ 2147483647 h 455"/>
                    <a:gd name="T22" fmla="*/ 2147483647 w 788"/>
                    <a:gd name="T23" fmla="*/ 2147483647 h 455"/>
                    <a:gd name="T24" fmla="*/ 2147483647 w 788"/>
                    <a:gd name="T25" fmla="*/ 2147483647 h 455"/>
                    <a:gd name="T26" fmla="*/ 2147483647 w 788"/>
                    <a:gd name="T27" fmla="*/ 2147483647 h 45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455"/>
                    <a:gd name="T44" fmla="*/ 788 w 788"/>
                    <a:gd name="T45" fmla="*/ 455 h 45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455">
                      <a:moveTo>
                        <a:pt x="492" y="94"/>
                      </a:moveTo>
                      <a:cubicBezTo>
                        <a:pt x="477" y="78"/>
                        <a:pt x="445" y="75"/>
                        <a:pt x="418" y="75"/>
                      </a:cubicBezTo>
                      <a:cubicBezTo>
                        <a:pt x="241" y="75"/>
                        <a:pt x="241" y="75"/>
                        <a:pt x="241" y="75"/>
                      </a:cubicBezTo>
                      <a:cubicBezTo>
                        <a:pt x="241" y="29"/>
                        <a:pt x="241" y="29"/>
                        <a:pt x="241" y="29"/>
                      </a:cubicBezTo>
                      <a:cubicBezTo>
                        <a:pt x="241" y="12"/>
                        <a:pt x="222" y="0"/>
                        <a:pt x="207" y="12"/>
                      </a:cubicBezTo>
                      <a:cubicBezTo>
                        <a:pt x="16" y="202"/>
                        <a:pt x="16" y="202"/>
                        <a:pt x="16" y="202"/>
                      </a:cubicBezTo>
                      <a:cubicBezTo>
                        <a:pt x="0" y="216"/>
                        <a:pt x="0" y="238"/>
                        <a:pt x="16" y="252"/>
                      </a:cubicBezTo>
                      <a:cubicBezTo>
                        <a:pt x="207" y="442"/>
                        <a:pt x="207" y="442"/>
                        <a:pt x="207" y="442"/>
                      </a:cubicBezTo>
                      <a:cubicBezTo>
                        <a:pt x="222" y="455"/>
                        <a:pt x="241" y="444"/>
                        <a:pt x="241" y="426"/>
                      </a:cubicBezTo>
                      <a:cubicBezTo>
                        <a:pt x="241" y="381"/>
                        <a:pt x="241" y="381"/>
                        <a:pt x="241" y="381"/>
                      </a:cubicBezTo>
                      <a:cubicBezTo>
                        <a:pt x="241" y="381"/>
                        <a:pt x="633" y="381"/>
                        <a:pt x="683" y="381"/>
                      </a:cubicBezTo>
                      <a:cubicBezTo>
                        <a:pt x="739" y="381"/>
                        <a:pt x="784" y="411"/>
                        <a:pt x="784" y="446"/>
                      </a:cubicBezTo>
                      <a:cubicBezTo>
                        <a:pt x="784" y="446"/>
                        <a:pt x="788" y="421"/>
                        <a:pt x="763" y="390"/>
                      </a:cubicBezTo>
                      <a:cubicBezTo>
                        <a:pt x="750" y="375"/>
                        <a:pt x="492" y="94"/>
                        <a:pt x="492" y="94"/>
                      </a:cubicBezTo>
                      <a:close/>
                    </a:path>
                  </a:pathLst>
                </a:custGeom>
                <a:solidFill>
                  <a:srgbClr val="AE0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6" name="Freeform 8"/>
                <p:cNvSpPr>
                  <a:spLocks/>
                </p:cNvSpPr>
                <p:nvPr/>
              </p:nvSpPr>
              <p:spPr bwMode="auto">
                <a:xfrm rot="2700000">
                  <a:off x="730626" y="3067930"/>
                  <a:ext cx="1939775" cy="711551"/>
                </a:xfrm>
                <a:custGeom>
                  <a:avLst/>
                  <a:gdLst>
                    <a:gd name="T0" fmla="*/ 2147483647 w 820"/>
                    <a:gd name="T1" fmla="*/ 2147483647 h 301"/>
                    <a:gd name="T2" fmla="*/ 2147483647 w 820"/>
                    <a:gd name="T3" fmla="*/ 0 h 301"/>
                    <a:gd name="T4" fmla="*/ 0 w 820"/>
                    <a:gd name="T5" fmla="*/ 0 h 301"/>
                    <a:gd name="T6" fmla="*/ 0 w 820"/>
                    <a:gd name="T7" fmla="*/ 2147483647 h 301"/>
                    <a:gd name="T8" fmla="*/ 2147483647 w 820"/>
                    <a:gd name="T9" fmla="*/ 2147483647 h 301"/>
                    <a:gd name="T10" fmla="*/ 2147483647 w 820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0"/>
                    <a:gd name="T19" fmla="*/ 0 h 301"/>
                    <a:gd name="T20" fmla="*/ 820 w 820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0" h="301">
                      <a:moveTo>
                        <a:pt x="539" y="282"/>
                      </a:moveTo>
                      <a:cubicBezTo>
                        <a:pt x="820" y="0"/>
                        <a:pt x="820" y="0"/>
                        <a:pt x="8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493" y="301"/>
                        <a:pt x="493" y="301"/>
                        <a:pt x="493" y="301"/>
                      </a:cubicBezTo>
                      <a:cubicBezTo>
                        <a:pt x="519" y="294"/>
                        <a:pt x="531" y="286"/>
                        <a:pt x="539" y="282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7" name="Freeform 9"/>
                <p:cNvSpPr>
                  <a:spLocks/>
                </p:cNvSpPr>
                <p:nvPr/>
              </p:nvSpPr>
              <p:spPr bwMode="auto">
                <a:xfrm rot="2700000">
                  <a:off x="2052721" y="2581222"/>
                  <a:ext cx="1081317" cy="1870820"/>
                </a:xfrm>
                <a:custGeom>
                  <a:avLst/>
                  <a:gdLst>
                    <a:gd name="T0" fmla="*/ 2147483647 w 457"/>
                    <a:gd name="T1" fmla="*/ 2147483647 h 791"/>
                    <a:gd name="T2" fmla="*/ 2147483647 w 457"/>
                    <a:gd name="T3" fmla="*/ 2147483647 h 791"/>
                    <a:gd name="T4" fmla="*/ 2147483647 w 457"/>
                    <a:gd name="T5" fmla="*/ 2147483647 h 791"/>
                    <a:gd name="T6" fmla="*/ 2147483647 w 457"/>
                    <a:gd name="T7" fmla="*/ 2147483647 h 791"/>
                    <a:gd name="T8" fmla="*/ 2147483647 w 457"/>
                    <a:gd name="T9" fmla="*/ 2147483647 h 791"/>
                    <a:gd name="T10" fmla="*/ 2147483647 w 457"/>
                    <a:gd name="T11" fmla="*/ 2147483647 h 791"/>
                    <a:gd name="T12" fmla="*/ 2147483647 w 457"/>
                    <a:gd name="T13" fmla="*/ 2147483647 h 791"/>
                    <a:gd name="T14" fmla="*/ 2147483647 w 457"/>
                    <a:gd name="T15" fmla="*/ 2147483647 h 791"/>
                    <a:gd name="T16" fmla="*/ 2147483647 w 457"/>
                    <a:gd name="T17" fmla="*/ 2147483647 h 791"/>
                    <a:gd name="T18" fmla="*/ 2147483647 w 457"/>
                    <a:gd name="T19" fmla="*/ 2147483647 h 791"/>
                    <a:gd name="T20" fmla="*/ 2147483647 w 457"/>
                    <a:gd name="T21" fmla="*/ 2147483647 h 791"/>
                    <a:gd name="T22" fmla="*/ 0 w 457"/>
                    <a:gd name="T23" fmla="*/ 2147483647 h 791"/>
                    <a:gd name="T24" fmla="*/ 2147483647 w 457"/>
                    <a:gd name="T25" fmla="*/ 2147483647 h 791"/>
                    <a:gd name="T26" fmla="*/ 2147483647 w 457"/>
                    <a:gd name="T27" fmla="*/ 2147483647 h 7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57"/>
                    <a:gd name="T43" fmla="*/ 0 h 791"/>
                    <a:gd name="T44" fmla="*/ 457 w 457"/>
                    <a:gd name="T45" fmla="*/ 791 h 7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57" h="791">
                      <a:moveTo>
                        <a:pt x="363" y="492"/>
                      </a:moveTo>
                      <a:cubicBezTo>
                        <a:pt x="378" y="477"/>
                        <a:pt x="381" y="445"/>
                        <a:pt x="381" y="418"/>
                      </a:cubicBezTo>
                      <a:cubicBezTo>
                        <a:pt x="381" y="241"/>
                        <a:pt x="381" y="241"/>
                        <a:pt x="381" y="241"/>
                      </a:cubicBezTo>
                      <a:cubicBezTo>
                        <a:pt x="428" y="241"/>
                        <a:pt x="428" y="241"/>
                        <a:pt x="428" y="241"/>
                      </a:cubicBezTo>
                      <a:cubicBezTo>
                        <a:pt x="445" y="241"/>
                        <a:pt x="457" y="221"/>
                        <a:pt x="444" y="207"/>
                      </a:cubicBezTo>
                      <a:cubicBezTo>
                        <a:pt x="254" y="16"/>
                        <a:pt x="254" y="16"/>
                        <a:pt x="254" y="16"/>
                      </a:cubicBezTo>
                      <a:cubicBezTo>
                        <a:pt x="241" y="0"/>
                        <a:pt x="218" y="0"/>
                        <a:pt x="204" y="16"/>
                      </a:cubicBezTo>
                      <a:cubicBezTo>
                        <a:pt x="15" y="207"/>
                        <a:pt x="15" y="207"/>
                        <a:pt x="15" y="207"/>
                      </a:cubicBezTo>
                      <a:cubicBezTo>
                        <a:pt x="2" y="222"/>
                        <a:pt x="13" y="241"/>
                        <a:pt x="31" y="241"/>
                      </a:cubicBezTo>
                      <a:cubicBezTo>
                        <a:pt x="75" y="241"/>
                        <a:pt x="75" y="241"/>
                        <a:pt x="75" y="241"/>
                      </a:cubicBezTo>
                      <a:cubicBezTo>
                        <a:pt x="75" y="241"/>
                        <a:pt x="75" y="633"/>
                        <a:pt x="75" y="683"/>
                      </a:cubicBezTo>
                      <a:cubicBezTo>
                        <a:pt x="75" y="739"/>
                        <a:pt x="42" y="784"/>
                        <a:pt x="0" y="784"/>
                      </a:cubicBezTo>
                      <a:cubicBezTo>
                        <a:pt x="0" y="784"/>
                        <a:pt x="31" y="791"/>
                        <a:pt x="66" y="762"/>
                      </a:cubicBezTo>
                      <a:cubicBezTo>
                        <a:pt x="81" y="750"/>
                        <a:pt x="363" y="492"/>
                        <a:pt x="363" y="492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8" name="Freeform 10"/>
                <p:cNvSpPr>
                  <a:spLocks/>
                </p:cNvSpPr>
                <p:nvPr/>
              </p:nvSpPr>
              <p:spPr bwMode="auto">
                <a:xfrm rot="2700000">
                  <a:off x="614612" y="726093"/>
                  <a:ext cx="712551" cy="1941775"/>
                </a:xfrm>
                <a:custGeom>
                  <a:avLst/>
                  <a:gdLst>
                    <a:gd name="T0" fmla="*/ 2147483647 w 301"/>
                    <a:gd name="T1" fmla="*/ 2147483647 h 821"/>
                    <a:gd name="T2" fmla="*/ 2147483647 w 301"/>
                    <a:gd name="T3" fmla="*/ 2147483647 h 821"/>
                    <a:gd name="T4" fmla="*/ 2147483647 w 301"/>
                    <a:gd name="T5" fmla="*/ 0 h 821"/>
                    <a:gd name="T6" fmla="*/ 0 w 301"/>
                    <a:gd name="T7" fmla="*/ 0 h 821"/>
                    <a:gd name="T8" fmla="*/ 0 w 301"/>
                    <a:gd name="T9" fmla="*/ 2147483647 h 821"/>
                    <a:gd name="T10" fmla="*/ 2147483647 w 301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1"/>
                    <a:gd name="T19" fmla="*/ 0 h 821"/>
                    <a:gd name="T20" fmla="*/ 301 w 301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1" h="821">
                      <a:moveTo>
                        <a:pt x="20" y="539"/>
                      </a:moveTo>
                      <a:cubicBezTo>
                        <a:pt x="301" y="821"/>
                        <a:pt x="301" y="821"/>
                        <a:pt x="301" y="821"/>
                      </a:cubicBezTo>
                      <a:cubicBezTo>
                        <a:pt x="301" y="0"/>
                        <a:pt x="301" y="0"/>
                        <a:pt x="30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93"/>
                        <a:pt x="0" y="493"/>
                        <a:pt x="0" y="493"/>
                      </a:cubicBezTo>
                      <a:cubicBezTo>
                        <a:pt x="7" y="520"/>
                        <a:pt x="15" y="532"/>
                        <a:pt x="20" y="539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9" name="Freeform 11"/>
                <p:cNvSpPr>
                  <a:spLocks/>
                </p:cNvSpPr>
                <p:nvPr/>
              </p:nvSpPr>
              <p:spPr bwMode="auto">
                <a:xfrm rot="2700000">
                  <a:off x="-56035" y="2051393"/>
                  <a:ext cx="1870819" cy="1078320"/>
                </a:xfrm>
                <a:custGeom>
                  <a:avLst/>
                  <a:gdLst>
                    <a:gd name="T0" fmla="*/ 2147483647 w 791"/>
                    <a:gd name="T1" fmla="*/ 2147483647 h 456"/>
                    <a:gd name="T2" fmla="*/ 2147483647 w 791"/>
                    <a:gd name="T3" fmla="*/ 2147483647 h 456"/>
                    <a:gd name="T4" fmla="*/ 2147483647 w 791"/>
                    <a:gd name="T5" fmla="*/ 2147483647 h 456"/>
                    <a:gd name="T6" fmla="*/ 2147483647 w 791"/>
                    <a:gd name="T7" fmla="*/ 2147483647 h 456"/>
                    <a:gd name="T8" fmla="*/ 2147483647 w 791"/>
                    <a:gd name="T9" fmla="*/ 2147483647 h 456"/>
                    <a:gd name="T10" fmla="*/ 2147483647 w 791"/>
                    <a:gd name="T11" fmla="*/ 2147483647 h 456"/>
                    <a:gd name="T12" fmla="*/ 2147483647 w 791"/>
                    <a:gd name="T13" fmla="*/ 2147483647 h 456"/>
                    <a:gd name="T14" fmla="*/ 2147483647 w 791"/>
                    <a:gd name="T15" fmla="*/ 2147483647 h 456"/>
                    <a:gd name="T16" fmla="*/ 2147483647 w 791"/>
                    <a:gd name="T17" fmla="*/ 2147483647 h 456"/>
                    <a:gd name="T18" fmla="*/ 2147483647 w 791"/>
                    <a:gd name="T19" fmla="*/ 2147483647 h 456"/>
                    <a:gd name="T20" fmla="*/ 2147483647 w 791"/>
                    <a:gd name="T21" fmla="*/ 2147483647 h 456"/>
                    <a:gd name="T22" fmla="*/ 2147483647 w 791"/>
                    <a:gd name="T23" fmla="*/ 0 h 456"/>
                    <a:gd name="T24" fmla="*/ 2147483647 w 791"/>
                    <a:gd name="T25" fmla="*/ 2147483647 h 456"/>
                    <a:gd name="T26" fmla="*/ 2147483647 w 791"/>
                    <a:gd name="T27" fmla="*/ 2147483647 h 4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1"/>
                    <a:gd name="T43" fmla="*/ 0 h 456"/>
                    <a:gd name="T44" fmla="*/ 791 w 791"/>
                    <a:gd name="T45" fmla="*/ 456 h 4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1" h="456">
                      <a:moveTo>
                        <a:pt x="298" y="362"/>
                      </a:moveTo>
                      <a:cubicBezTo>
                        <a:pt x="314" y="378"/>
                        <a:pt x="345" y="381"/>
                        <a:pt x="373" y="381"/>
                      </a:cubicBezTo>
                      <a:cubicBezTo>
                        <a:pt x="550" y="381"/>
                        <a:pt x="550" y="381"/>
                        <a:pt x="550" y="381"/>
                      </a:cubicBezTo>
                      <a:cubicBezTo>
                        <a:pt x="550" y="428"/>
                        <a:pt x="550" y="428"/>
                        <a:pt x="550" y="428"/>
                      </a:cubicBezTo>
                      <a:cubicBezTo>
                        <a:pt x="550" y="444"/>
                        <a:pt x="569" y="456"/>
                        <a:pt x="584" y="444"/>
                      </a:cubicBezTo>
                      <a:cubicBezTo>
                        <a:pt x="774" y="254"/>
                        <a:pt x="774" y="254"/>
                        <a:pt x="774" y="254"/>
                      </a:cubicBezTo>
                      <a:cubicBezTo>
                        <a:pt x="791" y="240"/>
                        <a:pt x="791" y="218"/>
                        <a:pt x="774" y="204"/>
                      </a:cubicBezTo>
                      <a:cubicBezTo>
                        <a:pt x="584" y="14"/>
                        <a:pt x="584" y="14"/>
                        <a:pt x="584" y="14"/>
                      </a:cubicBezTo>
                      <a:cubicBezTo>
                        <a:pt x="569" y="2"/>
                        <a:pt x="550" y="12"/>
                        <a:pt x="550" y="31"/>
                      </a:cubicBezTo>
                      <a:cubicBezTo>
                        <a:pt x="549" y="75"/>
                        <a:pt x="549" y="75"/>
                        <a:pt x="549" y="75"/>
                      </a:cubicBezTo>
                      <a:cubicBezTo>
                        <a:pt x="549" y="75"/>
                        <a:pt x="157" y="75"/>
                        <a:pt x="107" y="75"/>
                      </a:cubicBezTo>
                      <a:cubicBezTo>
                        <a:pt x="51" y="75"/>
                        <a:pt x="6" y="42"/>
                        <a:pt x="6" y="0"/>
                      </a:cubicBezTo>
                      <a:cubicBezTo>
                        <a:pt x="6" y="0"/>
                        <a:pt x="0" y="31"/>
                        <a:pt x="28" y="66"/>
                      </a:cubicBezTo>
                      <a:cubicBezTo>
                        <a:pt x="40" y="81"/>
                        <a:pt x="298" y="362"/>
                        <a:pt x="298" y="362"/>
                      </a:cubicBezTo>
                      <a:close/>
                    </a:path>
                  </a:pathLst>
                </a:custGeom>
                <a:solidFill>
                  <a:srgbClr val="AE0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262" name="Freeform 12"/>
              <p:cNvSpPr>
                <a:spLocks/>
              </p:cNvSpPr>
              <p:nvPr/>
            </p:nvSpPr>
            <p:spPr bwMode="auto">
              <a:xfrm rot="2700000">
                <a:off x="1261261" y="-56035"/>
                <a:ext cx="1081317" cy="1870820"/>
              </a:xfrm>
              <a:custGeom>
                <a:avLst/>
                <a:gdLst>
                  <a:gd name="T0" fmla="*/ 2147483647 w 457"/>
                  <a:gd name="T1" fmla="*/ 2147483647 h 791"/>
                  <a:gd name="T2" fmla="*/ 2147483647 w 457"/>
                  <a:gd name="T3" fmla="*/ 2147483647 h 791"/>
                  <a:gd name="T4" fmla="*/ 2147483647 w 457"/>
                  <a:gd name="T5" fmla="*/ 2147483647 h 791"/>
                  <a:gd name="T6" fmla="*/ 2147483647 w 457"/>
                  <a:gd name="T7" fmla="*/ 2147483647 h 791"/>
                  <a:gd name="T8" fmla="*/ 2147483647 w 457"/>
                  <a:gd name="T9" fmla="*/ 2147483647 h 791"/>
                  <a:gd name="T10" fmla="*/ 2147483647 w 457"/>
                  <a:gd name="T11" fmla="*/ 2147483647 h 791"/>
                  <a:gd name="T12" fmla="*/ 2147483647 w 457"/>
                  <a:gd name="T13" fmla="*/ 2147483647 h 791"/>
                  <a:gd name="T14" fmla="*/ 2147483647 w 457"/>
                  <a:gd name="T15" fmla="*/ 2147483647 h 791"/>
                  <a:gd name="T16" fmla="*/ 2147483647 w 457"/>
                  <a:gd name="T17" fmla="*/ 2147483647 h 791"/>
                  <a:gd name="T18" fmla="*/ 2147483647 w 457"/>
                  <a:gd name="T19" fmla="*/ 2147483647 h 791"/>
                  <a:gd name="T20" fmla="*/ 2147483647 w 457"/>
                  <a:gd name="T21" fmla="*/ 2147483647 h 791"/>
                  <a:gd name="T22" fmla="*/ 2147483647 w 457"/>
                  <a:gd name="T23" fmla="*/ 2147483647 h 791"/>
                  <a:gd name="T24" fmla="*/ 2147483647 w 457"/>
                  <a:gd name="T25" fmla="*/ 2147483647 h 791"/>
                  <a:gd name="T26" fmla="*/ 2147483647 w 457"/>
                  <a:gd name="T27" fmla="*/ 2147483647 h 79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57"/>
                  <a:gd name="T43" fmla="*/ 0 h 791"/>
                  <a:gd name="T44" fmla="*/ 457 w 457"/>
                  <a:gd name="T45" fmla="*/ 791 h 79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57" h="791">
                    <a:moveTo>
                      <a:pt x="94" y="299"/>
                    </a:moveTo>
                    <a:cubicBezTo>
                      <a:pt x="79" y="315"/>
                      <a:pt x="75" y="346"/>
                      <a:pt x="75" y="373"/>
                    </a:cubicBezTo>
                    <a:cubicBezTo>
                      <a:pt x="75" y="550"/>
                      <a:pt x="75" y="550"/>
                      <a:pt x="75" y="550"/>
                    </a:cubicBezTo>
                    <a:cubicBezTo>
                      <a:pt x="29" y="550"/>
                      <a:pt x="29" y="550"/>
                      <a:pt x="29" y="550"/>
                    </a:cubicBezTo>
                    <a:cubicBezTo>
                      <a:pt x="12" y="550"/>
                      <a:pt x="0" y="570"/>
                      <a:pt x="13" y="585"/>
                    </a:cubicBezTo>
                    <a:cubicBezTo>
                      <a:pt x="202" y="775"/>
                      <a:pt x="202" y="775"/>
                      <a:pt x="202" y="775"/>
                    </a:cubicBezTo>
                    <a:cubicBezTo>
                      <a:pt x="216" y="791"/>
                      <a:pt x="239" y="791"/>
                      <a:pt x="253" y="775"/>
                    </a:cubicBezTo>
                    <a:cubicBezTo>
                      <a:pt x="442" y="585"/>
                      <a:pt x="442" y="585"/>
                      <a:pt x="442" y="585"/>
                    </a:cubicBezTo>
                    <a:cubicBezTo>
                      <a:pt x="455" y="570"/>
                      <a:pt x="444" y="550"/>
                      <a:pt x="426" y="550"/>
                    </a:cubicBezTo>
                    <a:cubicBezTo>
                      <a:pt x="381" y="550"/>
                      <a:pt x="381" y="550"/>
                      <a:pt x="381" y="550"/>
                    </a:cubicBezTo>
                    <a:cubicBezTo>
                      <a:pt x="381" y="550"/>
                      <a:pt x="381" y="158"/>
                      <a:pt x="381" y="108"/>
                    </a:cubicBezTo>
                    <a:cubicBezTo>
                      <a:pt x="381" y="52"/>
                      <a:pt x="414" y="7"/>
                      <a:pt x="457" y="7"/>
                    </a:cubicBezTo>
                    <a:cubicBezTo>
                      <a:pt x="457" y="7"/>
                      <a:pt x="426" y="0"/>
                      <a:pt x="390" y="29"/>
                    </a:cubicBezTo>
                    <a:cubicBezTo>
                      <a:pt x="375" y="41"/>
                      <a:pt x="94" y="299"/>
                      <a:pt x="94" y="2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57" name="文本框 62"/>
            <p:cNvSpPr txBox="1">
              <a:spLocks noChangeArrowheads="1"/>
            </p:cNvSpPr>
            <p:nvPr/>
          </p:nvSpPr>
          <p:spPr bwMode="auto">
            <a:xfrm>
              <a:off x="1194649" y="923100"/>
              <a:ext cx="607617" cy="5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8" name="文本框 63"/>
            <p:cNvSpPr txBox="1">
              <a:spLocks noChangeArrowheads="1"/>
            </p:cNvSpPr>
            <p:nvPr/>
          </p:nvSpPr>
          <p:spPr bwMode="auto">
            <a:xfrm>
              <a:off x="939877" y="2659858"/>
              <a:ext cx="607617" cy="5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" name="文本框 64"/>
            <p:cNvSpPr txBox="1">
              <a:spLocks noChangeArrowheads="1"/>
            </p:cNvSpPr>
            <p:nvPr/>
          </p:nvSpPr>
          <p:spPr bwMode="auto">
            <a:xfrm>
              <a:off x="2599880" y="2894696"/>
              <a:ext cx="607617" cy="5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" name="文本框 65"/>
            <p:cNvSpPr txBox="1">
              <a:spLocks noChangeArrowheads="1"/>
            </p:cNvSpPr>
            <p:nvPr/>
          </p:nvSpPr>
          <p:spPr bwMode="auto">
            <a:xfrm>
              <a:off x="2913357" y="1212606"/>
              <a:ext cx="607617" cy="5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6" name="TextBox 23"/>
          <p:cNvSpPr txBox="1"/>
          <p:nvPr/>
        </p:nvSpPr>
        <p:spPr>
          <a:xfrm>
            <a:off x="2612951" y="1706818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3573605" y="138606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23"/>
          <p:cNvSpPr txBox="1"/>
          <p:nvPr/>
        </p:nvSpPr>
        <p:spPr>
          <a:xfrm>
            <a:off x="1107492" y="4020180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2068146" y="369943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9145434" y="3972070"/>
            <a:ext cx="24766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TextBox 24"/>
          <p:cNvSpPr txBox="1"/>
          <p:nvPr/>
        </p:nvSpPr>
        <p:spPr>
          <a:xfrm>
            <a:off x="9145434" y="365132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6" name="TextBox 23"/>
          <p:cNvSpPr txBox="1"/>
          <p:nvPr/>
        </p:nvSpPr>
        <p:spPr>
          <a:xfrm>
            <a:off x="6977061" y="6001083"/>
            <a:ext cx="24766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TextBox 24"/>
          <p:cNvSpPr txBox="1"/>
          <p:nvPr/>
        </p:nvSpPr>
        <p:spPr>
          <a:xfrm>
            <a:off x="6977061" y="568033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7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8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2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4" grpId="0"/>
      <p:bldP spid="55" grpId="0"/>
      <p:bldP spid="56" grpId="0"/>
      <p:bldP spid="57" grpId="0"/>
      <p:bldP spid="37" grpId="0"/>
      <p:bldP spid="38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297688" y="555620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27" name="Rectangle 1"/>
          <p:cNvSpPr/>
          <p:nvPr/>
        </p:nvSpPr>
        <p:spPr>
          <a:xfrm>
            <a:off x="353" y="4520413"/>
            <a:ext cx="12858044" cy="2712237"/>
          </a:xfrm>
          <a:prstGeom prst="rect">
            <a:avLst/>
          </a:prstGeom>
          <a:blipFill dpi="0" rotWithShape="1">
            <a:blip r:embed="rId3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49"/>
          <p:cNvGrpSpPr/>
          <p:nvPr/>
        </p:nvGrpSpPr>
        <p:grpSpPr>
          <a:xfrm>
            <a:off x="3315296" y="1657794"/>
            <a:ext cx="6309491" cy="2947368"/>
            <a:chOff x="2357422" y="1178940"/>
            <a:chExt cx="4486995" cy="2096021"/>
          </a:xfrm>
        </p:grpSpPr>
        <p:grpSp>
          <p:nvGrpSpPr>
            <p:cNvPr id="29" name="Group 2"/>
            <p:cNvGrpSpPr/>
            <p:nvPr/>
          </p:nvGrpSpPr>
          <p:grpSpPr>
            <a:xfrm>
              <a:off x="2357422" y="1178940"/>
              <a:ext cx="2453635" cy="2033783"/>
              <a:chOff x="152400" y="438150"/>
              <a:chExt cx="6307824" cy="5228470"/>
            </a:xfrm>
          </p:grpSpPr>
          <p:pic>
            <p:nvPicPr>
              <p:cNvPr id="36" name="Picture 5" descr="imac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438150"/>
                <a:ext cx="6307824" cy="5228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Rectangle 4"/>
              <p:cNvSpPr/>
              <p:nvPr/>
            </p:nvSpPr>
            <p:spPr>
              <a:xfrm>
                <a:off x="381000" y="666750"/>
                <a:ext cx="5867400" cy="3505200"/>
              </a:xfrm>
              <a:prstGeom prst="rect">
                <a:avLst/>
              </a:prstGeom>
              <a:blipFill dpi="0"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5"/>
            <p:cNvGrpSpPr/>
            <p:nvPr/>
          </p:nvGrpSpPr>
          <p:grpSpPr>
            <a:xfrm>
              <a:off x="4006494" y="1893411"/>
              <a:ext cx="2288837" cy="1381550"/>
              <a:chOff x="336947" y="1950447"/>
              <a:chExt cx="6745544" cy="4071635"/>
            </a:xfrm>
          </p:grpSpPr>
          <p:pic>
            <p:nvPicPr>
              <p:cNvPr id="34" name="Picture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6947" y="1950447"/>
                <a:ext cx="6745544" cy="4071635"/>
              </a:xfrm>
              <a:prstGeom prst="rect">
                <a:avLst/>
              </a:prstGeom>
            </p:spPr>
          </p:pic>
          <p:sp>
            <p:nvSpPr>
              <p:cNvPr id="35" name="Rectangle 7"/>
              <p:cNvSpPr/>
              <p:nvPr/>
            </p:nvSpPr>
            <p:spPr>
              <a:xfrm>
                <a:off x="1129035" y="2160307"/>
                <a:ext cx="5184576" cy="3240361"/>
              </a:xfrm>
              <a:prstGeom prst="rect">
                <a:avLst/>
              </a:prstGeom>
              <a:blipFill dpi="0"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8"/>
            <p:cNvGrpSpPr/>
            <p:nvPr/>
          </p:nvGrpSpPr>
          <p:grpSpPr>
            <a:xfrm>
              <a:off x="6406729" y="2294497"/>
              <a:ext cx="437688" cy="917910"/>
              <a:chOff x="685800" y="514350"/>
              <a:chExt cx="1985010" cy="4162944"/>
            </a:xfrm>
          </p:grpSpPr>
          <p:pic>
            <p:nvPicPr>
              <p:cNvPr id="32" name="Picture 9" descr="iPhone-5-(black).png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514350"/>
                <a:ext cx="1985010" cy="4162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Rectangle 10"/>
              <p:cNvSpPr/>
              <p:nvPr/>
            </p:nvSpPr>
            <p:spPr>
              <a:xfrm>
                <a:off x="838200" y="1123950"/>
                <a:ext cx="1676400" cy="2971799"/>
              </a:xfrm>
              <a:prstGeom prst="rect">
                <a:avLst/>
              </a:prstGeom>
              <a:blipFill dpi="0" rotWithShape="1"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8" name="Straight Connector 13"/>
          <p:cNvCxnSpPr>
            <a:stCxn id="57" idx="6"/>
            <a:endCxn id="76" idx="2"/>
          </p:cNvCxnSpPr>
          <p:nvPr/>
        </p:nvCxnSpPr>
        <p:spPr>
          <a:xfrm>
            <a:off x="2703481" y="5123138"/>
            <a:ext cx="3324077" cy="2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>
            <a:stCxn id="76" idx="6"/>
            <a:endCxn id="67" idx="2"/>
          </p:cNvCxnSpPr>
          <p:nvPr/>
        </p:nvCxnSpPr>
        <p:spPr>
          <a:xfrm>
            <a:off x="6721648" y="5123138"/>
            <a:ext cx="3223623" cy="2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0"/>
          <p:cNvGrpSpPr/>
          <p:nvPr/>
        </p:nvGrpSpPr>
        <p:grpSpPr>
          <a:xfrm>
            <a:off x="1105304" y="4776096"/>
            <a:ext cx="2511354" cy="1941963"/>
            <a:chOff x="785786" y="3396519"/>
            <a:chExt cx="1785950" cy="1381027"/>
          </a:xfrm>
        </p:grpSpPr>
        <p:grpSp>
          <p:nvGrpSpPr>
            <p:cNvPr id="55" name="Group 43"/>
            <p:cNvGrpSpPr/>
            <p:nvPr/>
          </p:nvGrpSpPr>
          <p:grpSpPr>
            <a:xfrm>
              <a:off x="785786" y="4000510"/>
              <a:ext cx="1785950" cy="777036"/>
              <a:chOff x="785786" y="4000510"/>
              <a:chExt cx="1785950" cy="777036"/>
            </a:xfrm>
          </p:grpSpPr>
          <p:sp>
            <p:nvSpPr>
              <p:cNvPr id="62" name="Rectangle 16"/>
              <p:cNvSpPr/>
              <p:nvPr/>
            </p:nvSpPr>
            <p:spPr>
              <a:xfrm>
                <a:off x="785786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Rectangle 19"/>
              <p:cNvSpPr/>
              <p:nvPr/>
            </p:nvSpPr>
            <p:spPr>
              <a:xfrm>
                <a:off x="1054551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56" name="Group 44"/>
            <p:cNvGrpSpPr/>
            <p:nvPr/>
          </p:nvGrpSpPr>
          <p:grpSpPr>
            <a:xfrm>
              <a:off x="1428728" y="3396519"/>
              <a:ext cx="493602" cy="493602"/>
              <a:chOff x="1428728" y="3396519"/>
              <a:chExt cx="493602" cy="493602"/>
            </a:xfrm>
          </p:grpSpPr>
          <p:sp>
            <p:nvSpPr>
              <p:cNvPr id="57" name="Oval 11"/>
              <p:cNvSpPr/>
              <p:nvPr/>
            </p:nvSpPr>
            <p:spPr>
              <a:xfrm>
                <a:off x="1428728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8" name="Group 31"/>
              <p:cNvGrpSpPr/>
              <p:nvPr/>
            </p:nvGrpSpPr>
            <p:grpSpPr>
              <a:xfrm>
                <a:off x="1511112" y="3600989"/>
                <a:ext cx="338470" cy="119586"/>
                <a:chOff x="1441430" y="4357700"/>
                <a:chExt cx="503238" cy="177800"/>
              </a:xfrm>
              <a:solidFill>
                <a:schemeClr val="bg1"/>
              </a:solidFill>
            </p:grpSpPr>
            <p:sp>
              <p:nvSpPr>
                <p:cNvPr id="59" name="Freeform 19"/>
                <p:cNvSpPr>
                  <a:spLocks/>
                </p:cNvSpPr>
                <p:nvPr/>
              </p:nvSpPr>
              <p:spPr bwMode="auto">
                <a:xfrm>
                  <a:off x="1441430" y="4357700"/>
                  <a:ext cx="231775" cy="177800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203" y="0"/>
                    </a:cxn>
                    <a:cxn ang="0">
                      <a:pos x="225" y="5"/>
                    </a:cxn>
                    <a:cxn ang="0">
                      <a:pos x="245" y="13"/>
                    </a:cxn>
                    <a:cxn ang="0">
                      <a:pos x="262" y="26"/>
                    </a:cxn>
                    <a:cxn ang="0">
                      <a:pos x="271" y="32"/>
                    </a:cxn>
                    <a:cxn ang="0">
                      <a:pos x="282" y="47"/>
                    </a:cxn>
                    <a:cxn ang="0">
                      <a:pos x="292" y="63"/>
                    </a:cxn>
                    <a:cxn ang="0">
                      <a:pos x="232" y="63"/>
                    </a:cxn>
                    <a:cxn ang="0">
                      <a:pos x="213" y="53"/>
                    </a:cxn>
                    <a:cxn ang="0">
                      <a:pos x="192" y="49"/>
                    </a:cxn>
                    <a:cxn ang="0">
                      <a:pos x="112" y="49"/>
                    </a:cxn>
                    <a:cxn ang="0">
                      <a:pos x="88" y="54"/>
                    </a:cxn>
                    <a:cxn ang="0">
                      <a:pos x="68" y="68"/>
                    </a:cxn>
                    <a:cxn ang="0">
                      <a:pos x="61" y="77"/>
                    </a:cxn>
                    <a:cxn ang="0">
                      <a:pos x="51" y="99"/>
                    </a:cxn>
                    <a:cxn ang="0">
                      <a:pos x="50" y="111"/>
                    </a:cxn>
                    <a:cxn ang="0">
                      <a:pos x="51" y="124"/>
                    </a:cxn>
                    <a:cxn ang="0">
                      <a:pos x="61" y="146"/>
                    </a:cxn>
                    <a:cxn ang="0">
                      <a:pos x="68" y="154"/>
                    </a:cxn>
                    <a:cxn ang="0">
                      <a:pos x="88" y="168"/>
                    </a:cxn>
                    <a:cxn ang="0">
                      <a:pos x="112" y="173"/>
                    </a:cxn>
                    <a:cxn ang="0">
                      <a:pos x="192" y="173"/>
                    </a:cxn>
                    <a:cxn ang="0">
                      <a:pos x="213" y="169"/>
                    </a:cxn>
                    <a:cxn ang="0">
                      <a:pos x="232" y="158"/>
                    </a:cxn>
                    <a:cxn ang="0">
                      <a:pos x="292" y="158"/>
                    </a:cxn>
                    <a:cxn ang="0">
                      <a:pos x="282" y="175"/>
                    </a:cxn>
                    <a:cxn ang="0">
                      <a:pos x="271" y="189"/>
                    </a:cxn>
                    <a:cxn ang="0">
                      <a:pos x="262" y="196"/>
                    </a:cxn>
                    <a:cxn ang="0">
                      <a:pos x="245" y="209"/>
                    </a:cxn>
                    <a:cxn ang="0">
                      <a:pos x="225" y="217"/>
                    </a:cxn>
                    <a:cxn ang="0">
                      <a:pos x="203" y="221"/>
                    </a:cxn>
                    <a:cxn ang="0">
                      <a:pos x="112" y="222"/>
                    </a:cxn>
                    <a:cxn ang="0">
                      <a:pos x="100" y="221"/>
                    </a:cxn>
                    <a:cxn ang="0">
                      <a:pos x="78" y="217"/>
                    </a:cxn>
                    <a:cxn ang="0">
                      <a:pos x="58" y="209"/>
                    </a:cxn>
                    <a:cxn ang="0">
                      <a:pos x="41" y="196"/>
                    </a:cxn>
                    <a:cxn ang="0">
                      <a:pos x="34" y="189"/>
                    </a:cxn>
                    <a:cxn ang="0">
                      <a:pos x="20" y="173"/>
                    </a:cxn>
                    <a:cxn ang="0">
                      <a:pos x="9" y="154"/>
                    </a:cxn>
                    <a:cxn ang="0">
                      <a:pos x="3" y="133"/>
                    </a:cxn>
                    <a:cxn ang="0">
                      <a:pos x="0" y="111"/>
                    </a:cxn>
                    <a:cxn ang="0">
                      <a:pos x="0" y="111"/>
                    </a:cxn>
                    <a:cxn ang="0">
                      <a:pos x="3" y="89"/>
                    </a:cxn>
                    <a:cxn ang="0">
                      <a:pos x="9" y="68"/>
                    </a:cxn>
                    <a:cxn ang="0">
                      <a:pos x="20" y="49"/>
                    </a:cxn>
                    <a:cxn ang="0">
                      <a:pos x="34" y="32"/>
                    </a:cxn>
                    <a:cxn ang="0">
                      <a:pos x="41" y="26"/>
                    </a:cxn>
                    <a:cxn ang="0">
                      <a:pos x="58" y="13"/>
                    </a:cxn>
                    <a:cxn ang="0">
                      <a:pos x="78" y="5"/>
                    </a:cxn>
                    <a:cxn ang="0">
                      <a:pos x="100" y="0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292" h="222">
                      <a:moveTo>
                        <a:pt x="112" y="0"/>
                      </a:move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203" y="0"/>
                      </a:lnTo>
                      <a:lnTo>
                        <a:pt x="214" y="2"/>
                      </a:lnTo>
                      <a:lnTo>
                        <a:pt x="225" y="5"/>
                      </a:lnTo>
                      <a:lnTo>
                        <a:pt x="235" y="9"/>
                      </a:lnTo>
                      <a:lnTo>
                        <a:pt x="245" y="13"/>
                      </a:lnTo>
                      <a:lnTo>
                        <a:pt x="254" y="18"/>
                      </a:lnTo>
                      <a:lnTo>
                        <a:pt x="262" y="26"/>
                      </a:lnTo>
                      <a:lnTo>
                        <a:pt x="271" y="32"/>
                      </a:lnTo>
                      <a:lnTo>
                        <a:pt x="271" y="32"/>
                      </a:lnTo>
                      <a:lnTo>
                        <a:pt x="277" y="39"/>
                      </a:lnTo>
                      <a:lnTo>
                        <a:pt x="282" y="47"/>
                      </a:lnTo>
                      <a:lnTo>
                        <a:pt x="288" y="56"/>
                      </a:lnTo>
                      <a:lnTo>
                        <a:pt x="292" y="63"/>
                      </a:lnTo>
                      <a:lnTo>
                        <a:pt x="232" y="63"/>
                      </a:lnTo>
                      <a:lnTo>
                        <a:pt x="232" y="63"/>
                      </a:lnTo>
                      <a:lnTo>
                        <a:pt x="223" y="58"/>
                      </a:lnTo>
                      <a:lnTo>
                        <a:pt x="213" y="53"/>
                      </a:lnTo>
                      <a:lnTo>
                        <a:pt x="203" y="51"/>
                      </a:lnTo>
                      <a:lnTo>
                        <a:pt x="192" y="49"/>
                      </a:lnTo>
                      <a:lnTo>
                        <a:pt x="112" y="49"/>
                      </a:lnTo>
                      <a:lnTo>
                        <a:pt x="112" y="49"/>
                      </a:lnTo>
                      <a:lnTo>
                        <a:pt x="99" y="51"/>
                      </a:lnTo>
                      <a:lnTo>
                        <a:pt x="88" y="54"/>
                      </a:lnTo>
                      <a:lnTo>
                        <a:pt x="77" y="60"/>
                      </a:lnTo>
                      <a:lnTo>
                        <a:pt x="68" y="68"/>
                      </a:lnTo>
                      <a:lnTo>
                        <a:pt x="68" y="68"/>
                      </a:lnTo>
                      <a:lnTo>
                        <a:pt x="61" y="77"/>
                      </a:lnTo>
                      <a:lnTo>
                        <a:pt x="55" y="86"/>
                      </a:lnTo>
                      <a:lnTo>
                        <a:pt x="51" y="99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1" y="124"/>
                      </a:lnTo>
                      <a:lnTo>
                        <a:pt x="55" y="135"/>
                      </a:lnTo>
                      <a:lnTo>
                        <a:pt x="61" y="146"/>
                      </a:lnTo>
                      <a:lnTo>
                        <a:pt x="68" y="154"/>
                      </a:lnTo>
                      <a:lnTo>
                        <a:pt x="68" y="154"/>
                      </a:lnTo>
                      <a:lnTo>
                        <a:pt x="77" y="162"/>
                      </a:lnTo>
                      <a:lnTo>
                        <a:pt x="88" y="168"/>
                      </a:lnTo>
                      <a:lnTo>
                        <a:pt x="99" y="172"/>
                      </a:lnTo>
                      <a:lnTo>
                        <a:pt x="112" y="173"/>
                      </a:lnTo>
                      <a:lnTo>
                        <a:pt x="192" y="173"/>
                      </a:lnTo>
                      <a:lnTo>
                        <a:pt x="192" y="173"/>
                      </a:lnTo>
                      <a:lnTo>
                        <a:pt x="203" y="172"/>
                      </a:lnTo>
                      <a:lnTo>
                        <a:pt x="213" y="169"/>
                      </a:lnTo>
                      <a:lnTo>
                        <a:pt x="223" y="164"/>
                      </a:lnTo>
                      <a:lnTo>
                        <a:pt x="232" y="158"/>
                      </a:lnTo>
                      <a:lnTo>
                        <a:pt x="292" y="158"/>
                      </a:lnTo>
                      <a:lnTo>
                        <a:pt x="292" y="158"/>
                      </a:lnTo>
                      <a:lnTo>
                        <a:pt x="288" y="167"/>
                      </a:lnTo>
                      <a:lnTo>
                        <a:pt x="282" y="175"/>
                      </a:lnTo>
                      <a:lnTo>
                        <a:pt x="277" y="183"/>
                      </a:lnTo>
                      <a:lnTo>
                        <a:pt x="271" y="189"/>
                      </a:lnTo>
                      <a:lnTo>
                        <a:pt x="271" y="189"/>
                      </a:lnTo>
                      <a:lnTo>
                        <a:pt x="262" y="196"/>
                      </a:lnTo>
                      <a:lnTo>
                        <a:pt x="254" y="203"/>
                      </a:lnTo>
                      <a:lnTo>
                        <a:pt x="245" y="209"/>
                      </a:lnTo>
                      <a:lnTo>
                        <a:pt x="235" y="214"/>
                      </a:lnTo>
                      <a:lnTo>
                        <a:pt x="225" y="217"/>
                      </a:lnTo>
                      <a:lnTo>
                        <a:pt x="214" y="220"/>
                      </a:lnTo>
                      <a:lnTo>
                        <a:pt x="203" y="221"/>
                      </a:lnTo>
                      <a:lnTo>
                        <a:pt x="192" y="222"/>
                      </a:lnTo>
                      <a:lnTo>
                        <a:pt x="112" y="222"/>
                      </a:lnTo>
                      <a:lnTo>
                        <a:pt x="112" y="222"/>
                      </a:lnTo>
                      <a:lnTo>
                        <a:pt x="100" y="221"/>
                      </a:lnTo>
                      <a:lnTo>
                        <a:pt x="89" y="220"/>
                      </a:lnTo>
                      <a:lnTo>
                        <a:pt x="78" y="217"/>
                      </a:lnTo>
                      <a:lnTo>
                        <a:pt x="68" y="214"/>
                      </a:lnTo>
                      <a:lnTo>
                        <a:pt x="58" y="209"/>
                      </a:lnTo>
                      <a:lnTo>
                        <a:pt x="50" y="203"/>
                      </a:lnTo>
                      <a:lnTo>
                        <a:pt x="41" y="196"/>
                      </a:lnTo>
                      <a:lnTo>
                        <a:pt x="34" y="189"/>
                      </a:lnTo>
                      <a:lnTo>
                        <a:pt x="34" y="189"/>
                      </a:lnTo>
                      <a:lnTo>
                        <a:pt x="26" y="182"/>
                      </a:lnTo>
                      <a:lnTo>
                        <a:pt x="20" y="173"/>
                      </a:lnTo>
                      <a:lnTo>
                        <a:pt x="14" y="164"/>
                      </a:lnTo>
                      <a:lnTo>
                        <a:pt x="9" y="154"/>
                      </a:lnTo>
                      <a:lnTo>
                        <a:pt x="5" y="143"/>
                      </a:lnTo>
                      <a:lnTo>
                        <a:pt x="3" y="133"/>
                      </a:lnTo>
                      <a:lnTo>
                        <a:pt x="2" y="122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2" y="100"/>
                      </a:lnTo>
                      <a:lnTo>
                        <a:pt x="3" y="89"/>
                      </a:lnTo>
                      <a:lnTo>
                        <a:pt x="5" y="78"/>
                      </a:lnTo>
                      <a:lnTo>
                        <a:pt x="9" y="68"/>
                      </a:lnTo>
                      <a:lnTo>
                        <a:pt x="14" y="58"/>
                      </a:lnTo>
                      <a:lnTo>
                        <a:pt x="20" y="49"/>
                      </a:lnTo>
                      <a:lnTo>
                        <a:pt x="26" y="41"/>
                      </a:lnTo>
                      <a:lnTo>
                        <a:pt x="34" y="32"/>
                      </a:lnTo>
                      <a:lnTo>
                        <a:pt x="34" y="32"/>
                      </a:lnTo>
                      <a:lnTo>
                        <a:pt x="41" y="26"/>
                      </a:lnTo>
                      <a:lnTo>
                        <a:pt x="50" y="18"/>
                      </a:lnTo>
                      <a:lnTo>
                        <a:pt x="58" y="13"/>
                      </a:lnTo>
                      <a:lnTo>
                        <a:pt x="68" y="9"/>
                      </a:lnTo>
                      <a:lnTo>
                        <a:pt x="78" y="5"/>
                      </a:lnTo>
                      <a:lnTo>
                        <a:pt x="89" y="2"/>
                      </a:lnTo>
                      <a:lnTo>
                        <a:pt x="100" y="0"/>
                      </a:lnTo>
                      <a:lnTo>
                        <a:pt x="112" y="0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AE00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  <p:sp>
              <p:nvSpPr>
                <p:cNvPr id="60" name="Freeform 20"/>
                <p:cNvSpPr>
                  <a:spLocks/>
                </p:cNvSpPr>
                <p:nvPr/>
              </p:nvSpPr>
              <p:spPr bwMode="auto">
                <a:xfrm>
                  <a:off x="1714480" y="4357700"/>
                  <a:ext cx="230188" cy="177800"/>
                </a:xfrm>
                <a:custGeom>
                  <a:avLst/>
                  <a:gdLst/>
                  <a:ahLst/>
                  <a:cxnLst>
                    <a:cxn ang="0">
                      <a:pos x="181" y="0"/>
                    </a:cxn>
                    <a:cxn ang="0">
                      <a:pos x="192" y="0"/>
                    </a:cxn>
                    <a:cxn ang="0">
                      <a:pos x="213" y="5"/>
                    </a:cxn>
                    <a:cxn ang="0">
                      <a:pos x="234" y="13"/>
                    </a:cxn>
                    <a:cxn ang="0">
                      <a:pos x="251" y="26"/>
                    </a:cxn>
                    <a:cxn ang="0">
                      <a:pos x="258" y="32"/>
                    </a:cxn>
                    <a:cxn ang="0">
                      <a:pos x="272" y="49"/>
                    </a:cxn>
                    <a:cxn ang="0">
                      <a:pos x="283" y="68"/>
                    </a:cxn>
                    <a:cxn ang="0">
                      <a:pos x="289" y="89"/>
                    </a:cxn>
                    <a:cxn ang="0">
                      <a:pos x="292" y="111"/>
                    </a:cxn>
                    <a:cxn ang="0">
                      <a:pos x="292" y="111"/>
                    </a:cxn>
                    <a:cxn ang="0">
                      <a:pos x="289" y="133"/>
                    </a:cxn>
                    <a:cxn ang="0">
                      <a:pos x="283" y="154"/>
                    </a:cxn>
                    <a:cxn ang="0">
                      <a:pos x="272" y="173"/>
                    </a:cxn>
                    <a:cxn ang="0">
                      <a:pos x="258" y="189"/>
                    </a:cxn>
                    <a:cxn ang="0">
                      <a:pos x="251" y="196"/>
                    </a:cxn>
                    <a:cxn ang="0">
                      <a:pos x="234" y="209"/>
                    </a:cxn>
                    <a:cxn ang="0">
                      <a:pos x="213" y="217"/>
                    </a:cxn>
                    <a:cxn ang="0">
                      <a:pos x="192" y="221"/>
                    </a:cxn>
                    <a:cxn ang="0">
                      <a:pos x="100" y="222"/>
                    </a:cxn>
                    <a:cxn ang="0">
                      <a:pos x="89" y="221"/>
                    </a:cxn>
                    <a:cxn ang="0">
                      <a:pos x="67" y="217"/>
                    </a:cxn>
                    <a:cxn ang="0">
                      <a:pos x="47" y="209"/>
                    </a:cxn>
                    <a:cxn ang="0">
                      <a:pos x="30" y="196"/>
                    </a:cxn>
                    <a:cxn ang="0">
                      <a:pos x="21" y="189"/>
                    </a:cxn>
                    <a:cxn ang="0">
                      <a:pos x="9" y="175"/>
                    </a:cxn>
                    <a:cxn ang="0">
                      <a:pos x="0" y="158"/>
                    </a:cxn>
                    <a:cxn ang="0">
                      <a:pos x="61" y="158"/>
                    </a:cxn>
                    <a:cxn ang="0">
                      <a:pos x="79" y="169"/>
                    </a:cxn>
                    <a:cxn ang="0">
                      <a:pos x="100" y="173"/>
                    </a:cxn>
                    <a:cxn ang="0">
                      <a:pos x="181" y="173"/>
                    </a:cxn>
                    <a:cxn ang="0">
                      <a:pos x="204" y="168"/>
                    </a:cxn>
                    <a:cxn ang="0">
                      <a:pos x="224" y="154"/>
                    </a:cxn>
                    <a:cxn ang="0">
                      <a:pos x="231" y="146"/>
                    </a:cxn>
                    <a:cxn ang="0">
                      <a:pos x="241" y="124"/>
                    </a:cxn>
                    <a:cxn ang="0">
                      <a:pos x="242" y="111"/>
                    </a:cxn>
                    <a:cxn ang="0">
                      <a:pos x="241" y="99"/>
                    </a:cxn>
                    <a:cxn ang="0">
                      <a:pos x="231" y="77"/>
                    </a:cxn>
                    <a:cxn ang="0">
                      <a:pos x="224" y="68"/>
                    </a:cxn>
                    <a:cxn ang="0">
                      <a:pos x="204" y="54"/>
                    </a:cxn>
                    <a:cxn ang="0">
                      <a:pos x="181" y="49"/>
                    </a:cxn>
                    <a:cxn ang="0">
                      <a:pos x="100" y="49"/>
                    </a:cxn>
                    <a:cxn ang="0">
                      <a:pos x="79" y="53"/>
                    </a:cxn>
                    <a:cxn ang="0">
                      <a:pos x="61" y="63"/>
                    </a:cxn>
                    <a:cxn ang="0">
                      <a:pos x="0" y="63"/>
                    </a:cxn>
                    <a:cxn ang="0">
                      <a:pos x="9" y="47"/>
                    </a:cxn>
                    <a:cxn ang="0">
                      <a:pos x="21" y="32"/>
                    </a:cxn>
                    <a:cxn ang="0">
                      <a:pos x="30" y="26"/>
                    </a:cxn>
                    <a:cxn ang="0">
                      <a:pos x="47" y="13"/>
                    </a:cxn>
                    <a:cxn ang="0">
                      <a:pos x="67" y="5"/>
                    </a:cxn>
                    <a:cxn ang="0">
                      <a:pos x="89" y="0"/>
                    </a:cxn>
                    <a:cxn ang="0">
                      <a:pos x="100" y="0"/>
                    </a:cxn>
                  </a:cxnLst>
                  <a:rect l="0" t="0" r="r" b="b"/>
                  <a:pathLst>
                    <a:path w="292" h="222">
                      <a:moveTo>
                        <a:pt x="100" y="0"/>
                      </a:moveTo>
                      <a:lnTo>
                        <a:pt x="181" y="0"/>
                      </a:lnTo>
                      <a:lnTo>
                        <a:pt x="181" y="0"/>
                      </a:lnTo>
                      <a:lnTo>
                        <a:pt x="192" y="0"/>
                      </a:lnTo>
                      <a:lnTo>
                        <a:pt x="203" y="2"/>
                      </a:lnTo>
                      <a:lnTo>
                        <a:pt x="213" y="5"/>
                      </a:lnTo>
                      <a:lnTo>
                        <a:pt x="224" y="9"/>
                      </a:lnTo>
                      <a:lnTo>
                        <a:pt x="234" y="13"/>
                      </a:lnTo>
                      <a:lnTo>
                        <a:pt x="242" y="18"/>
                      </a:lnTo>
                      <a:lnTo>
                        <a:pt x="251" y="26"/>
                      </a:lnTo>
                      <a:lnTo>
                        <a:pt x="258" y="32"/>
                      </a:lnTo>
                      <a:lnTo>
                        <a:pt x="258" y="32"/>
                      </a:lnTo>
                      <a:lnTo>
                        <a:pt x="266" y="41"/>
                      </a:lnTo>
                      <a:lnTo>
                        <a:pt x="272" y="49"/>
                      </a:lnTo>
                      <a:lnTo>
                        <a:pt x="278" y="58"/>
                      </a:lnTo>
                      <a:lnTo>
                        <a:pt x="283" y="68"/>
                      </a:lnTo>
                      <a:lnTo>
                        <a:pt x="287" y="78"/>
                      </a:lnTo>
                      <a:lnTo>
                        <a:pt x="289" y="89"/>
                      </a:lnTo>
                      <a:lnTo>
                        <a:pt x="291" y="100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1" y="122"/>
                      </a:lnTo>
                      <a:lnTo>
                        <a:pt x="289" y="133"/>
                      </a:lnTo>
                      <a:lnTo>
                        <a:pt x="287" y="143"/>
                      </a:lnTo>
                      <a:lnTo>
                        <a:pt x="283" y="154"/>
                      </a:lnTo>
                      <a:lnTo>
                        <a:pt x="278" y="164"/>
                      </a:lnTo>
                      <a:lnTo>
                        <a:pt x="272" y="173"/>
                      </a:lnTo>
                      <a:lnTo>
                        <a:pt x="266" y="182"/>
                      </a:lnTo>
                      <a:lnTo>
                        <a:pt x="258" y="189"/>
                      </a:lnTo>
                      <a:lnTo>
                        <a:pt x="258" y="189"/>
                      </a:lnTo>
                      <a:lnTo>
                        <a:pt x="251" y="196"/>
                      </a:lnTo>
                      <a:lnTo>
                        <a:pt x="242" y="203"/>
                      </a:lnTo>
                      <a:lnTo>
                        <a:pt x="234" y="209"/>
                      </a:lnTo>
                      <a:lnTo>
                        <a:pt x="224" y="214"/>
                      </a:lnTo>
                      <a:lnTo>
                        <a:pt x="213" y="217"/>
                      </a:lnTo>
                      <a:lnTo>
                        <a:pt x="203" y="220"/>
                      </a:lnTo>
                      <a:lnTo>
                        <a:pt x="192" y="221"/>
                      </a:lnTo>
                      <a:lnTo>
                        <a:pt x="181" y="222"/>
                      </a:lnTo>
                      <a:lnTo>
                        <a:pt x="100" y="222"/>
                      </a:lnTo>
                      <a:lnTo>
                        <a:pt x="100" y="222"/>
                      </a:lnTo>
                      <a:lnTo>
                        <a:pt x="89" y="221"/>
                      </a:lnTo>
                      <a:lnTo>
                        <a:pt x="78" y="220"/>
                      </a:lnTo>
                      <a:lnTo>
                        <a:pt x="67" y="217"/>
                      </a:lnTo>
                      <a:lnTo>
                        <a:pt x="57" y="214"/>
                      </a:lnTo>
                      <a:lnTo>
                        <a:pt x="47" y="209"/>
                      </a:lnTo>
                      <a:lnTo>
                        <a:pt x="38" y="203"/>
                      </a:lnTo>
                      <a:lnTo>
                        <a:pt x="30" y="196"/>
                      </a:lnTo>
                      <a:lnTo>
                        <a:pt x="21" y="189"/>
                      </a:lnTo>
                      <a:lnTo>
                        <a:pt x="21" y="189"/>
                      </a:lnTo>
                      <a:lnTo>
                        <a:pt x="15" y="183"/>
                      </a:lnTo>
                      <a:lnTo>
                        <a:pt x="9" y="175"/>
                      </a:lnTo>
                      <a:lnTo>
                        <a:pt x="4" y="167"/>
                      </a:lnTo>
                      <a:lnTo>
                        <a:pt x="0" y="158"/>
                      </a:lnTo>
                      <a:lnTo>
                        <a:pt x="61" y="158"/>
                      </a:lnTo>
                      <a:lnTo>
                        <a:pt x="61" y="158"/>
                      </a:lnTo>
                      <a:lnTo>
                        <a:pt x="69" y="164"/>
                      </a:lnTo>
                      <a:lnTo>
                        <a:pt x="79" y="169"/>
                      </a:lnTo>
                      <a:lnTo>
                        <a:pt x="89" y="172"/>
                      </a:lnTo>
                      <a:lnTo>
                        <a:pt x="100" y="173"/>
                      </a:lnTo>
                      <a:lnTo>
                        <a:pt x="181" y="173"/>
                      </a:lnTo>
                      <a:lnTo>
                        <a:pt x="181" y="173"/>
                      </a:lnTo>
                      <a:lnTo>
                        <a:pt x="193" y="172"/>
                      </a:lnTo>
                      <a:lnTo>
                        <a:pt x="204" y="168"/>
                      </a:lnTo>
                      <a:lnTo>
                        <a:pt x="215" y="162"/>
                      </a:lnTo>
                      <a:lnTo>
                        <a:pt x="224" y="154"/>
                      </a:lnTo>
                      <a:lnTo>
                        <a:pt x="224" y="154"/>
                      </a:lnTo>
                      <a:lnTo>
                        <a:pt x="231" y="146"/>
                      </a:lnTo>
                      <a:lnTo>
                        <a:pt x="237" y="135"/>
                      </a:lnTo>
                      <a:lnTo>
                        <a:pt x="241" y="124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1" y="99"/>
                      </a:lnTo>
                      <a:lnTo>
                        <a:pt x="237" y="86"/>
                      </a:lnTo>
                      <a:lnTo>
                        <a:pt x="231" y="77"/>
                      </a:lnTo>
                      <a:lnTo>
                        <a:pt x="224" y="68"/>
                      </a:lnTo>
                      <a:lnTo>
                        <a:pt x="224" y="68"/>
                      </a:lnTo>
                      <a:lnTo>
                        <a:pt x="215" y="60"/>
                      </a:lnTo>
                      <a:lnTo>
                        <a:pt x="204" y="54"/>
                      </a:lnTo>
                      <a:lnTo>
                        <a:pt x="193" y="51"/>
                      </a:lnTo>
                      <a:lnTo>
                        <a:pt x="181" y="49"/>
                      </a:lnTo>
                      <a:lnTo>
                        <a:pt x="100" y="49"/>
                      </a:lnTo>
                      <a:lnTo>
                        <a:pt x="100" y="49"/>
                      </a:lnTo>
                      <a:lnTo>
                        <a:pt x="89" y="51"/>
                      </a:lnTo>
                      <a:lnTo>
                        <a:pt x="79" y="53"/>
                      </a:lnTo>
                      <a:lnTo>
                        <a:pt x="69" y="58"/>
                      </a:lnTo>
                      <a:lnTo>
                        <a:pt x="61" y="63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4" y="56"/>
                      </a:lnTo>
                      <a:lnTo>
                        <a:pt x="9" y="47"/>
                      </a:lnTo>
                      <a:lnTo>
                        <a:pt x="15" y="39"/>
                      </a:lnTo>
                      <a:lnTo>
                        <a:pt x="21" y="32"/>
                      </a:lnTo>
                      <a:lnTo>
                        <a:pt x="21" y="32"/>
                      </a:lnTo>
                      <a:lnTo>
                        <a:pt x="30" y="26"/>
                      </a:lnTo>
                      <a:lnTo>
                        <a:pt x="38" y="18"/>
                      </a:lnTo>
                      <a:lnTo>
                        <a:pt x="47" y="13"/>
                      </a:lnTo>
                      <a:lnTo>
                        <a:pt x="57" y="9"/>
                      </a:lnTo>
                      <a:lnTo>
                        <a:pt x="67" y="5"/>
                      </a:lnTo>
                      <a:lnTo>
                        <a:pt x="78" y="2"/>
                      </a:lnTo>
                      <a:lnTo>
                        <a:pt x="89" y="0"/>
                      </a:lnTo>
                      <a:lnTo>
                        <a:pt x="100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AE00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  <p:sp>
              <p:nvSpPr>
                <p:cNvPr id="61" name="Freeform 21"/>
                <p:cNvSpPr>
                  <a:spLocks/>
                </p:cNvSpPr>
                <p:nvPr/>
              </p:nvSpPr>
              <p:spPr bwMode="auto">
                <a:xfrm>
                  <a:off x="1601767" y="4427550"/>
                  <a:ext cx="195263" cy="36513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24" y="0"/>
                    </a:cxn>
                    <a:cxn ang="0">
                      <a:pos x="224" y="0"/>
                    </a:cxn>
                    <a:cxn ang="0">
                      <a:pos x="229" y="1"/>
                    </a:cxn>
                    <a:cxn ang="0">
                      <a:pos x="233" y="2"/>
                    </a:cxn>
                    <a:cxn ang="0">
                      <a:pos x="236" y="5"/>
                    </a:cxn>
                    <a:cxn ang="0">
                      <a:pos x="240" y="7"/>
                    </a:cxn>
                    <a:cxn ang="0">
                      <a:pos x="242" y="11"/>
                    </a:cxn>
                    <a:cxn ang="0">
                      <a:pos x="245" y="14"/>
                    </a:cxn>
                    <a:cxn ang="0">
                      <a:pos x="246" y="18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8"/>
                    </a:cxn>
                    <a:cxn ang="0">
                      <a:pos x="245" y="32"/>
                    </a:cxn>
                    <a:cxn ang="0">
                      <a:pos x="242" y="36"/>
                    </a:cxn>
                    <a:cxn ang="0">
                      <a:pos x="240" y="39"/>
                    </a:cxn>
                    <a:cxn ang="0">
                      <a:pos x="236" y="42"/>
                    </a:cxn>
                    <a:cxn ang="0">
                      <a:pos x="233" y="44"/>
                    </a:cxn>
                    <a:cxn ang="0">
                      <a:pos x="229" y="45"/>
                    </a:cxn>
                    <a:cxn ang="0">
                      <a:pos x="224" y="45"/>
                    </a:cxn>
                    <a:cxn ang="0">
                      <a:pos x="24" y="45"/>
                    </a:cxn>
                    <a:cxn ang="0">
                      <a:pos x="24" y="45"/>
                    </a:cxn>
                    <a:cxn ang="0">
                      <a:pos x="19" y="45"/>
                    </a:cxn>
                    <a:cxn ang="0">
                      <a:pos x="14" y="44"/>
                    </a:cxn>
                    <a:cxn ang="0">
                      <a:pos x="10" y="42"/>
                    </a:cxn>
                    <a:cxn ang="0">
                      <a:pos x="6" y="39"/>
                    </a:cxn>
                    <a:cxn ang="0">
                      <a:pos x="4" y="36"/>
                    </a:cxn>
                    <a:cxn ang="0">
                      <a:pos x="3" y="32"/>
                    </a:cxn>
                    <a:cxn ang="0">
                      <a:pos x="0" y="28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18"/>
                    </a:cxn>
                    <a:cxn ang="0">
                      <a:pos x="3" y="14"/>
                    </a:cxn>
                    <a:cxn ang="0">
                      <a:pos x="4" y="11"/>
                    </a:cxn>
                    <a:cxn ang="0">
                      <a:pos x="6" y="7"/>
                    </a:cxn>
                    <a:cxn ang="0">
                      <a:pos x="10" y="5"/>
                    </a:cxn>
                    <a:cxn ang="0">
                      <a:pos x="14" y="2"/>
                    </a:cxn>
                    <a:cxn ang="0">
                      <a:pos x="19" y="1"/>
                    </a:cxn>
                    <a:cxn ang="0">
                      <a:pos x="24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6" h="45">
                      <a:moveTo>
                        <a:pt x="24" y="0"/>
                      </a:moveTo>
                      <a:lnTo>
                        <a:pt x="224" y="0"/>
                      </a:lnTo>
                      <a:lnTo>
                        <a:pt x="224" y="0"/>
                      </a:lnTo>
                      <a:lnTo>
                        <a:pt x="229" y="1"/>
                      </a:lnTo>
                      <a:lnTo>
                        <a:pt x="233" y="2"/>
                      </a:lnTo>
                      <a:lnTo>
                        <a:pt x="236" y="5"/>
                      </a:lnTo>
                      <a:lnTo>
                        <a:pt x="240" y="7"/>
                      </a:lnTo>
                      <a:lnTo>
                        <a:pt x="242" y="11"/>
                      </a:lnTo>
                      <a:lnTo>
                        <a:pt x="245" y="14"/>
                      </a:lnTo>
                      <a:lnTo>
                        <a:pt x="246" y="18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8"/>
                      </a:lnTo>
                      <a:lnTo>
                        <a:pt x="245" y="32"/>
                      </a:lnTo>
                      <a:lnTo>
                        <a:pt x="242" y="36"/>
                      </a:lnTo>
                      <a:lnTo>
                        <a:pt x="240" y="39"/>
                      </a:lnTo>
                      <a:lnTo>
                        <a:pt x="236" y="42"/>
                      </a:lnTo>
                      <a:lnTo>
                        <a:pt x="233" y="44"/>
                      </a:lnTo>
                      <a:lnTo>
                        <a:pt x="229" y="45"/>
                      </a:lnTo>
                      <a:lnTo>
                        <a:pt x="224" y="45"/>
                      </a:lnTo>
                      <a:lnTo>
                        <a:pt x="24" y="45"/>
                      </a:lnTo>
                      <a:lnTo>
                        <a:pt x="24" y="45"/>
                      </a:lnTo>
                      <a:lnTo>
                        <a:pt x="19" y="45"/>
                      </a:lnTo>
                      <a:lnTo>
                        <a:pt x="14" y="44"/>
                      </a:lnTo>
                      <a:lnTo>
                        <a:pt x="10" y="42"/>
                      </a:lnTo>
                      <a:lnTo>
                        <a:pt x="6" y="39"/>
                      </a:lnTo>
                      <a:lnTo>
                        <a:pt x="4" y="36"/>
                      </a:lnTo>
                      <a:lnTo>
                        <a:pt x="3" y="32"/>
                      </a:lnTo>
                      <a:lnTo>
                        <a:pt x="0" y="28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3" y="14"/>
                      </a:lnTo>
                      <a:lnTo>
                        <a:pt x="4" y="11"/>
                      </a:lnTo>
                      <a:lnTo>
                        <a:pt x="6" y="7"/>
                      </a:lnTo>
                      <a:lnTo>
                        <a:pt x="10" y="5"/>
                      </a:lnTo>
                      <a:lnTo>
                        <a:pt x="14" y="2"/>
                      </a:lnTo>
                      <a:lnTo>
                        <a:pt x="19" y="1"/>
                      </a:lnTo>
                      <a:lnTo>
                        <a:pt x="24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AE00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</p:grpSp>
        </p:grpSp>
      </p:grpSp>
      <p:grpSp>
        <p:nvGrpSpPr>
          <p:cNvPr id="64" name="Group 52"/>
          <p:cNvGrpSpPr/>
          <p:nvPr/>
        </p:nvGrpSpPr>
        <p:grpSpPr>
          <a:xfrm>
            <a:off x="9041183" y="4776096"/>
            <a:ext cx="2511354" cy="1941963"/>
            <a:chOff x="6429388" y="3396519"/>
            <a:chExt cx="1785950" cy="1381027"/>
          </a:xfrm>
        </p:grpSpPr>
        <p:grpSp>
          <p:nvGrpSpPr>
            <p:cNvPr id="65" name="Group 42"/>
            <p:cNvGrpSpPr/>
            <p:nvPr/>
          </p:nvGrpSpPr>
          <p:grpSpPr>
            <a:xfrm>
              <a:off x="6429388" y="4000510"/>
              <a:ext cx="1785950" cy="777036"/>
              <a:chOff x="6429388" y="4000510"/>
              <a:chExt cx="1785950" cy="777036"/>
            </a:xfrm>
          </p:grpSpPr>
          <p:sp>
            <p:nvSpPr>
              <p:cNvPr id="71" name="Rectangle 18"/>
              <p:cNvSpPr/>
              <p:nvPr/>
            </p:nvSpPr>
            <p:spPr>
              <a:xfrm>
                <a:off x="6429388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Rectangle 21"/>
              <p:cNvSpPr/>
              <p:nvPr/>
            </p:nvSpPr>
            <p:spPr>
              <a:xfrm>
                <a:off x="6721563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66" name="Group 46"/>
            <p:cNvGrpSpPr/>
            <p:nvPr/>
          </p:nvGrpSpPr>
          <p:grpSpPr>
            <a:xfrm>
              <a:off x="7072330" y="3396519"/>
              <a:ext cx="493602" cy="493602"/>
              <a:chOff x="7072330" y="3396519"/>
              <a:chExt cx="493602" cy="493602"/>
            </a:xfrm>
          </p:grpSpPr>
          <p:sp>
            <p:nvSpPr>
              <p:cNvPr id="67" name="Oval 14"/>
              <p:cNvSpPr/>
              <p:nvPr/>
            </p:nvSpPr>
            <p:spPr>
              <a:xfrm>
                <a:off x="7072330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8" name="Group 40"/>
              <p:cNvGrpSpPr/>
              <p:nvPr/>
            </p:nvGrpSpPr>
            <p:grpSpPr>
              <a:xfrm>
                <a:off x="7196779" y="3508006"/>
                <a:ext cx="257392" cy="257392"/>
                <a:chOff x="928662" y="2428874"/>
                <a:chExt cx="366050" cy="366050"/>
              </a:xfrm>
              <a:solidFill>
                <a:schemeClr val="bg1"/>
              </a:solidFill>
            </p:grpSpPr>
            <p:sp>
              <p:nvSpPr>
                <p:cNvPr id="69" name="AutoShape 126"/>
                <p:cNvSpPr>
                  <a:spLocks/>
                </p:cNvSpPr>
                <p:nvPr/>
              </p:nvSpPr>
              <p:spPr bwMode="auto">
                <a:xfrm>
                  <a:off x="928662" y="2428874"/>
                  <a:ext cx="366050" cy="36605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solidFill>
                  <a:srgbClr val="AE002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0" name="AutoShape 127"/>
                <p:cNvSpPr>
                  <a:spLocks/>
                </p:cNvSpPr>
                <p:nvPr/>
              </p:nvSpPr>
              <p:spPr bwMode="auto">
                <a:xfrm>
                  <a:off x="1076959" y="2485816"/>
                  <a:ext cx="86350" cy="857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solidFill>
                  <a:srgbClr val="AE002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3" name="Group 51"/>
          <p:cNvGrpSpPr/>
          <p:nvPr/>
        </p:nvGrpSpPr>
        <p:grpSpPr>
          <a:xfrm>
            <a:off x="5123471" y="4776096"/>
            <a:ext cx="2511354" cy="1941963"/>
            <a:chOff x="3643306" y="3396519"/>
            <a:chExt cx="1785950" cy="1381027"/>
          </a:xfrm>
        </p:grpSpPr>
        <p:grpSp>
          <p:nvGrpSpPr>
            <p:cNvPr id="74" name="Group 41"/>
            <p:cNvGrpSpPr/>
            <p:nvPr/>
          </p:nvGrpSpPr>
          <p:grpSpPr>
            <a:xfrm>
              <a:off x="3643306" y="4000510"/>
              <a:ext cx="1785950" cy="777036"/>
              <a:chOff x="3643306" y="4000510"/>
              <a:chExt cx="1785950" cy="777036"/>
            </a:xfrm>
          </p:grpSpPr>
          <p:sp>
            <p:nvSpPr>
              <p:cNvPr id="80" name="Rectangle 17"/>
              <p:cNvSpPr/>
              <p:nvPr/>
            </p:nvSpPr>
            <p:spPr>
              <a:xfrm>
                <a:off x="3643306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1" name="Rectangle 20"/>
              <p:cNvSpPr/>
              <p:nvPr/>
            </p:nvSpPr>
            <p:spPr>
              <a:xfrm>
                <a:off x="3896070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75" name="Group 45"/>
            <p:cNvGrpSpPr/>
            <p:nvPr/>
          </p:nvGrpSpPr>
          <p:grpSpPr>
            <a:xfrm>
              <a:off x="4286248" y="3396519"/>
              <a:ext cx="493602" cy="493602"/>
              <a:chOff x="4286248" y="3396519"/>
              <a:chExt cx="493602" cy="493602"/>
            </a:xfrm>
          </p:grpSpPr>
          <p:sp>
            <p:nvSpPr>
              <p:cNvPr id="76" name="Oval 12"/>
              <p:cNvSpPr/>
              <p:nvPr/>
            </p:nvSpPr>
            <p:spPr>
              <a:xfrm>
                <a:off x="4286248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7" name="Group 39"/>
              <p:cNvGrpSpPr/>
              <p:nvPr/>
            </p:nvGrpSpPr>
            <p:grpSpPr>
              <a:xfrm>
                <a:off x="4401717" y="3508006"/>
                <a:ext cx="257832" cy="257392"/>
                <a:chOff x="195935" y="2428874"/>
                <a:chExt cx="366676" cy="366050"/>
              </a:xfrm>
              <a:solidFill>
                <a:schemeClr val="bg1"/>
              </a:solidFill>
            </p:grpSpPr>
            <p:sp>
              <p:nvSpPr>
                <p:cNvPr id="78" name="AutoShape 128"/>
                <p:cNvSpPr>
                  <a:spLocks/>
                </p:cNvSpPr>
                <p:nvPr/>
              </p:nvSpPr>
              <p:spPr bwMode="auto">
                <a:xfrm>
                  <a:off x="195935" y="2428874"/>
                  <a:ext cx="366676" cy="36605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4850" y="12150"/>
                      </a:moveTo>
                      <a:cubicBezTo>
                        <a:pt x="13851" y="12150"/>
                        <a:pt x="12926" y="11859"/>
                        <a:pt x="12124" y="11386"/>
                      </a:cubicBezTo>
                      <a:lnTo>
                        <a:pt x="11892" y="11618"/>
                      </a:lnTo>
                      <a:lnTo>
                        <a:pt x="11132" y="12377"/>
                      </a:lnTo>
                      <a:lnTo>
                        <a:pt x="9846" y="13663"/>
                      </a:lnTo>
                      <a:cubicBezTo>
                        <a:pt x="9593" y="13916"/>
                        <a:pt x="9451" y="14260"/>
                        <a:pt x="9451" y="14617"/>
                      </a:cubicBezTo>
                      <a:lnTo>
                        <a:pt x="9451" y="16200"/>
                      </a:lnTo>
                      <a:lnTo>
                        <a:pt x="8101" y="16200"/>
                      </a:lnTo>
                      <a:cubicBezTo>
                        <a:pt x="7356" y="16200"/>
                        <a:pt x="6751" y="16804"/>
                        <a:pt x="6751" y="17549"/>
                      </a:cubicBezTo>
                      <a:lnTo>
                        <a:pt x="6751" y="18900"/>
                      </a:lnTo>
                      <a:lnTo>
                        <a:pt x="5170" y="18900"/>
                      </a:lnTo>
                      <a:cubicBezTo>
                        <a:pt x="4812" y="18900"/>
                        <a:pt x="4469" y="19042"/>
                        <a:pt x="4216" y="19295"/>
                      </a:cubicBezTo>
                      <a:lnTo>
                        <a:pt x="3259" y="20252"/>
                      </a:lnTo>
                      <a:lnTo>
                        <a:pt x="1352" y="20249"/>
                      </a:lnTo>
                      <a:lnTo>
                        <a:pt x="1350" y="18326"/>
                      </a:lnTo>
                      <a:lnTo>
                        <a:pt x="9223" y="10467"/>
                      </a:lnTo>
                      <a:cubicBezTo>
                        <a:pt x="9223" y="10467"/>
                        <a:pt x="9223" y="10467"/>
                        <a:pt x="9224" y="10468"/>
                      </a:cubicBezTo>
                      <a:lnTo>
                        <a:pt x="10215" y="9477"/>
                      </a:lnTo>
                      <a:cubicBezTo>
                        <a:pt x="9741" y="8674"/>
                        <a:pt x="9451" y="7748"/>
                        <a:pt x="9451" y="6750"/>
                      </a:cubicBezTo>
                      <a:cubicBezTo>
                        <a:pt x="9451" y="3767"/>
                        <a:pt x="11869" y="1350"/>
                        <a:pt x="14850" y="1350"/>
                      </a:cubicBezTo>
                      <a:cubicBezTo>
                        <a:pt x="17832" y="1350"/>
                        <a:pt x="20250" y="3767"/>
                        <a:pt x="20250" y="6750"/>
                      </a:cubicBezTo>
                      <a:cubicBezTo>
                        <a:pt x="20250" y="9732"/>
                        <a:pt x="17832" y="12150"/>
                        <a:pt x="14850" y="12150"/>
                      </a:cubicBezTo>
                      <a:moveTo>
                        <a:pt x="14850" y="0"/>
                      </a:moveTo>
                      <a:cubicBezTo>
                        <a:pt x="11123" y="0"/>
                        <a:pt x="8101" y="3022"/>
                        <a:pt x="8101" y="6750"/>
                      </a:cubicBezTo>
                      <a:cubicBezTo>
                        <a:pt x="8101" y="7617"/>
                        <a:pt x="8283" y="8438"/>
                        <a:pt x="8582" y="9199"/>
                      </a:cubicBezTo>
                      <a:lnTo>
                        <a:pt x="383" y="17400"/>
                      </a:lnTo>
                      <a:cubicBezTo>
                        <a:pt x="146" y="17637"/>
                        <a:pt x="0" y="17863"/>
                        <a:pt x="0" y="18225"/>
                      </a:cubicBezTo>
                      <a:lnTo>
                        <a:pt x="0" y="20249"/>
                      </a:lnTo>
                      <a:cubicBezTo>
                        <a:pt x="0" y="20972"/>
                        <a:pt x="626" y="21599"/>
                        <a:pt x="1349" y="21599"/>
                      </a:cubicBezTo>
                      <a:lnTo>
                        <a:pt x="3374" y="21599"/>
                      </a:lnTo>
                      <a:cubicBezTo>
                        <a:pt x="3736" y="21599"/>
                        <a:pt x="3965" y="21455"/>
                        <a:pt x="4202" y="21219"/>
                      </a:cubicBezTo>
                      <a:lnTo>
                        <a:pt x="5170" y="20249"/>
                      </a:lnTo>
                      <a:lnTo>
                        <a:pt x="6751" y="20249"/>
                      </a:lnTo>
                      <a:cubicBezTo>
                        <a:pt x="7496" y="20249"/>
                        <a:pt x="8101" y="19645"/>
                        <a:pt x="8101" y="18900"/>
                      </a:cubicBezTo>
                      <a:lnTo>
                        <a:pt x="8101" y="17549"/>
                      </a:lnTo>
                      <a:lnTo>
                        <a:pt x="9451" y="17549"/>
                      </a:lnTo>
                      <a:cubicBezTo>
                        <a:pt x="10196" y="17549"/>
                        <a:pt x="10801" y="16945"/>
                        <a:pt x="10801" y="16200"/>
                      </a:cubicBezTo>
                      <a:lnTo>
                        <a:pt x="10801" y="14617"/>
                      </a:lnTo>
                      <a:lnTo>
                        <a:pt x="12400" y="13018"/>
                      </a:lnTo>
                      <a:cubicBezTo>
                        <a:pt x="13162" y="13317"/>
                        <a:pt x="13982" y="13500"/>
                        <a:pt x="14850" y="13500"/>
                      </a:cubicBezTo>
                      <a:cubicBezTo>
                        <a:pt x="18577" y="13500"/>
                        <a:pt x="21599" y="10477"/>
                        <a:pt x="21599" y="6750"/>
                      </a:cubicBezTo>
                      <a:cubicBezTo>
                        <a:pt x="21599" y="3022"/>
                        <a:pt x="18577" y="0"/>
                        <a:pt x="14850" y="0"/>
                      </a:cubicBezTo>
                    </a:path>
                  </a:pathLst>
                </a:custGeom>
                <a:solidFill>
                  <a:srgbClr val="AE002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339CA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9" name="AutoShape 129"/>
                <p:cNvSpPr>
                  <a:spLocks/>
                </p:cNvSpPr>
                <p:nvPr/>
              </p:nvSpPr>
              <p:spPr bwMode="auto">
                <a:xfrm>
                  <a:off x="424951" y="2474552"/>
                  <a:ext cx="91356" cy="91356"/>
                </a:xfrm>
                <a:custGeom>
                  <a:avLst/>
                  <a:gdLst>
                    <a:gd name="T0" fmla="*/ 10800 w 21600"/>
                    <a:gd name="T1" fmla="+- 0 10800 134"/>
                    <a:gd name="T2" fmla="*/ 10800 h 21333"/>
                    <a:gd name="T3" fmla="*/ 10800 w 21600"/>
                    <a:gd name="T4" fmla="+- 0 10800 134"/>
                    <a:gd name="T5" fmla="*/ 10800 h 21333"/>
                    <a:gd name="T6" fmla="*/ 10800 w 21600"/>
                    <a:gd name="T7" fmla="+- 0 10800 134"/>
                    <a:gd name="T8" fmla="*/ 10800 h 21333"/>
                    <a:gd name="T9" fmla="*/ 10800 w 21600"/>
                    <a:gd name="T10" fmla="+- 0 10800 134"/>
                    <a:gd name="T11" fmla="*/ 10800 h 21333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21600" h="21333">
                      <a:moveTo>
                        <a:pt x="13008" y="18684"/>
                      </a:moveTo>
                      <a:cubicBezTo>
                        <a:pt x="9017" y="15850"/>
                        <a:pt x="5542" y="12415"/>
                        <a:pt x="2694" y="8570"/>
                      </a:cubicBezTo>
                      <a:cubicBezTo>
                        <a:pt x="3736" y="5628"/>
                        <a:pt x="5693" y="3697"/>
                        <a:pt x="8585" y="2647"/>
                      </a:cubicBezTo>
                      <a:cubicBezTo>
                        <a:pt x="12578" y="5489"/>
                        <a:pt x="16048" y="8911"/>
                        <a:pt x="18889" y="12809"/>
                      </a:cubicBezTo>
                      <a:cubicBezTo>
                        <a:pt x="17836" y="15730"/>
                        <a:pt x="15883" y="17647"/>
                        <a:pt x="13008" y="18684"/>
                      </a:cubicBezTo>
                      <a:moveTo>
                        <a:pt x="21110" y="11295"/>
                      </a:moveTo>
                      <a:cubicBezTo>
                        <a:pt x="18081" y="7130"/>
                        <a:pt x="14396" y="3496"/>
                        <a:pt x="10161" y="484"/>
                      </a:cubicBezTo>
                      <a:cubicBezTo>
                        <a:pt x="9468" y="-8"/>
                        <a:pt x="8579" y="-134"/>
                        <a:pt x="7778" y="145"/>
                      </a:cubicBezTo>
                      <a:cubicBezTo>
                        <a:pt x="4027" y="1450"/>
                        <a:pt x="1463" y="3983"/>
                        <a:pt x="145" y="7687"/>
                      </a:cubicBezTo>
                      <a:cubicBezTo>
                        <a:pt x="46" y="7962"/>
                        <a:pt x="0" y="8252"/>
                        <a:pt x="0" y="8537"/>
                      </a:cubicBezTo>
                      <a:cubicBezTo>
                        <a:pt x="0" y="9071"/>
                        <a:pt x="167" y="9596"/>
                        <a:pt x="487" y="10041"/>
                      </a:cubicBezTo>
                      <a:cubicBezTo>
                        <a:pt x="3525" y="14213"/>
                        <a:pt x="7211" y="17850"/>
                        <a:pt x="11431" y="20850"/>
                      </a:cubicBezTo>
                      <a:cubicBezTo>
                        <a:pt x="12122" y="21338"/>
                        <a:pt x="13010" y="21466"/>
                        <a:pt x="13812" y="21188"/>
                      </a:cubicBezTo>
                      <a:cubicBezTo>
                        <a:pt x="17563" y="19893"/>
                        <a:pt x="20133" y="17356"/>
                        <a:pt x="21451" y="13647"/>
                      </a:cubicBezTo>
                      <a:cubicBezTo>
                        <a:pt x="21551" y="13372"/>
                        <a:pt x="21600" y="13081"/>
                        <a:pt x="21600" y="12796"/>
                      </a:cubicBezTo>
                      <a:cubicBezTo>
                        <a:pt x="21600" y="12265"/>
                        <a:pt x="21429" y="11740"/>
                        <a:pt x="21110" y="11295"/>
                      </a:cubicBezTo>
                    </a:path>
                  </a:pathLst>
                </a:custGeom>
                <a:solidFill>
                  <a:srgbClr val="AE002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339CA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51" name="TextBox 348"/>
          <p:cNvSpPr txBox="1"/>
          <p:nvPr/>
        </p:nvSpPr>
        <p:spPr>
          <a:xfrm>
            <a:off x="8246096" y="161355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2" name="TextBox 349"/>
          <p:cNvSpPr txBox="1"/>
          <p:nvPr/>
        </p:nvSpPr>
        <p:spPr>
          <a:xfrm>
            <a:off x="8246097" y="1944725"/>
            <a:ext cx="3142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8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1" grpId="0"/>
      <p:bldP spid="52" grpId="0"/>
      <p:bldP spid="84" grpId="0"/>
      <p:bldP spid="48" grpId="0" animBg="1"/>
      <p:bldP spid="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/>
          <p:cNvSpPr>
            <a:spLocks/>
          </p:cNvSpPr>
          <p:nvPr/>
        </p:nvSpPr>
        <p:spPr bwMode="auto">
          <a:xfrm>
            <a:off x="4926090" y="908547"/>
            <a:ext cx="1102756" cy="1098291"/>
          </a:xfrm>
          <a:custGeom>
            <a:avLst/>
            <a:gdLst>
              <a:gd name="T0" fmla="*/ 67 w 494"/>
              <a:gd name="T1" fmla="*/ 0 h 492"/>
              <a:gd name="T2" fmla="*/ 429 w 494"/>
              <a:gd name="T3" fmla="*/ 0 h 492"/>
              <a:gd name="T4" fmla="*/ 454 w 494"/>
              <a:gd name="T5" fmla="*/ 5 h 492"/>
              <a:gd name="T6" fmla="*/ 475 w 494"/>
              <a:gd name="T7" fmla="*/ 19 h 492"/>
              <a:gd name="T8" fmla="*/ 489 w 494"/>
              <a:gd name="T9" fmla="*/ 40 h 492"/>
              <a:gd name="T10" fmla="*/ 494 w 494"/>
              <a:gd name="T11" fmla="*/ 65 h 492"/>
              <a:gd name="T12" fmla="*/ 494 w 494"/>
              <a:gd name="T13" fmla="*/ 427 h 492"/>
              <a:gd name="T14" fmla="*/ 489 w 494"/>
              <a:gd name="T15" fmla="*/ 452 h 492"/>
              <a:gd name="T16" fmla="*/ 475 w 494"/>
              <a:gd name="T17" fmla="*/ 473 h 492"/>
              <a:gd name="T18" fmla="*/ 454 w 494"/>
              <a:gd name="T19" fmla="*/ 487 h 492"/>
              <a:gd name="T20" fmla="*/ 429 w 494"/>
              <a:gd name="T21" fmla="*/ 492 h 492"/>
              <a:gd name="T22" fmla="*/ 67 w 494"/>
              <a:gd name="T23" fmla="*/ 492 h 492"/>
              <a:gd name="T24" fmla="*/ 41 w 494"/>
              <a:gd name="T25" fmla="*/ 487 h 492"/>
              <a:gd name="T26" fmla="*/ 20 w 494"/>
              <a:gd name="T27" fmla="*/ 473 h 492"/>
              <a:gd name="T28" fmla="*/ 6 w 494"/>
              <a:gd name="T29" fmla="*/ 452 h 492"/>
              <a:gd name="T30" fmla="*/ 0 w 494"/>
              <a:gd name="T31" fmla="*/ 427 h 492"/>
              <a:gd name="T32" fmla="*/ 0 w 494"/>
              <a:gd name="T33" fmla="*/ 65 h 492"/>
              <a:gd name="T34" fmla="*/ 6 w 494"/>
              <a:gd name="T35" fmla="*/ 40 h 492"/>
              <a:gd name="T36" fmla="*/ 20 w 494"/>
              <a:gd name="T37" fmla="*/ 19 h 492"/>
              <a:gd name="T38" fmla="*/ 41 w 494"/>
              <a:gd name="T39" fmla="*/ 5 h 492"/>
              <a:gd name="T40" fmla="*/ 67 w 494"/>
              <a:gd name="T4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4" h="492">
                <a:moveTo>
                  <a:pt x="67" y="0"/>
                </a:moveTo>
                <a:lnTo>
                  <a:pt x="429" y="0"/>
                </a:lnTo>
                <a:lnTo>
                  <a:pt x="454" y="5"/>
                </a:lnTo>
                <a:lnTo>
                  <a:pt x="475" y="19"/>
                </a:lnTo>
                <a:lnTo>
                  <a:pt x="489" y="40"/>
                </a:lnTo>
                <a:lnTo>
                  <a:pt x="494" y="65"/>
                </a:lnTo>
                <a:lnTo>
                  <a:pt x="494" y="427"/>
                </a:lnTo>
                <a:lnTo>
                  <a:pt x="489" y="452"/>
                </a:lnTo>
                <a:lnTo>
                  <a:pt x="475" y="473"/>
                </a:lnTo>
                <a:lnTo>
                  <a:pt x="454" y="487"/>
                </a:lnTo>
                <a:lnTo>
                  <a:pt x="429" y="492"/>
                </a:lnTo>
                <a:lnTo>
                  <a:pt x="67" y="492"/>
                </a:lnTo>
                <a:lnTo>
                  <a:pt x="41" y="487"/>
                </a:lnTo>
                <a:lnTo>
                  <a:pt x="20" y="473"/>
                </a:lnTo>
                <a:lnTo>
                  <a:pt x="6" y="452"/>
                </a:lnTo>
                <a:lnTo>
                  <a:pt x="0" y="427"/>
                </a:lnTo>
                <a:lnTo>
                  <a:pt x="0" y="65"/>
                </a:lnTo>
                <a:lnTo>
                  <a:pt x="6" y="40"/>
                </a:lnTo>
                <a:lnTo>
                  <a:pt x="20" y="19"/>
                </a:lnTo>
                <a:lnTo>
                  <a:pt x="41" y="5"/>
                </a:lnTo>
                <a:lnTo>
                  <a:pt x="67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1640145" y="2870738"/>
            <a:ext cx="2078271" cy="2078271"/>
          </a:xfrm>
          <a:custGeom>
            <a:avLst/>
            <a:gdLst>
              <a:gd name="T0" fmla="*/ 66 w 931"/>
              <a:gd name="T1" fmla="*/ 0 h 931"/>
              <a:gd name="T2" fmla="*/ 867 w 931"/>
              <a:gd name="T3" fmla="*/ 0 h 931"/>
              <a:gd name="T4" fmla="*/ 891 w 931"/>
              <a:gd name="T5" fmla="*/ 5 h 931"/>
              <a:gd name="T6" fmla="*/ 912 w 931"/>
              <a:gd name="T7" fmla="*/ 19 h 931"/>
              <a:gd name="T8" fmla="*/ 926 w 931"/>
              <a:gd name="T9" fmla="*/ 40 h 931"/>
              <a:gd name="T10" fmla="*/ 931 w 931"/>
              <a:gd name="T11" fmla="*/ 64 h 931"/>
              <a:gd name="T12" fmla="*/ 931 w 931"/>
              <a:gd name="T13" fmla="*/ 864 h 931"/>
              <a:gd name="T14" fmla="*/ 926 w 931"/>
              <a:gd name="T15" fmla="*/ 891 h 931"/>
              <a:gd name="T16" fmla="*/ 912 w 931"/>
              <a:gd name="T17" fmla="*/ 912 h 931"/>
              <a:gd name="T18" fmla="*/ 891 w 931"/>
              <a:gd name="T19" fmla="*/ 926 h 931"/>
              <a:gd name="T20" fmla="*/ 867 w 931"/>
              <a:gd name="T21" fmla="*/ 931 h 931"/>
              <a:gd name="T22" fmla="*/ 66 w 931"/>
              <a:gd name="T23" fmla="*/ 931 h 931"/>
              <a:gd name="T24" fmla="*/ 40 w 931"/>
              <a:gd name="T25" fmla="*/ 926 h 931"/>
              <a:gd name="T26" fmla="*/ 19 w 931"/>
              <a:gd name="T27" fmla="*/ 912 h 931"/>
              <a:gd name="T28" fmla="*/ 5 w 931"/>
              <a:gd name="T29" fmla="*/ 891 h 931"/>
              <a:gd name="T30" fmla="*/ 0 w 931"/>
              <a:gd name="T31" fmla="*/ 864 h 931"/>
              <a:gd name="T32" fmla="*/ 0 w 931"/>
              <a:gd name="T33" fmla="*/ 64 h 931"/>
              <a:gd name="T34" fmla="*/ 5 w 931"/>
              <a:gd name="T35" fmla="*/ 40 h 931"/>
              <a:gd name="T36" fmla="*/ 19 w 931"/>
              <a:gd name="T37" fmla="*/ 19 h 931"/>
              <a:gd name="T38" fmla="*/ 40 w 931"/>
              <a:gd name="T39" fmla="*/ 5 h 931"/>
              <a:gd name="T40" fmla="*/ 66 w 931"/>
              <a:gd name="T41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1" h="931">
                <a:moveTo>
                  <a:pt x="66" y="0"/>
                </a:moveTo>
                <a:lnTo>
                  <a:pt x="867" y="0"/>
                </a:lnTo>
                <a:lnTo>
                  <a:pt x="891" y="5"/>
                </a:lnTo>
                <a:lnTo>
                  <a:pt x="912" y="19"/>
                </a:lnTo>
                <a:lnTo>
                  <a:pt x="926" y="40"/>
                </a:lnTo>
                <a:lnTo>
                  <a:pt x="931" y="64"/>
                </a:lnTo>
                <a:lnTo>
                  <a:pt x="931" y="864"/>
                </a:lnTo>
                <a:lnTo>
                  <a:pt x="926" y="891"/>
                </a:lnTo>
                <a:lnTo>
                  <a:pt x="912" y="912"/>
                </a:lnTo>
                <a:lnTo>
                  <a:pt x="891" y="926"/>
                </a:lnTo>
                <a:lnTo>
                  <a:pt x="867" y="931"/>
                </a:lnTo>
                <a:lnTo>
                  <a:pt x="66" y="931"/>
                </a:lnTo>
                <a:lnTo>
                  <a:pt x="40" y="926"/>
                </a:lnTo>
                <a:lnTo>
                  <a:pt x="19" y="912"/>
                </a:lnTo>
                <a:lnTo>
                  <a:pt x="5" y="891"/>
                </a:lnTo>
                <a:lnTo>
                  <a:pt x="0" y="864"/>
                </a:lnTo>
                <a:lnTo>
                  <a:pt x="0" y="64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6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0"/>
          <p:cNvSpPr>
            <a:spLocks/>
          </p:cNvSpPr>
          <p:nvPr/>
        </p:nvSpPr>
        <p:spPr bwMode="auto">
          <a:xfrm>
            <a:off x="3519741" y="3308268"/>
            <a:ext cx="1192048" cy="1194281"/>
          </a:xfrm>
          <a:custGeom>
            <a:avLst/>
            <a:gdLst>
              <a:gd name="T0" fmla="*/ 65 w 534"/>
              <a:gd name="T1" fmla="*/ 0 h 535"/>
              <a:gd name="T2" fmla="*/ 468 w 534"/>
              <a:gd name="T3" fmla="*/ 0 h 535"/>
              <a:gd name="T4" fmla="*/ 494 w 534"/>
              <a:gd name="T5" fmla="*/ 5 h 535"/>
              <a:gd name="T6" fmla="*/ 515 w 534"/>
              <a:gd name="T7" fmla="*/ 19 h 535"/>
              <a:gd name="T8" fmla="*/ 529 w 534"/>
              <a:gd name="T9" fmla="*/ 40 h 535"/>
              <a:gd name="T10" fmla="*/ 534 w 534"/>
              <a:gd name="T11" fmla="*/ 66 h 535"/>
              <a:gd name="T12" fmla="*/ 534 w 534"/>
              <a:gd name="T13" fmla="*/ 469 h 535"/>
              <a:gd name="T14" fmla="*/ 529 w 534"/>
              <a:gd name="T15" fmla="*/ 495 h 535"/>
              <a:gd name="T16" fmla="*/ 515 w 534"/>
              <a:gd name="T17" fmla="*/ 516 h 535"/>
              <a:gd name="T18" fmla="*/ 494 w 534"/>
              <a:gd name="T19" fmla="*/ 530 h 535"/>
              <a:gd name="T20" fmla="*/ 468 w 534"/>
              <a:gd name="T21" fmla="*/ 535 h 535"/>
              <a:gd name="T22" fmla="*/ 65 w 534"/>
              <a:gd name="T23" fmla="*/ 535 h 535"/>
              <a:gd name="T24" fmla="*/ 40 w 534"/>
              <a:gd name="T25" fmla="*/ 530 h 535"/>
              <a:gd name="T26" fmla="*/ 19 w 534"/>
              <a:gd name="T27" fmla="*/ 516 h 535"/>
              <a:gd name="T28" fmla="*/ 5 w 534"/>
              <a:gd name="T29" fmla="*/ 495 h 535"/>
              <a:gd name="T30" fmla="*/ 0 w 534"/>
              <a:gd name="T31" fmla="*/ 469 h 535"/>
              <a:gd name="T32" fmla="*/ 0 w 534"/>
              <a:gd name="T33" fmla="*/ 66 h 535"/>
              <a:gd name="T34" fmla="*/ 5 w 534"/>
              <a:gd name="T35" fmla="*/ 40 h 535"/>
              <a:gd name="T36" fmla="*/ 19 w 534"/>
              <a:gd name="T37" fmla="*/ 19 h 535"/>
              <a:gd name="T38" fmla="*/ 40 w 534"/>
              <a:gd name="T39" fmla="*/ 5 h 535"/>
              <a:gd name="T40" fmla="*/ 65 w 534"/>
              <a:gd name="T41" fmla="*/ 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" h="535">
                <a:moveTo>
                  <a:pt x="65" y="0"/>
                </a:moveTo>
                <a:lnTo>
                  <a:pt x="468" y="0"/>
                </a:lnTo>
                <a:lnTo>
                  <a:pt x="494" y="5"/>
                </a:lnTo>
                <a:lnTo>
                  <a:pt x="515" y="19"/>
                </a:lnTo>
                <a:lnTo>
                  <a:pt x="529" y="40"/>
                </a:lnTo>
                <a:lnTo>
                  <a:pt x="534" y="66"/>
                </a:lnTo>
                <a:lnTo>
                  <a:pt x="534" y="469"/>
                </a:lnTo>
                <a:lnTo>
                  <a:pt x="529" y="495"/>
                </a:lnTo>
                <a:lnTo>
                  <a:pt x="515" y="516"/>
                </a:lnTo>
                <a:lnTo>
                  <a:pt x="494" y="530"/>
                </a:lnTo>
                <a:lnTo>
                  <a:pt x="468" y="535"/>
                </a:lnTo>
                <a:lnTo>
                  <a:pt x="65" y="535"/>
                </a:lnTo>
                <a:lnTo>
                  <a:pt x="40" y="530"/>
                </a:lnTo>
                <a:lnTo>
                  <a:pt x="19" y="516"/>
                </a:lnTo>
                <a:lnTo>
                  <a:pt x="5" y="495"/>
                </a:lnTo>
                <a:lnTo>
                  <a:pt x="0" y="469"/>
                </a:lnTo>
                <a:lnTo>
                  <a:pt x="0" y="66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>
            <a:off x="718204" y="5053927"/>
            <a:ext cx="1116150" cy="1122847"/>
          </a:xfrm>
          <a:custGeom>
            <a:avLst/>
            <a:gdLst>
              <a:gd name="T0" fmla="*/ 65 w 500"/>
              <a:gd name="T1" fmla="*/ 0 h 503"/>
              <a:gd name="T2" fmla="*/ 436 w 500"/>
              <a:gd name="T3" fmla="*/ 0 h 503"/>
              <a:gd name="T4" fmla="*/ 460 w 500"/>
              <a:gd name="T5" fmla="*/ 5 h 503"/>
              <a:gd name="T6" fmla="*/ 481 w 500"/>
              <a:gd name="T7" fmla="*/ 19 h 503"/>
              <a:gd name="T8" fmla="*/ 495 w 500"/>
              <a:gd name="T9" fmla="*/ 40 h 503"/>
              <a:gd name="T10" fmla="*/ 500 w 500"/>
              <a:gd name="T11" fmla="*/ 67 h 503"/>
              <a:gd name="T12" fmla="*/ 500 w 500"/>
              <a:gd name="T13" fmla="*/ 436 h 503"/>
              <a:gd name="T14" fmla="*/ 495 w 500"/>
              <a:gd name="T15" fmla="*/ 462 h 503"/>
              <a:gd name="T16" fmla="*/ 481 w 500"/>
              <a:gd name="T17" fmla="*/ 483 h 503"/>
              <a:gd name="T18" fmla="*/ 460 w 500"/>
              <a:gd name="T19" fmla="*/ 497 h 503"/>
              <a:gd name="T20" fmla="*/ 436 w 500"/>
              <a:gd name="T21" fmla="*/ 503 h 503"/>
              <a:gd name="T22" fmla="*/ 65 w 500"/>
              <a:gd name="T23" fmla="*/ 503 h 503"/>
              <a:gd name="T24" fmla="*/ 40 w 500"/>
              <a:gd name="T25" fmla="*/ 497 h 503"/>
              <a:gd name="T26" fmla="*/ 19 w 500"/>
              <a:gd name="T27" fmla="*/ 483 h 503"/>
              <a:gd name="T28" fmla="*/ 5 w 500"/>
              <a:gd name="T29" fmla="*/ 462 h 503"/>
              <a:gd name="T30" fmla="*/ 0 w 500"/>
              <a:gd name="T31" fmla="*/ 436 h 503"/>
              <a:gd name="T32" fmla="*/ 0 w 500"/>
              <a:gd name="T33" fmla="*/ 67 h 503"/>
              <a:gd name="T34" fmla="*/ 5 w 500"/>
              <a:gd name="T35" fmla="*/ 40 h 503"/>
              <a:gd name="T36" fmla="*/ 19 w 500"/>
              <a:gd name="T37" fmla="*/ 19 h 503"/>
              <a:gd name="T38" fmla="*/ 40 w 500"/>
              <a:gd name="T39" fmla="*/ 5 h 503"/>
              <a:gd name="T40" fmla="*/ 65 w 500"/>
              <a:gd name="T4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0" h="503">
                <a:moveTo>
                  <a:pt x="65" y="0"/>
                </a:moveTo>
                <a:lnTo>
                  <a:pt x="436" y="0"/>
                </a:lnTo>
                <a:lnTo>
                  <a:pt x="460" y="5"/>
                </a:lnTo>
                <a:lnTo>
                  <a:pt x="481" y="19"/>
                </a:lnTo>
                <a:lnTo>
                  <a:pt x="495" y="40"/>
                </a:lnTo>
                <a:lnTo>
                  <a:pt x="500" y="67"/>
                </a:lnTo>
                <a:lnTo>
                  <a:pt x="500" y="436"/>
                </a:lnTo>
                <a:lnTo>
                  <a:pt x="495" y="462"/>
                </a:lnTo>
                <a:lnTo>
                  <a:pt x="481" y="483"/>
                </a:lnTo>
                <a:lnTo>
                  <a:pt x="460" y="497"/>
                </a:lnTo>
                <a:lnTo>
                  <a:pt x="436" y="503"/>
                </a:lnTo>
                <a:lnTo>
                  <a:pt x="65" y="503"/>
                </a:lnTo>
                <a:lnTo>
                  <a:pt x="40" y="497"/>
                </a:lnTo>
                <a:lnTo>
                  <a:pt x="19" y="483"/>
                </a:lnTo>
                <a:lnTo>
                  <a:pt x="5" y="462"/>
                </a:lnTo>
                <a:lnTo>
                  <a:pt x="0" y="436"/>
                </a:lnTo>
                <a:lnTo>
                  <a:pt x="0" y="67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1961596" y="3165401"/>
            <a:ext cx="861668" cy="868365"/>
          </a:xfrm>
          <a:custGeom>
            <a:avLst/>
            <a:gdLst>
              <a:gd name="T0" fmla="*/ 75 w 386"/>
              <a:gd name="T1" fmla="*/ 0 h 389"/>
              <a:gd name="T2" fmla="*/ 311 w 386"/>
              <a:gd name="T3" fmla="*/ 0 h 389"/>
              <a:gd name="T4" fmla="*/ 336 w 386"/>
              <a:gd name="T5" fmla="*/ 4 h 389"/>
              <a:gd name="T6" fmla="*/ 357 w 386"/>
              <a:gd name="T7" fmla="*/ 14 h 389"/>
              <a:gd name="T8" fmla="*/ 372 w 386"/>
              <a:gd name="T9" fmla="*/ 32 h 389"/>
              <a:gd name="T10" fmla="*/ 383 w 386"/>
              <a:gd name="T11" fmla="*/ 53 h 389"/>
              <a:gd name="T12" fmla="*/ 386 w 386"/>
              <a:gd name="T13" fmla="*/ 76 h 389"/>
              <a:gd name="T14" fmla="*/ 386 w 386"/>
              <a:gd name="T15" fmla="*/ 312 h 389"/>
              <a:gd name="T16" fmla="*/ 383 w 386"/>
              <a:gd name="T17" fmla="*/ 337 h 389"/>
              <a:gd name="T18" fmla="*/ 372 w 386"/>
              <a:gd name="T19" fmla="*/ 358 h 389"/>
              <a:gd name="T20" fmla="*/ 357 w 386"/>
              <a:gd name="T21" fmla="*/ 373 h 389"/>
              <a:gd name="T22" fmla="*/ 336 w 386"/>
              <a:gd name="T23" fmla="*/ 384 h 389"/>
              <a:gd name="T24" fmla="*/ 311 w 386"/>
              <a:gd name="T25" fmla="*/ 389 h 389"/>
              <a:gd name="T26" fmla="*/ 75 w 386"/>
              <a:gd name="T27" fmla="*/ 389 h 389"/>
              <a:gd name="T28" fmla="*/ 50 w 386"/>
              <a:gd name="T29" fmla="*/ 384 h 389"/>
              <a:gd name="T30" fmla="*/ 29 w 386"/>
              <a:gd name="T31" fmla="*/ 373 h 389"/>
              <a:gd name="T32" fmla="*/ 14 w 386"/>
              <a:gd name="T33" fmla="*/ 358 h 389"/>
              <a:gd name="T34" fmla="*/ 3 w 386"/>
              <a:gd name="T35" fmla="*/ 337 h 389"/>
              <a:gd name="T36" fmla="*/ 0 w 386"/>
              <a:gd name="T37" fmla="*/ 312 h 389"/>
              <a:gd name="T38" fmla="*/ 0 w 386"/>
              <a:gd name="T39" fmla="*/ 76 h 389"/>
              <a:gd name="T40" fmla="*/ 3 w 386"/>
              <a:gd name="T41" fmla="*/ 53 h 389"/>
              <a:gd name="T42" fmla="*/ 14 w 386"/>
              <a:gd name="T43" fmla="*/ 32 h 389"/>
              <a:gd name="T44" fmla="*/ 29 w 386"/>
              <a:gd name="T45" fmla="*/ 14 h 389"/>
              <a:gd name="T46" fmla="*/ 50 w 386"/>
              <a:gd name="T47" fmla="*/ 4 h 389"/>
              <a:gd name="T48" fmla="*/ 75 w 386"/>
              <a:gd name="T49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6" h="389">
                <a:moveTo>
                  <a:pt x="75" y="0"/>
                </a:moveTo>
                <a:lnTo>
                  <a:pt x="311" y="0"/>
                </a:lnTo>
                <a:lnTo>
                  <a:pt x="336" y="4"/>
                </a:lnTo>
                <a:lnTo>
                  <a:pt x="357" y="14"/>
                </a:lnTo>
                <a:lnTo>
                  <a:pt x="372" y="32"/>
                </a:lnTo>
                <a:lnTo>
                  <a:pt x="383" y="53"/>
                </a:lnTo>
                <a:lnTo>
                  <a:pt x="386" y="76"/>
                </a:lnTo>
                <a:lnTo>
                  <a:pt x="386" y="312"/>
                </a:lnTo>
                <a:lnTo>
                  <a:pt x="383" y="337"/>
                </a:lnTo>
                <a:lnTo>
                  <a:pt x="372" y="358"/>
                </a:lnTo>
                <a:lnTo>
                  <a:pt x="357" y="373"/>
                </a:lnTo>
                <a:lnTo>
                  <a:pt x="336" y="384"/>
                </a:lnTo>
                <a:lnTo>
                  <a:pt x="311" y="389"/>
                </a:lnTo>
                <a:lnTo>
                  <a:pt x="75" y="389"/>
                </a:lnTo>
                <a:lnTo>
                  <a:pt x="50" y="384"/>
                </a:lnTo>
                <a:lnTo>
                  <a:pt x="29" y="373"/>
                </a:lnTo>
                <a:lnTo>
                  <a:pt x="14" y="358"/>
                </a:lnTo>
                <a:lnTo>
                  <a:pt x="3" y="337"/>
                </a:lnTo>
                <a:lnTo>
                  <a:pt x="0" y="312"/>
                </a:lnTo>
                <a:lnTo>
                  <a:pt x="0" y="76"/>
                </a:lnTo>
                <a:lnTo>
                  <a:pt x="3" y="53"/>
                </a:lnTo>
                <a:lnTo>
                  <a:pt x="14" y="32"/>
                </a:lnTo>
                <a:lnTo>
                  <a:pt x="29" y="14"/>
                </a:lnTo>
                <a:lnTo>
                  <a:pt x="50" y="4"/>
                </a:lnTo>
                <a:lnTo>
                  <a:pt x="75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986081" y="4120825"/>
            <a:ext cx="1837183" cy="1837183"/>
          </a:xfrm>
          <a:custGeom>
            <a:avLst/>
            <a:gdLst>
              <a:gd name="T0" fmla="*/ 77 w 823"/>
              <a:gd name="T1" fmla="*/ 0 h 823"/>
              <a:gd name="T2" fmla="*/ 746 w 823"/>
              <a:gd name="T3" fmla="*/ 0 h 823"/>
              <a:gd name="T4" fmla="*/ 770 w 823"/>
              <a:gd name="T5" fmla="*/ 3 h 823"/>
              <a:gd name="T6" fmla="*/ 791 w 823"/>
              <a:gd name="T7" fmla="*/ 16 h 823"/>
              <a:gd name="T8" fmla="*/ 807 w 823"/>
              <a:gd name="T9" fmla="*/ 31 h 823"/>
              <a:gd name="T10" fmla="*/ 819 w 823"/>
              <a:gd name="T11" fmla="*/ 52 h 823"/>
              <a:gd name="T12" fmla="*/ 823 w 823"/>
              <a:gd name="T13" fmla="*/ 77 h 823"/>
              <a:gd name="T14" fmla="*/ 823 w 823"/>
              <a:gd name="T15" fmla="*/ 746 h 823"/>
              <a:gd name="T16" fmla="*/ 819 w 823"/>
              <a:gd name="T17" fmla="*/ 770 h 823"/>
              <a:gd name="T18" fmla="*/ 807 w 823"/>
              <a:gd name="T19" fmla="*/ 791 h 823"/>
              <a:gd name="T20" fmla="*/ 791 w 823"/>
              <a:gd name="T21" fmla="*/ 807 h 823"/>
              <a:gd name="T22" fmla="*/ 770 w 823"/>
              <a:gd name="T23" fmla="*/ 817 h 823"/>
              <a:gd name="T24" fmla="*/ 746 w 823"/>
              <a:gd name="T25" fmla="*/ 823 h 823"/>
              <a:gd name="T26" fmla="*/ 77 w 823"/>
              <a:gd name="T27" fmla="*/ 823 h 823"/>
              <a:gd name="T28" fmla="*/ 53 w 823"/>
              <a:gd name="T29" fmla="*/ 817 h 823"/>
              <a:gd name="T30" fmla="*/ 32 w 823"/>
              <a:gd name="T31" fmla="*/ 807 h 823"/>
              <a:gd name="T32" fmla="*/ 16 w 823"/>
              <a:gd name="T33" fmla="*/ 791 h 823"/>
              <a:gd name="T34" fmla="*/ 4 w 823"/>
              <a:gd name="T35" fmla="*/ 770 h 823"/>
              <a:gd name="T36" fmla="*/ 0 w 823"/>
              <a:gd name="T37" fmla="*/ 746 h 823"/>
              <a:gd name="T38" fmla="*/ 0 w 823"/>
              <a:gd name="T39" fmla="*/ 77 h 823"/>
              <a:gd name="T40" fmla="*/ 4 w 823"/>
              <a:gd name="T41" fmla="*/ 52 h 823"/>
              <a:gd name="T42" fmla="*/ 16 w 823"/>
              <a:gd name="T43" fmla="*/ 31 h 823"/>
              <a:gd name="T44" fmla="*/ 32 w 823"/>
              <a:gd name="T45" fmla="*/ 16 h 823"/>
              <a:gd name="T46" fmla="*/ 53 w 823"/>
              <a:gd name="T47" fmla="*/ 3 h 823"/>
              <a:gd name="T48" fmla="*/ 77 w 823"/>
              <a:gd name="T49" fmla="*/ 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23" h="823">
                <a:moveTo>
                  <a:pt x="77" y="0"/>
                </a:moveTo>
                <a:lnTo>
                  <a:pt x="746" y="0"/>
                </a:lnTo>
                <a:lnTo>
                  <a:pt x="770" y="3"/>
                </a:lnTo>
                <a:lnTo>
                  <a:pt x="791" y="16"/>
                </a:lnTo>
                <a:lnTo>
                  <a:pt x="807" y="31"/>
                </a:lnTo>
                <a:lnTo>
                  <a:pt x="819" y="52"/>
                </a:lnTo>
                <a:lnTo>
                  <a:pt x="823" y="77"/>
                </a:lnTo>
                <a:lnTo>
                  <a:pt x="823" y="746"/>
                </a:lnTo>
                <a:lnTo>
                  <a:pt x="819" y="770"/>
                </a:lnTo>
                <a:lnTo>
                  <a:pt x="807" y="791"/>
                </a:lnTo>
                <a:lnTo>
                  <a:pt x="791" y="807"/>
                </a:lnTo>
                <a:lnTo>
                  <a:pt x="770" y="817"/>
                </a:lnTo>
                <a:lnTo>
                  <a:pt x="746" y="823"/>
                </a:lnTo>
                <a:lnTo>
                  <a:pt x="77" y="823"/>
                </a:lnTo>
                <a:lnTo>
                  <a:pt x="53" y="817"/>
                </a:lnTo>
                <a:lnTo>
                  <a:pt x="32" y="807"/>
                </a:lnTo>
                <a:lnTo>
                  <a:pt x="16" y="791"/>
                </a:lnTo>
                <a:lnTo>
                  <a:pt x="4" y="770"/>
                </a:lnTo>
                <a:lnTo>
                  <a:pt x="0" y="746"/>
                </a:lnTo>
                <a:lnTo>
                  <a:pt x="0" y="77"/>
                </a:lnTo>
                <a:lnTo>
                  <a:pt x="4" y="52"/>
                </a:lnTo>
                <a:lnTo>
                  <a:pt x="16" y="31"/>
                </a:lnTo>
                <a:lnTo>
                  <a:pt x="32" y="16"/>
                </a:lnTo>
                <a:lnTo>
                  <a:pt x="53" y="3"/>
                </a:lnTo>
                <a:lnTo>
                  <a:pt x="77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60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2905857" y="1118383"/>
            <a:ext cx="2915383" cy="2915383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2905857" y="4120825"/>
            <a:ext cx="1419742" cy="1417511"/>
          </a:xfrm>
          <a:custGeom>
            <a:avLst/>
            <a:gdLst>
              <a:gd name="T0" fmla="*/ 62 w 636"/>
              <a:gd name="T1" fmla="*/ 0 h 635"/>
              <a:gd name="T2" fmla="*/ 574 w 636"/>
              <a:gd name="T3" fmla="*/ 0 h 635"/>
              <a:gd name="T4" fmla="*/ 597 w 636"/>
              <a:gd name="T5" fmla="*/ 5 h 635"/>
              <a:gd name="T6" fmla="*/ 618 w 636"/>
              <a:gd name="T7" fmla="*/ 17 h 635"/>
              <a:gd name="T8" fmla="*/ 631 w 636"/>
              <a:gd name="T9" fmla="*/ 37 h 635"/>
              <a:gd name="T10" fmla="*/ 636 w 636"/>
              <a:gd name="T11" fmla="*/ 61 h 635"/>
              <a:gd name="T12" fmla="*/ 636 w 636"/>
              <a:gd name="T13" fmla="*/ 574 h 635"/>
              <a:gd name="T14" fmla="*/ 631 w 636"/>
              <a:gd name="T15" fmla="*/ 597 h 635"/>
              <a:gd name="T16" fmla="*/ 618 w 636"/>
              <a:gd name="T17" fmla="*/ 616 h 635"/>
              <a:gd name="T18" fmla="*/ 597 w 636"/>
              <a:gd name="T19" fmla="*/ 630 h 635"/>
              <a:gd name="T20" fmla="*/ 574 w 636"/>
              <a:gd name="T21" fmla="*/ 635 h 635"/>
              <a:gd name="T22" fmla="*/ 62 w 636"/>
              <a:gd name="T23" fmla="*/ 635 h 635"/>
              <a:gd name="T24" fmla="*/ 39 w 636"/>
              <a:gd name="T25" fmla="*/ 630 h 635"/>
              <a:gd name="T26" fmla="*/ 18 w 636"/>
              <a:gd name="T27" fmla="*/ 616 h 635"/>
              <a:gd name="T28" fmla="*/ 5 w 636"/>
              <a:gd name="T29" fmla="*/ 597 h 635"/>
              <a:gd name="T30" fmla="*/ 0 w 636"/>
              <a:gd name="T31" fmla="*/ 574 h 635"/>
              <a:gd name="T32" fmla="*/ 0 w 636"/>
              <a:gd name="T33" fmla="*/ 61 h 635"/>
              <a:gd name="T34" fmla="*/ 5 w 636"/>
              <a:gd name="T35" fmla="*/ 37 h 635"/>
              <a:gd name="T36" fmla="*/ 18 w 636"/>
              <a:gd name="T37" fmla="*/ 17 h 635"/>
              <a:gd name="T38" fmla="*/ 39 w 636"/>
              <a:gd name="T39" fmla="*/ 5 h 635"/>
              <a:gd name="T40" fmla="*/ 62 w 636"/>
              <a:gd name="T4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6" h="635">
                <a:moveTo>
                  <a:pt x="62" y="0"/>
                </a:moveTo>
                <a:lnTo>
                  <a:pt x="574" y="0"/>
                </a:lnTo>
                <a:lnTo>
                  <a:pt x="597" y="5"/>
                </a:lnTo>
                <a:lnTo>
                  <a:pt x="618" y="17"/>
                </a:lnTo>
                <a:lnTo>
                  <a:pt x="631" y="37"/>
                </a:lnTo>
                <a:lnTo>
                  <a:pt x="636" y="61"/>
                </a:lnTo>
                <a:lnTo>
                  <a:pt x="636" y="574"/>
                </a:lnTo>
                <a:lnTo>
                  <a:pt x="631" y="597"/>
                </a:lnTo>
                <a:lnTo>
                  <a:pt x="618" y="616"/>
                </a:lnTo>
                <a:lnTo>
                  <a:pt x="597" y="630"/>
                </a:lnTo>
                <a:lnTo>
                  <a:pt x="574" y="635"/>
                </a:lnTo>
                <a:lnTo>
                  <a:pt x="62" y="635"/>
                </a:lnTo>
                <a:lnTo>
                  <a:pt x="39" y="630"/>
                </a:lnTo>
                <a:lnTo>
                  <a:pt x="18" y="616"/>
                </a:lnTo>
                <a:lnTo>
                  <a:pt x="5" y="597"/>
                </a:lnTo>
                <a:lnTo>
                  <a:pt x="0" y="574"/>
                </a:lnTo>
                <a:lnTo>
                  <a:pt x="0" y="61"/>
                </a:lnTo>
                <a:lnTo>
                  <a:pt x="5" y="37"/>
                </a:lnTo>
                <a:lnTo>
                  <a:pt x="18" y="17"/>
                </a:lnTo>
                <a:lnTo>
                  <a:pt x="39" y="5"/>
                </a:lnTo>
                <a:lnTo>
                  <a:pt x="62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823909" y="3702586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200" b="1" cap="all" dirty="0" smtClean="0">
                <a:latin typeface="+mj-ea"/>
                <a:ea typeface="+mj-ea"/>
                <a:cs typeface="Arial" panose="020B0604020202020204" pitchFamily="34" charset="0"/>
              </a:rPr>
              <a:t>半年工作</a:t>
            </a:r>
            <a:r>
              <a:rPr lang="zh-CN" altLang="en-US" sz="3200" b="1" cap="all" dirty="0" smtClean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汇报总结</a:t>
            </a:r>
            <a:r>
              <a:rPr lang="en-US" altLang="zh-CN" sz="3200" b="1" cap="all" dirty="0" smtClean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PPT</a:t>
            </a:r>
            <a:r>
              <a:rPr lang="zh-CN" altLang="en-US" sz="3200" b="1" cap="all" dirty="0" smtClean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模板</a:t>
            </a:r>
            <a:endParaRPr lang="zh-CN" altLang="en-US" sz="3200" b="1" cap="all" dirty="0">
              <a:solidFill>
                <a:srgbClr val="AE002B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6823909" y="4228941"/>
            <a:ext cx="45361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400" cap="all" dirty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400" cap="all" dirty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400" cap="all" dirty="0" smtClean="0">
                <a:solidFill>
                  <a:srgbClr val="AE002B"/>
                </a:solidFill>
                <a:cs typeface="Arial" panose="020B0604020202020204" pitchFamily="34" charset="0"/>
              </a:rPr>
              <a:t>|</a:t>
            </a:r>
            <a:endParaRPr lang="zh-CN" altLang="en-US" sz="1400" cap="all" dirty="0">
              <a:solidFill>
                <a:srgbClr val="AE002B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23909" y="4492247"/>
            <a:ext cx="5112568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900" cap="all" dirty="0">
                <a:latin typeface="+mj-ea"/>
                <a:ea typeface="+mj-ea"/>
                <a:cs typeface="Arial" panose="020B0604020202020204" pitchFamily="34" charset="0"/>
              </a:rPr>
              <a:t>Business report general summary PPT </a:t>
            </a:r>
            <a:r>
              <a:rPr lang="en-US" altLang="zh-CN" sz="900" cap="all" dirty="0" smtClean="0">
                <a:latin typeface="+mj-ea"/>
                <a:ea typeface="+mj-ea"/>
                <a:cs typeface="Arial" panose="020B0604020202020204" pitchFamily="34" charset="0"/>
              </a:rPr>
              <a:t>template  | </a:t>
            </a:r>
            <a:r>
              <a:rPr lang="en-US" altLang="zh-CN" sz="900" cap="all" dirty="0">
                <a:latin typeface="+mj-ea"/>
                <a:ea typeface="+mj-ea"/>
                <a:cs typeface="Arial" panose="020B0604020202020204" pitchFamily="34" charset="0"/>
              </a:rPr>
              <a:t>is suitable for the reporting on activities report | bio | work summary report, etc. | | meeting</a:t>
            </a:r>
            <a:endParaRPr lang="zh-CN" altLang="en-US" sz="900" cap="all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5706" y="1372096"/>
            <a:ext cx="2700586" cy="2554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000" b="1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69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00"/>
                            </p:stCondLst>
                            <p:childTnLst>
                              <p:par>
                                <p:cTn id="9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7" grpId="0"/>
      <p:bldP spid="17" grpId="1"/>
      <p:bldP spid="18" grpId="0"/>
      <p:bldP spid="18" grpId="1"/>
      <p:bldP spid="20" grpId="0"/>
      <p:bldP spid="20" grpId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49224" y="2955009"/>
            <a:ext cx="3184408" cy="676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97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sz="3797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49223" y="3604810"/>
            <a:ext cx="5416656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AE00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200" dirty="0">
              <a:solidFill>
                <a:srgbClr val="AE00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2962300" y="2645386"/>
            <a:ext cx="2109350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9550" y="2915230"/>
            <a:ext cx="141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AE002B"/>
                </a:solidFill>
                <a:latin typeface="Impact" panose="020B0806030902050204" pitchFamily="34" charset="0"/>
              </a:rPr>
              <a:t>01</a:t>
            </a:r>
            <a:endParaRPr lang="zh-CN" altLang="en-US" sz="96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1231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Up Arrow 64"/>
          <p:cNvSpPr/>
          <p:nvPr/>
        </p:nvSpPr>
        <p:spPr>
          <a:xfrm>
            <a:off x="6006614" y="1429179"/>
            <a:ext cx="520995" cy="5803495"/>
          </a:xfrm>
          <a:prstGeom prst="upArrow">
            <a:avLst>
              <a:gd name="adj1" fmla="val 50000"/>
              <a:gd name="adj2" fmla="val 67147"/>
            </a:avLst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Bent Arrow 65"/>
          <p:cNvSpPr/>
          <p:nvPr/>
        </p:nvSpPr>
        <p:spPr>
          <a:xfrm>
            <a:off x="6135355" y="2437672"/>
            <a:ext cx="3286684" cy="4795003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Bent Arrow 53"/>
          <p:cNvSpPr/>
          <p:nvPr/>
        </p:nvSpPr>
        <p:spPr>
          <a:xfrm flipH="1">
            <a:off x="3142690" y="3402025"/>
            <a:ext cx="3286684" cy="3830650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>
            <a:off x="6136932" y="3937777"/>
            <a:ext cx="2916194" cy="3294898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flipH="1">
            <a:off x="3923883" y="4775015"/>
            <a:ext cx="2505492" cy="2457660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rgbClr val="AE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76004" y="5472930"/>
            <a:ext cx="2422380" cy="1075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9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4774" y="3995107"/>
            <a:ext cx="239079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605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  <a: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9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/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53626" y="3655628"/>
            <a:ext cx="2390794" cy="137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  <a:r>
              <a:rPr lang="en-US" altLang="zh-CN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29214" y="1555992"/>
            <a:ext cx="239079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  <a: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9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/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3626" y="2204127"/>
            <a:ext cx="239079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  <a: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9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Freeform 245"/>
          <p:cNvSpPr>
            <a:spLocks/>
          </p:cNvSpPr>
          <p:nvPr/>
        </p:nvSpPr>
        <p:spPr bwMode="auto">
          <a:xfrm>
            <a:off x="5314811" y="5416100"/>
            <a:ext cx="466304" cy="46630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AE002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5"/>
          <p:cNvSpPr>
            <a:spLocks noEditPoints="1"/>
          </p:cNvSpPr>
          <p:nvPr/>
        </p:nvSpPr>
        <p:spPr bwMode="auto">
          <a:xfrm>
            <a:off x="6636012" y="1753202"/>
            <a:ext cx="520804" cy="520804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AE002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Freeform 217"/>
          <p:cNvSpPr>
            <a:spLocks noEditPoints="1"/>
          </p:cNvSpPr>
          <p:nvPr/>
        </p:nvSpPr>
        <p:spPr bwMode="auto">
          <a:xfrm>
            <a:off x="5387237" y="4073949"/>
            <a:ext cx="532771" cy="399579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AE002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Freeform 216"/>
          <p:cNvSpPr>
            <a:spLocks noEditPoints="1"/>
          </p:cNvSpPr>
          <p:nvPr/>
        </p:nvSpPr>
        <p:spPr bwMode="auto">
          <a:xfrm>
            <a:off x="6653480" y="4576869"/>
            <a:ext cx="476825" cy="480067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135"/>
          <p:cNvSpPr>
            <a:spLocks noEditPoints="1"/>
          </p:cNvSpPr>
          <p:nvPr/>
        </p:nvSpPr>
        <p:spPr bwMode="auto">
          <a:xfrm>
            <a:off x="6604667" y="3109596"/>
            <a:ext cx="426578" cy="399579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6000">
        <p14:doors dir="vert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54" grpId="0" animBg="1"/>
      <p:bldP spid="51" grpId="0" animBg="1"/>
      <p:bldP spid="57" grpId="0" animBg="1"/>
      <p:bldP spid="67" grpId="0"/>
      <p:bldP spid="69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17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728878" y="4537059"/>
            <a:ext cx="699953" cy="263917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728878" y="2649481"/>
            <a:ext cx="699953" cy="261049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4429919" y="1946660"/>
            <a:ext cx="3998912" cy="702823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429919" y="3601876"/>
            <a:ext cx="691348" cy="23810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4429919" y="3834238"/>
            <a:ext cx="3998912" cy="702823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429919" y="5489454"/>
            <a:ext cx="691348" cy="246705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4429919" y="5730421"/>
            <a:ext cx="3597300" cy="694216"/>
          </a:xfrm>
          <a:custGeom>
            <a:avLst/>
            <a:gdLst>
              <a:gd name="T0" fmla="*/ 0 w 1254"/>
              <a:gd name="T1" fmla="*/ 0 h 242"/>
              <a:gd name="T2" fmla="*/ 1254 w 1254"/>
              <a:gd name="T3" fmla="*/ 0 h 242"/>
              <a:gd name="T4" fmla="*/ 1254 w 1254"/>
              <a:gd name="T5" fmla="*/ 242 h 242"/>
              <a:gd name="T6" fmla="*/ 241 w 1254"/>
              <a:gd name="T7" fmla="*/ 242 h 242"/>
              <a:gd name="T8" fmla="*/ 0 w 1254"/>
              <a:gd name="T9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4" h="242">
                <a:moveTo>
                  <a:pt x="0" y="0"/>
                </a:moveTo>
                <a:lnTo>
                  <a:pt x="1254" y="0"/>
                </a:lnTo>
                <a:lnTo>
                  <a:pt x="1254" y="242"/>
                </a:lnTo>
                <a:lnTo>
                  <a:pt x="241" y="242"/>
                </a:lnTo>
                <a:lnTo>
                  <a:pt x="0" y="0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4429919" y="2899055"/>
            <a:ext cx="3998912" cy="702823"/>
          </a:xfrm>
          <a:custGeom>
            <a:avLst/>
            <a:gdLst>
              <a:gd name="T0" fmla="*/ 241 w 1394"/>
              <a:gd name="T1" fmla="*/ 0 h 245"/>
              <a:gd name="T2" fmla="*/ 1394 w 1394"/>
              <a:gd name="T3" fmla="*/ 0 h 245"/>
              <a:gd name="T4" fmla="*/ 1150 w 1394"/>
              <a:gd name="T5" fmla="*/ 245 h 245"/>
              <a:gd name="T6" fmla="*/ 0 w 1394"/>
              <a:gd name="T7" fmla="*/ 245 h 245"/>
              <a:gd name="T8" fmla="*/ 241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241" y="0"/>
                </a:moveTo>
                <a:lnTo>
                  <a:pt x="1394" y="0"/>
                </a:lnTo>
                <a:lnTo>
                  <a:pt x="1150" y="245"/>
                </a:lnTo>
                <a:lnTo>
                  <a:pt x="0" y="245"/>
                </a:lnTo>
                <a:lnTo>
                  <a:pt x="24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4429919" y="4789501"/>
            <a:ext cx="3998912" cy="699953"/>
          </a:xfrm>
          <a:custGeom>
            <a:avLst/>
            <a:gdLst>
              <a:gd name="T0" fmla="*/ 241 w 1394"/>
              <a:gd name="T1" fmla="*/ 0 h 244"/>
              <a:gd name="T2" fmla="*/ 1394 w 1394"/>
              <a:gd name="T3" fmla="*/ 0 h 244"/>
              <a:gd name="T4" fmla="*/ 1150 w 1394"/>
              <a:gd name="T5" fmla="*/ 244 h 244"/>
              <a:gd name="T6" fmla="*/ 0 w 1394"/>
              <a:gd name="T7" fmla="*/ 244 h 244"/>
              <a:gd name="T8" fmla="*/ 241 w 1394"/>
              <a:gd name="T9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4">
                <a:moveTo>
                  <a:pt x="241" y="0"/>
                </a:moveTo>
                <a:lnTo>
                  <a:pt x="1394" y="0"/>
                </a:lnTo>
                <a:lnTo>
                  <a:pt x="1150" y="244"/>
                </a:lnTo>
                <a:lnTo>
                  <a:pt x="0" y="244"/>
                </a:lnTo>
                <a:lnTo>
                  <a:pt x="24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38881" y="5856642"/>
            <a:ext cx="763063" cy="441774"/>
            <a:chOff x="5238881" y="5604205"/>
            <a:chExt cx="763063" cy="441774"/>
          </a:xfrm>
        </p:grpSpPr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5238881" y="5652973"/>
              <a:ext cx="203676" cy="344239"/>
            </a:xfrm>
            <a:custGeom>
              <a:avLst/>
              <a:gdLst>
                <a:gd name="T0" fmla="*/ 61 w 71"/>
                <a:gd name="T1" fmla="*/ 0 h 120"/>
                <a:gd name="T2" fmla="*/ 65 w 71"/>
                <a:gd name="T3" fmla="*/ 0 h 120"/>
                <a:gd name="T4" fmla="*/ 67 w 71"/>
                <a:gd name="T5" fmla="*/ 2 h 120"/>
                <a:gd name="T6" fmla="*/ 71 w 71"/>
                <a:gd name="T7" fmla="*/ 6 h 120"/>
                <a:gd name="T8" fmla="*/ 71 w 71"/>
                <a:gd name="T9" fmla="*/ 10 h 120"/>
                <a:gd name="T10" fmla="*/ 71 w 71"/>
                <a:gd name="T11" fmla="*/ 14 h 120"/>
                <a:gd name="T12" fmla="*/ 67 w 71"/>
                <a:gd name="T13" fmla="*/ 18 h 120"/>
                <a:gd name="T14" fmla="*/ 26 w 71"/>
                <a:gd name="T15" fmla="*/ 61 h 120"/>
                <a:gd name="T16" fmla="*/ 67 w 71"/>
                <a:gd name="T17" fmla="*/ 102 h 120"/>
                <a:gd name="T18" fmla="*/ 71 w 71"/>
                <a:gd name="T19" fmla="*/ 106 h 120"/>
                <a:gd name="T20" fmla="*/ 71 w 71"/>
                <a:gd name="T21" fmla="*/ 110 h 120"/>
                <a:gd name="T22" fmla="*/ 71 w 71"/>
                <a:gd name="T23" fmla="*/ 114 h 120"/>
                <a:gd name="T24" fmla="*/ 67 w 71"/>
                <a:gd name="T25" fmla="*/ 118 h 120"/>
                <a:gd name="T26" fmla="*/ 61 w 71"/>
                <a:gd name="T27" fmla="*/ 120 h 120"/>
                <a:gd name="T28" fmla="*/ 53 w 71"/>
                <a:gd name="T29" fmla="*/ 118 h 120"/>
                <a:gd name="T30" fmla="*/ 4 w 71"/>
                <a:gd name="T31" fmla="*/ 67 h 120"/>
                <a:gd name="T32" fmla="*/ 0 w 71"/>
                <a:gd name="T33" fmla="*/ 61 h 120"/>
                <a:gd name="T34" fmla="*/ 4 w 71"/>
                <a:gd name="T35" fmla="*/ 53 h 120"/>
                <a:gd name="T36" fmla="*/ 53 w 71"/>
                <a:gd name="T37" fmla="*/ 2 h 120"/>
                <a:gd name="T38" fmla="*/ 57 w 71"/>
                <a:gd name="T39" fmla="*/ 0 h 120"/>
                <a:gd name="T40" fmla="*/ 61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6"/>
                  </a:lnTo>
                  <a:lnTo>
                    <a:pt x="71" y="10"/>
                  </a:lnTo>
                  <a:lnTo>
                    <a:pt x="71" y="14"/>
                  </a:lnTo>
                  <a:lnTo>
                    <a:pt x="67" y="18"/>
                  </a:lnTo>
                  <a:lnTo>
                    <a:pt x="26" y="61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0"/>
                  </a:lnTo>
                  <a:lnTo>
                    <a:pt x="71" y="114"/>
                  </a:lnTo>
                  <a:lnTo>
                    <a:pt x="67" y="118"/>
                  </a:lnTo>
                  <a:lnTo>
                    <a:pt x="61" y="120"/>
                  </a:lnTo>
                  <a:lnTo>
                    <a:pt x="53" y="118"/>
                  </a:lnTo>
                  <a:lnTo>
                    <a:pt x="4" y="67"/>
                  </a:lnTo>
                  <a:lnTo>
                    <a:pt x="0" y="61"/>
                  </a:lnTo>
                  <a:lnTo>
                    <a:pt x="4" y="53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557301" y="5604205"/>
              <a:ext cx="444643" cy="441774"/>
              <a:chOff x="5557301" y="5584126"/>
              <a:chExt cx="444643" cy="441774"/>
            </a:xfrm>
          </p:grpSpPr>
          <p:sp>
            <p:nvSpPr>
              <p:cNvPr id="21" name="Freeform 192"/>
              <p:cNvSpPr>
                <a:spLocks noEditPoints="1"/>
              </p:cNvSpPr>
              <p:nvPr/>
            </p:nvSpPr>
            <p:spPr bwMode="auto">
              <a:xfrm>
                <a:off x="5557301" y="5584126"/>
                <a:ext cx="444643" cy="441774"/>
              </a:xfrm>
              <a:custGeom>
                <a:avLst/>
                <a:gdLst>
                  <a:gd name="T0" fmla="*/ 78 w 155"/>
                  <a:gd name="T1" fmla="*/ 10 h 154"/>
                  <a:gd name="T2" fmla="*/ 61 w 155"/>
                  <a:gd name="T3" fmla="*/ 12 h 154"/>
                  <a:gd name="T4" fmla="*/ 43 w 155"/>
                  <a:gd name="T5" fmla="*/ 18 h 154"/>
                  <a:gd name="T6" fmla="*/ 25 w 155"/>
                  <a:gd name="T7" fmla="*/ 34 h 154"/>
                  <a:gd name="T8" fmla="*/ 13 w 155"/>
                  <a:gd name="T9" fmla="*/ 55 h 154"/>
                  <a:gd name="T10" fmla="*/ 9 w 155"/>
                  <a:gd name="T11" fmla="*/ 77 h 154"/>
                  <a:gd name="T12" fmla="*/ 11 w 155"/>
                  <a:gd name="T13" fmla="*/ 95 h 154"/>
                  <a:gd name="T14" fmla="*/ 19 w 155"/>
                  <a:gd name="T15" fmla="*/ 112 h 154"/>
                  <a:gd name="T16" fmla="*/ 33 w 155"/>
                  <a:gd name="T17" fmla="*/ 130 h 154"/>
                  <a:gd name="T18" fmla="*/ 55 w 155"/>
                  <a:gd name="T19" fmla="*/ 142 h 154"/>
                  <a:gd name="T20" fmla="*/ 78 w 155"/>
                  <a:gd name="T21" fmla="*/ 146 h 154"/>
                  <a:gd name="T22" fmla="*/ 94 w 155"/>
                  <a:gd name="T23" fmla="*/ 144 h 154"/>
                  <a:gd name="T24" fmla="*/ 112 w 155"/>
                  <a:gd name="T25" fmla="*/ 138 h 154"/>
                  <a:gd name="T26" fmla="*/ 130 w 155"/>
                  <a:gd name="T27" fmla="*/ 122 h 154"/>
                  <a:gd name="T28" fmla="*/ 143 w 155"/>
                  <a:gd name="T29" fmla="*/ 101 h 154"/>
                  <a:gd name="T30" fmla="*/ 147 w 155"/>
                  <a:gd name="T31" fmla="*/ 77 h 154"/>
                  <a:gd name="T32" fmla="*/ 145 w 155"/>
                  <a:gd name="T33" fmla="*/ 61 h 154"/>
                  <a:gd name="T34" fmla="*/ 136 w 155"/>
                  <a:gd name="T35" fmla="*/ 44 h 154"/>
                  <a:gd name="T36" fmla="*/ 122 w 155"/>
                  <a:gd name="T37" fmla="*/ 24 h 154"/>
                  <a:gd name="T38" fmla="*/ 100 w 155"/>
                  <a:gd name="T39" fmla="*/ 14 h 154"/>
                  <a:gd name="T40" fmla="*/ 78 w 155"/>
                  <a:gd name="T41" fmla="*/ 10 h 154"/>
                  <a:gd name="T42" fmla="*/ 78 w 155"/>
                  <a:gd name="T43" fmla="*/ 0 h 154"/>
                  <a:gd name="T44" fmla="*/ 104 w 155"/>
                  <a:gd name="T45" fmla="*/ 6 h 154"/>
                  <a:gd name="T46" fmla="*/ 126 w 155"/>
                  <a:gd name="T47" fmla="*/ 18 h 154"/>
                  <a:gd name="T48" fmla="*/ 145 w 155"/>
                  <a:gd name="T49" fmla="*/ 40 h 154"/>
                  <a:gd name="T50" fmla="*/ 153 w 155"/>
                  <a:gd name="T51" fmla="*/ 59 h 154"/>
                  <a:gd name="T52" fmla="*/ 155 w 155"/>
                  <a:gd name="T53" fmla="*/ 77 h 154"/>
                  <a:gd name="T54" fmla="*/ 151 w 155"/>
                  <a:gd name="T55" fmla="*/ 103 h 154"/>
                  <a:gd name="T56" fmla="*/ 136 w 155"/>
                  <a:gd name="T57" fmla="*/ 128 h 154"/>
                  <a:gd name="T58" fmla="*/ 116 w 155"/>
                  <a:gd name="T59" fmla="*/ 144 h 154"/>
                  <a:gd name="T60" fmla="*/ 96 w 155"/>
                  <a:gd name="T61" fmla="*/ 152 h 154"/>
                  <a:gd name="T62" fmla="*/ 78 w 155"/>
                  <a:gd name="T63" fmla="*/ 154 h 154"/>
                  <a:gd name="T64" fmla="*/ 51 w 155"/>
                  <a:gd name="T65" fmla="*/ 150 h 154"/>
                  <a:gd name="T66" fmla="*/ 29 w 155"/>
                  <a:gd name="T67" fmla="*/ 136 h 154"/>
                  <a:gd name="T68" fmla="*/ 11 w 155"/>
                  <a:gd name="T69" fmla="*/ 116 h 154"/>
                  <a:gd name="T70" fmla="*/ 3 w 155"/>
                  <a:gd name="T71" fmla="*/ 97 h 154"/>
                  <a:gd name="T72" fmla="*/ 0 w 155"/>
                  <a:gd name="T73" fmla="*/ 77 h 154"/>
                  <a:gd name="T74" fmla="*/ 5 w 155"/>
                  <a:gd name="T75" fmla="*/ 50 h 154"/>
                  <a:gd name="T76" fmla="*/ 19 w 155"/>
                  <a:gd name="T77" fmla="*/ 28 h 154"/>
                  <a:gd name="T78" fmla="*/ 39 w 155"/>
                  <a:gd name="T79" fmla="*/ 10 h 154"/>
                  <a:gd name="T80" fmla="*/ 59 w 155"/>
                  <a:gd name="T81" fmla="*/ 4 h 154"/>
                  <a:gd name="T82" fmla="*/ 78 w 155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4">
                    <a:moveTo>
                      <a:pt x="78" y="10"/>
                    </a:moveTo>
                    <a:lnTo>
                      <a:pt x="61" y="12"/>
                    </a:lnTo>
                    <a:lnTo>
                      <a:pt x="43" y="18"/>
                    </a:lnTo>
                    <a:lnTo>
                      <a:pt x="25" y="34"/>
                    </a:lnTo>
                    <a:lnTo>
                      <a:pt x="13" y="55"/>
                    </a:lnTo>
                    <a:lnTo>
                      <a:pt x="9" y="77"/>
                    </a:lnTo>
                    <a:lnTo>
                      <a:pt x="11" y="95"/>
                    </a:lnTo>
                    <a:lnTo>
                      <a:pt x="19" y="112"/>
                    </a:lnTo>
                    <a:lnTo>
                      <a:pt x="33" y="130"/>
                    </a:lnTo>
                    <a:lnTo>
                      <a:pt x="55" y="142"/>
                    </a:lnTo>
                    <a:lnTo>
                      <a:pt x="78" y="146"/>
                    </a:lnTo>
                    <a:lnTo>
                      <a:pt x="94" y="144"/>
                    </a:lnTo>
                    <a:lnTo>
                      <a:pt x="112" y="138"/>
                    </a:lnTo>
                    <a:lnTo>
                      <a:pt x="130" y="122"/>
                    </a:lnTo>
                    <a:lnTo>
                      <a:pt x="143" y="101"/>
                    </a:lnTo>
                    <a:lnTo>
                      <a:pt x="147" y="77"/>
                    </a:lnTo>
                    <a:lnTo>
                      <a:pt x="145" y="61"/>
                    </a:lnTo>
                    <a:lnTo>
                      <a:pt x="136" y="44"/>
                    </a:lnTo>
                    <a:lnTo>
                      <a:pt x="122" y="24"/>
                    </a:lnTo>
                    <a:lnTo>
                      <a:pt x="100" y="14"/>
                    </a:lnTo>
                    <a:lnTo>
                      <a:pt x="78" y="10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8"/>
                    </a:lnTo>
                    <a:lnTo>
                      <a:pt x="145" y="40"/>
                    </a:lnTo>
                    <a:lnTo>
                      <a:pt x="153" y="59"/>
                    </a:lnTo>
                    <a:lnTo>
                      <a:pt x="155" y="77"/>
                    </a:lnTo>
                    <a:lnTo>
                      <a:pt x="151" y="103"/>
                    </a:lnTo>
                    <a:lnTo>
                      <a:pt x="136" y="128"/>
                    </a:lnTo>
                    <a:lnTo>
                      <a:pt x="116" y="144"/>
                    </a:lnTo>
                    <a:lnTo>
                      <a:pt x="96" y="152"/>
                    </a:lnTo>
                    <a:lnTo>
                      <a:pt x="78" y="154"/>
                    </a:lnTo>
                    <a:lnTo>
                      <a:pt x="51" y="150"/>
                    </a:lnTo>
                    <a:lnTo>
                      <a:pt x="29" y="136"/>
                    </a:lnTo>
                    <a:lnTo>
                      <a:pt x="11" y="116"/>
                    </a:lnTo>
                    <a:lnTo>
                      <a:pt x="3" y="97"/>
                    </a:lnTo>
                    <a:lnTo>
                      <a:pt x="0" y="77"/>
                    </a:lnTo>
                    <a:lnTo>
                      <a:pt x="5" y="50"/>
                    </a:lnTo>
                    <a:lnTo>
                      <a:pt x="19" y="28"/>
                    </a:lnTo>
                    <a:lnTo>
                      <a:pt x="39" y="10"/>
                    </a:lnTo>
                    <a:lnTo>
                      <a:pt x="59" y="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93"/>
              <p:cNvSpPr>
                <a:spLocks/>
              </p:cNvSpPr>
              <p:nvPr/>
            </p:nvSpPr>
            <p:spPr bwMode="auto">
              <a:xfrm>
                <a:off x="5657705" y="5905416"/>
                <a:ext cx="28687" cy="22949"/>
              </a:xfrm>
              <a:custGeom>
                <a:avLst/>
                <a:gdLst>
                  <a:gd name="T0" fmla="*/ 0 w 10"/>
                  <a:gd name="T1" fmla="*/ 0 h 8"/>
                  <a:gd name="T2" fmla="*/ 10 w 10"/>
                  <a:gd name="T3" fmla="*/ 8 h 8"/>
                  <a:gd name="T4" fmla="*/ 4 w 10"/>
                  <a:gd name="T5" fmla="*/ 8 h 8"/>
                  <a:gd name="T6" fmla="*/ 0 w 10"/>
                  <a:gd name="T7" fmla="*/ 8 h 8"/>
                  <a:gd name="T8" fmla="*/ 0 w 10"/>
                  <a:gd name="T9" fmla="*/ 4 h 8"/>
                  <a:gd name="T10" fmla="*/ 0 w 1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10" y="8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94"/>
              <p:cNvSpPr>
                <a:spLocks/>
              </p:cNvSpPr>
              <p:nvPr/>
            </p:nvSpPr>
            <p:spPr bwMode="auto">
              <a:xfrm>
                <a:off x="5792532" y="5687397"/>
                <a:ext cx="103272" cy="111879"/>
              </a:xfrm>
              <a:custGeom>
                <a:avLst/>
                <a:gdLst>
                  <a:gd name="T0" fmla="*/ 6 w 36"/>
                  <a:gd name="T1" fmla="*/ 0 h 39"/>
                  <a:gd name="T2" fmla="*/ 16 w 36"/>
                  <a:gd name="T3" fmla="*/ 0 h 39"/>
                  <a:gd name="T4" fmla="*/ 36 w 36"/>
                  <a:gd name="T5" fmla="*/ 21 h 39"/>
                  <a:gd name="T6" fmla="*/ 36 w 36"/>
                  <a:gd name="T7" fmla="*/ 31 h 39"/>
                  <a:gd name="T8" fmla="*/ 30 w 36"/>
                  <a:gd name="T9" fmla="*/ 39 h 39"/>
                  <a:gd name="T10" fmla="*/ 0 w 36"/>
                  <a:gd name="T11" fmla="*/ 6 h 39"/>
                  <a:gd name="T12" fmla="*/ 6 w 36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9">
                    <a:moveTo>
                      <a:pt x="6" y="0"/>
                    </a:moveTo>
                    <a:lnTo>
                      <a:pt x="16" y="0"/>
                    </a:lnTo>
                    <a:lnTo>
                      <a:pt x="36" y="21"/>
                    </a:lnTo>
                    <a:lnTo>
                      <a:pt x="36" y="31"/>
                    </a:lnTo>
                    <a:lnTo>
                      <a:pt x="30" y="39"/>
                    </a:lnTo>
                    <a:lnTo>
                      <a:pt x="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95"/>
              <p:cNvSpPr>
                <a:spLocks/>
              </p:cNvSpPr>
              <p:nvPr/>
            </p:nvSpPr>
            <p:spPr bwMode="auto">
              <a:xfrm>
                <a:off x="5715079" y="5747638"/>
                <a:ext cx="123353" cy="120484"/>
              </a:xfrm>
              <a:custGeom>
                <a:avLst/>
                <a:gdLst>
                  <a:gd name="T0" fmla="*/ 35 w 43"/>
                  <a:gd name="T1" fmla="*/ 0 h 42"/>
                  <a:gd name="T2" fmla="*/ 43 w 43"/>
                  <a:gd name="T3" fmla="*/ 8 h 42"/>
                  <a:gd name="T4" fmla="*/ 8 w 43"/>
                  <a:gd name="T5" fmla="*/ 42 h 42"/>
                  <a:gd name="T6" fmla="*/ 0 w 43"/>
                  <a:gd name="T7" fmla="*/ 42 h 42"/>
                  <a:gd name="T8" fmla="*/ 0 w 43"/>
                  <a:gd name="T9" fmla="*/ 34 h 42"/>
                  <a:gd name="T10" fmla="*/ 0 w 43"/>
                  <a:gd name="T11" fmla="*/ 34 h 42"/>
                  <a:gd name="T12" fmla="*/ 35 w 43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2">
                    <a:moveTo>
                      <a:pt x="35" y="0"/>
                    </a:moveTo>
                    <a:lnTo>
                      <a:pt x="43" y="8"/>
                    </a:lnTo>
                    <a:lnTo>
                      <a:pt x="8" y="42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96"/>
              <p:cNvSpPr>
                <a:spLocks/>
              </p:cNvSpPr>
              <p:nvPr/>
            </p:nvSpPr>
            <p:spPr bwMode="auto">
              <a:xfrm>
                <a:off x="5680655" y="5716084"/>
                <a:ext cx="123353" cy="123353"/>
              </a:xfrm>
              <a:custGeom>
                <a:avLst/>
                <a:gdLst>
                  <a:gd name="T0" fmla="*/ 35 w 43"/>
                  <a:gd name="T1" fmla="*/ 0 h 43"/>
                  <a:gd name="T2" fmla="*/ 43 w 43"/>
                  <a:gd name="T3" fmla="*/ 9 h 43"/>
                  <a:gd name="T4" fmla="*/ 8 w 43"/>
                  <a:gd name="T5" fmla="*/ 43 h 43"/>
                  <a:gd name="T6" fmla="*/ 8 w 43"/>
                  <a:gd name="T7" fmla="*/ 43 h 43"/>
                  <a:gd name="T8" fmla="*/ 0 w 43"/>
                  <a:gd name="T9" fmla="*/ 43 h 43"/>
                  <a:gd name="T10" fmla="*/ 0 w 43"/>
                  <a:gd name="T11" fmla="*/ 35 h 43"/>
                  <a:gd name="T12" fmla="*/ 35 w 43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3">
                    <a:moveTo>
                      <a:pt x="35" y="0"/>
                    </a:moveTo>
                    <a:lnTo>
                      <a:pt x="43" y="9"/>
                    </a:lnTo>
                    <a:lnTo>
                      <a:pt x="8" y="43"/>
                    </a:lnTo>
                    <a:lnTo>
                      <a:pt x="8" y="43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97"/>
              <p:cNvSpPr>
                <a:spLocks/>
              </p:cNvSpPr>
              <p:nvPr/>
            </p:nvSpPr>
            <p:spPr bwMode="auto">
              <a:xfrm>
                <a:off x="5663443" y="5833698"/>
                <a:ext cx="86060" cy="94667"/>
              </a:xfrm>
              <a:custGeom>
                <a:avLst/>
                <a:gdLst>
                  <a:gd name="T0" fmla="*/ 2 w 30"/>
                  <a:gd name="T1" fmla="*/ 0 h 33"/>
                  <a:gd name="T2" fmla="*/ 4 w 30"/>
                  <a:gd name="T3" fmla="*/ 4 h 33"/>
                  <a:gd name="T4" fmla="*/ 12 w 30"/>
                  <a:gd name="T5" fmla="*/ 8 h 33"/>
                  <a:gd name="T6" fmla="*/ 16 w 30"/>
                  <a:gd name="T7" fmla="*/ 16 h 33"/>
                  <a:gd name="T8" fmla="*/ 24 w 30"/>
                  <a:gd name="T9" fmla="*/ 18 h 33"/>
                  <a:gd name="T10" fmla="*/ 26 w 30"/>
                  <a:gd name="T11" fmla="*/ 27 h 33"/>
                  <a:gd name="T12" fmla="*/ 30 w 30"/>
                  <a:gd name="T13" fmla="*/ 31 h 33"/>
                  <a:gd name="T14" fmla="*/ 12 w 30"/>
                  <a:gd name="T15" fmla="*/ 33 h 33"/>
                  <a:gd name="T16" fmla="*/ 0 w 30"/>
                  <a:gd name="T17" fmla="*/ 18 h 33"/>
                  <a:gd name="T18" fmla="*/ 2 w 30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3">
                    <a:moveTo>
                      <a:pt x="2" y="0"/>
                    </a:moveTo>
                    <a:lnTo>
                      <a:pt x="4" y="4"/>
                    </a:lnTo>
                    <a:lnTo>
                      <a:pt x="12" y="8"/>
                    </a:lnTo>
                    <a:lnTo>
                      <a:pt x="16" y="16"/>
                    </a:lnTo>
                    <a:lnTo>
                      <a:pt x="24" y="18"/>
                    </a:lnTo>
                    <a:lnTo>
                      <a:pt x="26" y="27"/>
                    </a:lnTo>
                    <a:lnTo>
                      <a:pt x="30" y="31"/>
                    </a:lnTo>
                    <a:lnTo>
                      <a:pt x="12" y="33"/>
                    </a:lnTo>
                    <a:lnTo>
                      <a:pt x="0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98"/>
              <p:cNvSpPr>
                <a:spLocks/>
              </p:cNvSpPr>
              <p:nvPr/>
            </p:nvSpPr>
            <p:spPr bwMode="auto">
              <a:xfrm>
                <a:off x="5749503" y="5782062"/>
                <a:ext cx="117616" cy="129091"/>
              </a:xfrm>
              <a:custGeom>
                <a:avLst/>
                <a:gdLst>
                  <a:gd name="T0" fmla="*/ 33 w 41"/>
                  <a:gd name="T1" fmla="*/ 0 h 45"/>
                  <a:gd name="T2" fmla="*/ 41 w 41"/>
                  <a:gd name="T3" fmla="*/ 8 h 45"/>
                  <a:gd name="T4" fmla="*/ 7 w 41"/>
                  <a:gd name="T5" fmla="*/ 45 h 45"/>
                  <a:gd name="T6" fmla="*/ 0 w 41"/>
                  <a:gd name="T7" fmla="*/ 43 h 45"/>
                  <a:gd name="T8" fmla="*/ 0 w 41"/>
                  <a:gd name="T9" fmla="*/ 34 h 45"/>
                  <a:gd name="T10" fmla="*/ 33 w 41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33" y="0"/>
                    </a:moveTo>
                    <a:lnTo>
                      <a:pt x="41" y="8"/>
                    </a:lnTo>
                    <a:lnTo>
                      <a:pt x="7" y="45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839593" y="4918590"/>
            <a:ext cx="745852" cy="441774"/>
            <a:chOff x="6839593" y="4666153"/>
            <a:chExt cx="745852" cy="441774"/>
          </a:xfrm>
        </p:grpSpPr>
        <p:sp>
          <p:nvSpPr>
            <p:cNvPr id="29" name="Freeform 81"/>
            <p:cNvSpPr>
              <a:spLocks/>
            </p:cNvSpPr>
            <p:nvPr/>
          </p:nvSpPr>
          <p:spPr bwMode="auto">
            <a:xfrm>
              <a:off x="7381769" y="4714921"/>
              <a:ext cx="203676" cy="344239"/>
            </a:xfrm>
            <a:custGeom>
              <a:avLst/>
              <a:gdLst>
                <a:gd name="T0" fmla="*/ 10 w 71"/>
                <a:gd name="T1" fmla="*/ 0 h 120"/>
                <a:gd name="T2" fmla="*/ 14 w 71"/>
                <a:gd name="T3" fmla="*/ 2 h 120"/>
                <a:gd name="T4" fmla="*/ 18 w 71"/>
                <a:gd name="T5" fmla="*/ 4 h 120"/>
                <a:gd name="T6" fmla="*/ 67 w 71"/>
                <a:gd name="T7" fmla="*/ 53 h 120"/>
                <a:gd name="T8" fmla="*/ 71 w 71"/>
                <a:gd name="T9" fmla="*/ 61 h 120"/>
                <a:gd name="T10" fmla="*/ 67 w 71"/>
                <a:gd name="T11" fmla="*/ 69 h 120"/>
                <a:gd name="T12" fmla="*/ 18 w 71"/>
                <a:gd name="T13" fmla="*/ 118 h 120"/>
                <a:gd name="T14" fmla="*/ 10 w 71"/>
                <a:gd name="T15" fmla="*/ 120 h 120"/>
                <a:gd name="T16" fmla="*/ 4 w 71"/>
                <a:gd name="T17" fmla="*/ 118 h 120"/>
                <a:gd name="T18" fmla="*/ 0 w 71"/>
                <a:gd name="T19" fmla="*/ 114 h 120"/>
                <a:gd name="T20" fmla="*/ 0 w 71"/>
                <a:gd name="T21" fmla="*/ 110 h 120"/>
                <a:gd name="T22" fmla="*/ 0 w 71"/>
                <a:gd name="T23" fmla="*/ 106 h 120"/>
                <a:gd name="T24" fmla="*/ 4 w 71"/>
                <a:gd name="T25" fmla="*/ 104 h 120"/>
                <a:gd name="T26" fmla="*/ 44 w 71"/>
                <a:gd name="T27" fmla="*/ 61 h 120"/>
                <a:gd name="T28" fmla="*/ 4 w 71"/>
                <a:gd name="T29" fmla="*/ 18 h 120"/>
                <a:gd name="T30" fmla="*/ 0 w 71"/>
                <a:gd name="T31" fmla="*/ 14 h 120"/>
                <a:gd name="T32" fmla="*/ 0 w 71"/>
                <a:gd name="T33" fmla="*/ 10 h 120"/>
                <a:gd name="T34" fmla="*/ 0 w 71"/>
                <a:gd name="T35" fmla="*/ 8 h 120"/>
                <a:gd name="T36" fmla="*/ 4 w 71"/>
                <a:gd name="T37" fmla="*/ 4 h 120"/>
                <a:gd name="T38" fmla="*/ 6 w 71"/>
                <a:gd name="T39" fmla="*/ 2 h 120"/>
                <a:gd name="T40" fmla="*/ 10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10" y="0"/>
                  </a:moveTo>
                  <a:lnTo>
                    <a:pt x="14" y="2"/>
                  </a:lnTo>
                  <a:lnTo>
                    <a:pt x="18" y="4"/>
                  </a:lnTo>
                  <a:lnTo>
                    <a:pt x="67" y="53"/>
                  </a:lnTo>
                  <a:lnTo>
                    <a:pt x="71" y="61"/>
                  </a:lnTo>
                  <a:lnTo>
                    <a:pt x="67" y="69"/>
                  </a:lnTo>
                  <a:lnTo>
                    <a:pt x="18" y="118"/>
                  </a:lnTo>
                  <a:lnTo>
                    <a:pt x="10" y="120"/>
                  </a:lnTo>
                  <a:lnTo>
                    <a:pt x="4" y="118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839593" y="4666153"/>
              <a:ext cx="441774" cy="441774"/>
              <a:chOff x="6839593" y="4666155"/>
              <a:chExt cx="441774" cy="441774"/>
            </a:xfrm>
          </p:grpSpPr>
          <p:sp>
            <p:nvSpPr>
              <p:cNvPr id="31" name="Freeform 199"/>
              <p:cNvSpPr>
                <a:spLocks noEditPoints="1"/>
              </p:cNvSpPr>
              <p:nvPr/>
            </p:nvSpPr>
            <p:spPr bwMode="auto">
              <a:xfrm>
                <a:off x="6839593" y="4666155"/>
                <a:ext cx="441774" cy="441774"/>
              </a:xfrm>
              <a:custGeom>
                <a:avLst/>
                <a:gdLst>
                  <a:gd name="T0" fmla="*/ 77 w 154"/>
                  <a:gd name="T1" fmla="*/ 8 h 154"/>
                  <a:gd name="T2" fmla="*/ 59 w 154"/>
                  <a:gd name="T3" fmla="*/ 10 h 154"/>
                  <a:gd name="T4" fmla="*/ 42 w 154"/>
                  <a:gd name="T5" fmla="*/ 16 h 154"/>
                  <a:gd name="T6" fmla="*/ 24 w 154"/>
                  <a:gd name="T7" fmla="*/ 32 h 154"/>
                  <a:gd name="T8" fmla="*/ 12 w 154"/>
                  <a:gd name="T9" fmla="*/ 53 h 154"/>
                  <a:gd name="T10" fmla="*/ 8 w 154"/>
                  <a:gd name="T11" fmla="*/ 77 h 154"/>
                  <a:gd name="T12" fmla="*/ 10 w 154"/>
                  <a:gd name="T13" fmla="*/ 93 h 154"/>
                  <a:gd name="T14" fmla="*/ 16 w 154"/>
                  <a:gd name="T15" fmla="*/ 110 h 154"/>
                  <a:gd name="T16" fmla="*/ 32 w 154"/>
                  <a:gd name="T17" fmla="*/ 130 h 154"/>
                  <a:gd name="T18" fmla="*/ 53 w 154"/>
                  <a:gd name="T19" fmla="*/ 142 h 154"/>
                  <a:gd name="T20" fmla="*/ 77 w 154"/>
                  <a:gd name="T21" fmla="*/ 146 h 154"/>
                  <a:gd name="T22" fmla="*/ 93 w 154"/>
                  <a:gd name="T23" fmla="*/ 144 h 154"/>
                  <a:gd name="T24" fmla="*/ 109 w 154"/>
                  <a:gd name="T25" fmla="*/ 136 h 154"/>
                  <a:gd name="T26" fmla="*/ 130 w 154"/>
                  <a:gd name="T27" fmla="*/ 122 h 154"/>
                  <a:gd name="T28" fmla="*/ 140 w 154"/>
                  <a:gd name="T29" fmla="*/ 99 h 154"/>
                  <a:gd name="T30" fmla="*/ 144 w 154"/>
                  <a:gd name="T31" fmla="*/ 77 h 154"/>
                  <a:gd name="T32" fmla="*/ 142 w 154"/>
                  <a:gd name="T33" fmla="*/ 59 h 154"/>
                  <a:gd name="T34" fmla="*/ 136 w 154"/>
                  <a:gd name="T35" fmla="*/ 42 h 154"/>
                  <a:gd name="T36" fmla="*/ 120 w 154"/>
                  <a:gd name="T37" fmla="*/ 24 h 154"/>
                  <a:gd name="T38" fmla="*/ 99 w 154"/>
                  <a:gd name="T39" fmla="*/ 12 h 154"/>
                  <a:gd name="T40" fmla="*/ 77 w 154"/>
                  <a:gd name="T41" fmla="*/ 8 h 154"/>
                  <a:gd name="T42" fmla="*/ 77 w 154"/>
                  <a:gd name="T43" fmla="*/ 0 h 154"/>
                  <a:gd name="T44" fmla="*/ 103 w 154"/>
                  <a:gd name="T45" fmla="*/ 4 h 154"/>
                  <a:gd name="T46" fmla="*/ 126 w 154"/>
                  <a:gd name="T47" fmla="*/ 18 h 154"/>
                  <a:gd name="T48" fmla="*/ 144 w 154"/>
                  <a:gd name="T49" fmla="*/ 38 h 154"/>
                  <a:gd name="T50" fmla="*/ 150 w 154"/>
                  <a:gd name="T51" fmla="*/ 57 h 154"/>
                  <a:gd name="T52" fmla="*/ 154 w 154"/>
                  <a:gd name="T53" fmla="*/ 77 h 154"/>
                  <a:gd name="T54" fmla="*/ 148 w 154"/>
                  <a:gd name="T55" fmla="*/ 103 h 154"/>
                  <a:gd name="T56" fmla="*/ 136 w 154"/>
                  <a:gd name="T57" fmla="*/ 126 h 154"/>
                  <a:gd name="T58" fmla="*/ 114 w 154"/>
                  <a:gd name="T59" fmla="*/ 144 h 154"/>
                  <a:gd name="T60" fmla="*/ 95 w 154"/>
                  <a:gd name="T61" fmla="*/ 152 h 154"/>
                  <a:gd name="T62" fmla="*/ 77 w 154"/>
                  <a:gd name="T63" fmla="*/ 154 h 154"/>
                  <a:gd name="T64" fmla="*/ 51 w 154"/>
                  <a:gd name="T65" fmla="*/ 148 h 154"/>
                  <a:gd name="T66" fmla="*/ 26 w 154"/>
                  <a:gd name="T67" fmla="*/ 136 h 154"/>
                  <a:gd name="T68" fmla="*/ 10 w 154"/>
                  <a:gd name="T69" fmla="*/ 114 h 154"/>
                  <a:gd name="T70" fmla="*/ 2 w 154"/>
                  <a:gd name="T71" fmla="*/ 95 h 154"/>
                  <a:gd name="T72" fmla="*/ 0 w 154"/>
                  <a:gd name="T73" fmla="*/ 77 h 154"/>
                  <a:gd name="T74" fmla="*/ 4 w 154"/>
                  <a:gd name="T75" fmla="*/ 50 h 154"/>
                  <a:gd name="T76" fmla="*/ 18 w 154"/>
                  <a:gd name="T77" fmla="*/ 28 h 154"/>
                  <a:gd name="T78" fmla="*/ 38 w 154"/>
                  <a:gd name="T79" fmla="*/ 10 h 154"/>
                  <a:gd name="T80" fmla="*/ 57 w 154"/>
                  <a:gd name="T81" fmla="*/ 2 h 154"/>
                  <a:gd name="T82" fmla="*/ 77 w 154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4">
                    <a:moveTo>
                      <a:pt x="77" y="8"/>
                    </a:moveTo>
                    <a:lnTo>
                      <a:pt x="59" y="10"/>
                    </a:lnTo>
                    <a:lnTo>
                      <a:pt x="42" y="16"/>
                    </a:lnTo>
                    <a:lnTo>
                      <a:pt x="24" y="32"/>
                    </a:lnTo>
                    <a:lnTo>
                      <a:pt x="12" y="53"/>
                    </a:lnTo>
                    <a:lnTo>
                      <a:pt x="8" y="77"/>
                    </a:lnTo>
                    <a:lnTo>
                      <a:pt x="10" y="93"/>
                    </a:lnTo>
                    <a:lnTo>
                      <a:pt x="16" y="110"/>
                    </a:lnTo>
                    <a:lnTo>
                      <a:pt x="32" y="130"/>
                    </a:lnTo>
                    <a:lnTo>
                      <a:pt x="53" y="142"/>
                    </a:lnTo>
                    <a:lnTo>
                      <a:pt x="77" y="146"/>
                    </a:lnTo>
                    <a:lnTo>
                      <a:pt x="93" y="144"/>
                    </a:lnTo>
                    <a:lnTo>
                      <a:pt x="109" y="136"/>
                    </a:lnTo>
                    <a:lnTo>
                      <a:pt x="130" y="122"/>
                    </a:lnTo>
                    <a:lnTo>
                      <a:pt x="140" y="99"/>
                    </a:lnTo>
                    <a:lnTo>
                      <a:pt x="144" y="77"/>
                    </a:lnTo>
                    <a:lnTo>
                      <a:pt x="142" y="59"/>
                    </a:lnTo>
                    <a:lnTo>
                      <a:pt x="136" y="42"/>
                    </a:lnTo>
                    <a:lnTo>
                      <a:pt x="120" y="24"/>
                    </a:lnTo>
                    <a:lnTo>
                      <a:pt x="99" y="12"/>
                    </a:lnTo>
                    <a:lnTo>
                      <a:pt x="77" y="8"/>
                    </a:lnTo>
                    <a:close/>
                    <a:moveTo>
                      <a:pt x="77" y="0"/>
                    </a:moveTo>
                    <a:lnTo>
                      <a:pt x="103" y="4"/>
                    </a:lnTo>
                    <a:lnTo>
                      <a:pt x="126" y="18"/>
                    </a:lnTo>
                    <a:lnTo>
                      <a:pt x="144" y="38"/>
                    </a:lnTo>
                    <a:lnTo>
                      <a:pt x="150" y="57"/>
                    </a:lnTo>
                    <a:lnTo>
                      <a:pt x="154" y="77"/>
                    </a:lnTo>
                    <a:lnTo>
                      <a:pt x="148" y="103"/>
                    </a:lnTo>
                    <a:lnTo>
                      <a:pt x="136" y="126"/>
                    </a:lnTo>
                    <a:lnTo>
                      <a:pt x="114" y="144"/>
                    </a:lnTo>
                    <a:lnTo>
                      <a:pt x="95" y="152"/>
                    </a:lnTo>
                    <a:lnTo>
                      <a:pt x="77" y="154"/>
                    </a:lnTo>
                    <a:lnTo>
                      <a:pt x="51" y="148"/>
                    </a:lnTo>
                    <a:lnTo>
                      <a:pt x="26" y="136"/>
                    </a:lnTo>
                    <a:lnTo>
                      <a:pt x="10" y="114"/>
                    </a:lnTo>
                    <a:lnTo>
                      <a:pt x="2" y="95"/>
                    </a:lnTo>
                    <a:lnTo>
                      <a:pt x="0" y="77"/>
                    </a:lnTo>
                    <a:lnTo>
                      <a:pt x="4" y="50"/>
                    </a:lnTo>
                    <a:lnTo>
                      <a:pt x="18" y="28"/>
                    </a:lnTo>
                    <a:lnTo>
                      <a:pt x="38" y="10"/>
                    </a:lnTo>
                    <a:lnTo>
                      <a:pt x="57" y="2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00"/>
              <p:cNvSpPr>
                <a:spLocks noEditPoints="1"/>
              </p:cNvSpPr>
              <p:nvPr/>
            </p:nvSpPr>
            <p:spPr bwMode="auto">
              <a:xfrm>
                <a:off x="6902704" y="4818193"/>
                <a:ext cx="197938" cy="192201"/>
              </a:xfrm>
              <a:custGeom>
                <a:avLst/>
                <a:gdLst>
                  <a:gd name="T0" fmla="*/ 35 w 69"/>
                  <a:gd name="T1" fmla="*/ 16 h 67"/>
                  <a:gd name="T2" fmla="*/ 29 w 69"/>
                  <a:gd name="T3" fmla="*/ 16 h 67"/>
                  <a:gd name="T4" fmla="*/ 23 w 69"/>
                  <a:gd name="T5" fmla="*/ 20 h 67"/>
                  <a:gd name="T6" fmla="*/ 18 w 69"/>
                  <a:gd name="T7" fmla="*/ 26 h 67"/>
                  <a:gd name="T8" fmla="*/ 16 w 69"/>
                  <a:gd name="T9" fmla="*/ 34 h 67"/>
                  <a:gd name="T10" fmla="*/ 18 w 69"/>
                  <a:gd name="T11" fmla="*/ 40 h 67"/>
                  <a:gd name="T12" fmla="*/ 23 w 69"/>
                  <a:gd name="T13" fmla="*/ 46 h 67"/>
                  <a:gd name="T14" fmla="*/ 29 w 69"/>
                  <a:gd name="T15" fmla="*/ 50 h 67"/>
                  <a:gd name="T16" fmla="*/ 35 w 69"/>
                  <a:gd name="T17" fmla="*/ 50 h 67"/>
                  <a:gd name="T18" fmla="*/ 43 w 69"/>
                  <a:gd name="T19" fmla="*/ 50 h 67"/>
                  <a:gd name="T20" fmla="*/ 47 w 69"/>
                  <a:gd name="T21" fmla="*/ 46 h 67"/>
                  <a:gd name="T22" fmla="*/ 51 w 69"/>
                  <a:gd name="T23" fmla="*/ 40 h 67"/>
                  <a:gd name="T24" fmla="*/ 53 w 69"/>
                  <a:gd name="T25" fmla="*/ 34 h 67"/>
                  <a:gd name="T26" fmla="*/ 51 w 69"/>
                  <a:gd name="T27" fmla="*/ 26 h 67"/>
                  <a:gd name="T28" fmla="*/ 47 w 69"/>
                  <a:gd name="T29" fmla="*/ 20 h 67"/>
                  <a:gd name="T30" fmla="*/ 43 w 69"/>
                  <a:gd name="T31" fmla="*/ 16 h 67"/>
                  <a:gd name="T32" fmla="*/ 35 w 69"/>
                  <a:gd name="T33" fmla="*/ 16 h 67"/>
                  <a:gd name="T34" fmla="*/ 29 w 69"/>
                  <a:gd name="T35" fmla="*/ 0 h 67"/>
                  <a:gd name="T36" fmla="*/ 41 w 69"/>
                  <a:gd name="T37" fmla="*/ 0 h 67"/>
                  <a:gd name="T38" fmla="*/ 41 w 69"/>
                  <a:gd name="T39" fmla="*/ 6 h 67"/>
                  <a:gd name="T40" fmla="*/ 51 w 69"/>
                  <a:gd name="T41" fmla="*/ 10 h 67"/>
                  <a:gd name="T42" fmla="*/ 55 w 69"/>
                  <a:gd name="T43" fmla="*/ 6 h 67"/>
                  <a:gd name="T44" fmla="*/ 63 w 69"/>
                  <a:gd name="T45" fmla="*/ 14 h 67"/>
                  <a:gd name="T46" fmla="*/ 59 w 69"/>
                  <a:gd name="T47" fmla="*/ 18 h 67"/>
                  <a:gd name="T48" fmla="*/ 63 w 69"/>
                  <a:gd name="T49" fmla="*/ 28 h 67"/>
                  <a:gd name="T50" fmla="*/ 69 w 69"/>
                  <a:gd name="T51" fmla="*/ 28 h 67"/>
                  <a:gd name="T52" fmla="*/ 69 w 69"/>
                  <a:gd name="T53" fmla="*/ 38 h 67"/>
                  <a:gd name="T54" fmla="*/ 63 w 69"/>
                  <a:gd name="T55" fmla="*/ 38 h 67"/>
                  <a:gd name="T56" fmla="*/ 59 w 69"/>
                  <a:gd name="T57" fmla="*/ 48 h 67"/>
                  <a:gd name="T58" fmla="*/ 63 w 69"/>
                  <a:gd name="T59" fmla="*/ 53 h 67"/>
                  <a:gd name="T60" fmla="*/ 55 w 69"/>
                  <a:gd name="T61" fmla="*/ 61 h 67"/>
                  <a:gd name="T62" fmla="*/ 51 w 69"/>
                  <a:gd name="T63" fmla="*/ 57 h 67"/>
                  <a:gd name="T64" fmla="*/ 41 w 69"/>
                  <a:gd name="T65" fmla="*/ 61 h 67"/>
                  <a:gd name="T66" fmla="*/ 41 w 69"/>
                  <a:gd name="T67" fmla="*/ 67 h 67"/>
                  <a:gd name="T68" fmla="*/ 29 w 69"/>
                  <a:gd name="T69" fmla="*/ 67 h 67"/>
                  <a:gd name="T70" fmla="*/ 29 w 69"/>
                  <a:gd name="T71" fmla="*/ 61 h 67"/>
                  <a:gd name="T72" fmla="*/ 18 w 69"/>
                  <a:gd name="T73" fmla="*/ 57 h 67"/>
                  <a:gd name="T74" fmla="*/ 14 w 69"/>
                  <a:gd name="T75" fmla="*/ 61 h 67"/>
                  <a:gd name="T76" fmla="*/ 6 w 69"/>
                  <a:gd name="T77" fmla="*/ 53 h 67"/>
                  <a:gd name="T78" fmla="*/ 12 w 69"/>
                  <a:gd name="T79" fmla="*/ 48 h 67"/>
                  <a:gd name="T80" fmla="*/ 8 w 69"/>
                  <a:gd name="T81" fmla="*/ 38 h 67"/>
                  <a:gd name="T82" fmla="*/ 0 w 69"/>
                  <a:gd name="T83" fmla="*/ 38 h 67"/>
                  <a:gd name="T84" fmla="*/ 0 w 69"/>
                  <a:gd name="T85" fmla="*/ 28 h 67"/>
                  <a:gd name="T86" fmla="*/ 8 w 69"/>
                  <a:gd name="T87" fmla="*/ 28 h 67"/>
                  <a:gd name="T88" fmla="*/ 12 w 69"/>
                  <a:gd name="T89" fmla="*/ 18 h 67"/>
                  <a:gd name="T90" fmla="*/ 6 w 69"/>
                  <a:gd name="T91" fmla="*/ 14 h 67"/>
                  <a:gd name="T92" fmla="*/ 14 w 69"/>
                  <a:gd name="T93" fmla="*/ 6 h 67"/>
                  <a:gd name="T94" fmla="*/ 20 w 69"/>
                  <a:gd name="T95" fmla="*/ 10 h 67"/>
                  <a:gd name="T96" fmla="*/ 29 w 69"/>
                  <a:gd name="T97" fmla="*/ 6 h 67"/>
                  <a:gd name="T98" fmla="*/ 29 w 69"/>
                  <a:gd name="T9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" h="67">
                    <a:moveTo>
                      <a:pt x="35" y="16"/>
                    </a:moveTo>
                    <a:lnTo>
                      <a:pt x="29" y="16"/>
                    </a:lnTo>
                    <a:lnTo>
                      <a:pt x="23" y="20"/>
                    </a:lnTo>
                    <a:lnTo>
                      <a:pt x="18" y="26"/>
                    </a:lnTo>
                    <a:lnTo>
                      <a:pt x="16" y="34"/>
                    </a:lnTo>
                    <a:lnTo>
                      <a:pt x="18" y="40"/>
                    </a:lnTo>
                    <a:lnTo>
                      <a:pt x="23" y="46"/>
                    </a:lnTo>
                    <a:lnTo>
                      <a:pt x="29" y="50"/>
                    </a:lnTo>
                    <a:lnTo>
                      <a:pt x="35" y="50"/>
                    </a:lnTo>
                    <a:lnTo>
                      <a:pt x="43" y="50"/>
                    </a:lnTo>
                    <a:lnTo>
                      <a:pt x="47" y="46"/>
                    </a:lnTo>
                    <a:lnTo>
                      <a:pt x="51" y="40"/>
                    </a:lnTo>
                    <a:lnTo>
                      <a:pt x="53" y="34"/>
                    </a:lnTo>
                    <a:lnTo>
                      <a:pt x="51" y="26"/>
                    </a:lnTo>
                    <a:lnTo>
                      <a:pt x="47" y="20"/>
                    </a:lnTo>
                    <a:lnTo>
                      <a:pt x="43" y="16"/>
                    </a:lnTo>
                    <a:lnTo>
                      <a:pt x="35" y="16"/>
                    </a:lnTo>
                    <a:close/>
                    <a:moveTo>
                      <a:pt x="29" y="0"/>
                    </a:moveTo>
                    <a:lnTo>
                      <a:pt x="41" y="0"/>
                    </a:lnTo>
                    <a:lnTo>
                      <a:pt x="41" y="6"/>
                    </a:lnTo>
                    <a:lnTo>
                      <a:pt x="51" y="10"/>
                    </a:lnTo>
                    <a:lnTo>
                      <a:pt x="55" y="6"/>
                    </a:lnTo>
                    <a:lnTo>
                      <a:pt x="63" y="14"/>
                    </a:lnTo>
                    <a:lnTo>
                      <a:pt x="59" y="18"/>
                    </a:lnTo>
                    <a:lnTo>
                      <a:pt x="63" y="28"/>
                    </a:lnTo>
                    <a:lnTo>
                      <a:pt x="69" y="28"/>
                    </a:lnTo>
                    <a:lnTo>
                      <a:pt x="69" y="38"/>
                    </a:lnTo>
                    <a:lnTo>
                      <a:pt x="63" y="38"/>
                    </a:lnTo>
                    <a:lnTo>
                      <a:pt x="59" y="48"/>
                    </a:lnTo>
                    <a:lnTo>
                      <a:pt x="63" y="53"/>
                    </a:lnTo>
                    <a:lnTo>
                      <a:pt x="55" y="61"/>
                    </a:lnTo>
                    <a:lnTo>
                      <a:pt x="51" y="57"/>
                    </a:lnTo>
                    <a:lnTo>
                      <a:pt x="41" y="61"/>
                    </a:lnTo>
                    <a:lnTo>
                      <a:pt x="41" y="67"/>
                    </a:lnTo>
                    <a:lnTo>
                      <a:pt x="29" y="67"/>
                    </a:lnTo>
                    <a:lnTo>
                      <a:pt x="29" y="61"/>
                    </a:lnTo>
                    <a:lnTo>
                      <a:pt x="18" y="57"/>
                    </a:lnTo>
                    <a:lnTo>
                      <a:pt x="14" y="61"/>
                    </a:lnTo>
                    <a:lnTo>
                      <a:pt x="6" y="53"/>
                    </a:lnTo>
                    <a:lnTo>
                      <a:pt x="12" y="48"/>
                    </a:lnTo>
                    <a:lnTo>
                      <a:pt x="8" y="38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8" y="28"/>
                    </a:lnTo>
                    <a:lnTo>
                      <a:pt x="12" y="18"/>
                    </a:lnTo>
                    <a:lnTo>
                      <a:pt x="6" y="14"/>
                    </a:lnTo>
                    <a:lnTo>
                      <a:pt x="14" y="6"/>
                    </a:lnTo>
                    <a:lnTo>
                      <a:pt x="20" y="10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01"/>
              <p:cNvSpPr>
                <a:spLocks noEditPoints="1"/>
              </p:cNvSpPr>
              <p:nvPr/>
            </p:nvSpPr>
            <p:spPr bwMode="auto">
              <a:xfrm>
                <a:off x="7077691" y="4763689"/>
                <a:ext cx="134828" cy="129091"/>
              </a:xfrm>
              <a:custGeom>
                <a:avLst/>
                <a:gdLst>
                  <a:gd name="T0" fmla="*/ 24 w 47"/>
                  <a:gd name="T1" fmla="*/ 10 h 45"/>
                  <a:gd name="T2" fmla="*/ 16 w 47"/>
                  <a:gd name="T3" fmla="*/ 12 h 45"/>
                  <a:gd name="T4" fmla="*/ 12 w 47"/>
                  <a:gd name="T5" fmla="*/ 23 h 45"/>
                  <a:gd name="T6" fmla="*/ 14 w 47"/>
                  <a:gd name="T7" fmla="*/ 31 h 45"/>
                  <a:gd name="T8" fmla="*/ 22 w 47"/>
                  <a:gd name="T9" fmla="*/ 35 h 45"/>
                  <a:gd name="T10" fmla="*/ 31 w 47"/>
                  <a:gd name="T11" fmla="*/ 33 h 45"/>
                  <a:gd name="T12" fmla="*/ 37 w 47"/>
                  <a:gd name="T13" fmla="*/ 25 h 45"/>
                  <a:gd name="T14" fmla="*/ 33 w 47"/>
                  <a:gd name="T15" fmla="*/ 14 h 45"/>
                  <a:gd name="T16" fmla="*/ 24 w 47"/>
                  <a:gd name="T17" fmla="*/ 10 h 45"/>
                  <a:gd name="T18" fmla="*/ 22 w 47"/>
                  <a:gd name="T19" fmla="*/ 0 h 45"/>
                  <a:gd name="T20" fmla="*/ 28 w 47"/>
                  <a:gd name="T21" fmla="*/ 0 h 45"/>
                  <a:gd name="T22" fmla="*/ 28 w 47"/>
                  <a:gd name="T23" fmla="*/ 4 h 45"/>
                  <a:gd name="T24" fmla="*/ 35 w 47"/>
                  <a:gd name="T25" fmla="*/ 8 h 45"/>
                  <a:gd name="T26" fmla="*/ 39 w 47"/>
                  <a:gd name="T27" fmla="*/ 4 h 45"/>
                  <a:gd name="T28" fmla="*/ 43 w 47"/>
                  <a:gd name="T29" fmla="*/ 10 h 45"/>
                  <a:gd name="T30" fmla="*/ 41 w 47"/>
                  <a:gd name="T31" fmla="*/ 14 h 45"/>
                  <a:gd name="T32" fmla="*/ 43 w 47"/>
                  <a:gd name="T33" fmla="*/ 21 h 45"/>
                  <a:gd name="T34" fmla="*/ 47 w 47"/>
                  <a:gd name="T35" fmla="*/ 21 h 45"/>
                  <a:gd name="T36" fmla="*/ 47 w 47"/>
                  <a:gd name="T37" fmla="*/ 29 h 45"/>
                  <a:gd name="T38" fmla="*/ 43 w 47"/>
                  <a:gd name="T39" fmla="*/ 29 h 45"/>
                  <a:gd name="T40" fmla="*/ 39 w 47"/>
                  <a:gd name="T41" fmla="*/ 35 h 45"/>
                  <a:gd name="T42" fmla="*/ 41 w 47"/>
                  <a:gd name="T43" fmla="*/ 37 h 45"/>
                  <a:gd name="T44" fmla="*/ 35 w 47"/>
                  <a:gd name="T45" fmla="*/ 43 h 45"/>
                  <a:gd name="T46" fmla="*/ 33 w 47"/>
                  <a:gd name="T47" fmla="*/ 39 h 45"/>
                  <a:gd name="T48" fmla="*/ 26 w 47"/>
                  <a:gd name="T49" fmla="*/ 41 h 45"/>
                  <a:gd name="T50" fmla="*/ 24 w 47"/>
                  <a:gd name="T51" fmla="*/ 45 h 45"/>
                  <a:gd name="T52" fmla="*/ 18 w 47"/>
                  <a:gd name="T53" fmla="*/ 45 h 45"/>
                  <a:gd name="T54" fmla="*/ 18 w 47"/>
                  <a:gd name="T55" fmla="*/ 41 h 45"/>
                  <a:gd name="T56" fmla="*/ 12 w 47"/>
                  <a:gd name="T57" fmla="*/ 37 h 45"/>
                  <a:gd name="T58" fmla="*/ 8 w 47"/>
                  <a:gd name="T59" fmla="*/ 41 h 45"/>
                  <a:gd name="T60" fmla="*/ 4 w 47"/>
                  <a:gd name="T61" fmla="*/ 35 h 45"/>
                  <a:gd name="T62" fmla="*/ 6 w 47"/>
                  <a:gd name="T63" fmla="*/ 31 h 45"/>
                  <a:gd name="T64" fmla="*/ 4 w 47"/>
                  <a:gd name="T65" fmla="*/ 25 h 45"/>
                  <a:gd name="T66" fmla="*/ 0 w 47"/>
                  <a:gd name="T67" fmla="*/ 25 h 45"/>
                  <a:gd name="T68" fmla="*/ 2 w 47"/>
                  <a:gd name="T69" fmla="*/ 16 h 45"/>
                  <a:gd name="T70" fmla="*/ 6 w 47"/>
                  <a:gd name="T71" fmla="*/ 16 h 45"/>
                  <a:gd name="T72" fmla="*/ 8 w 47"/>
                  <a:gd name="T73" fmla="*/ 10 h 45"/>
                  <a:gd name="T74" fmla="*/ 6 w 47"/>
                  <a:gd name="T75" fmla="*/ 8 h 45"/>
                  <a:gd name="T76" fmla="*/ 12 w 47"/>
                  <a:gd name="T77" fmla="*/ 2 h 45"/>
                  <a:gd name="T78" fmla="*/ 14 w 47"/>
                  <a:gd name="T79" fmla="*/ 6 h 45"/>
                  <a:gd name="T80" fmla="*/ 22 w 47"/>
                  <a:gd name="T81" fmla="*/ 4 h 45"/>
                  <a:gd name="T82" fmla="*/ 22 w 47"/>
                  <a:gd name="T8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45">
                    <a:moveTo>
                      <a:pt x="24" y="10"/>
                    </a:moveTo>
                    <a:lnTo>
                      <a:pt x="16" y="12"/>
                    </a:lnTo>
                    <a:lnTo>
                      <a:pt x="12" y="23"/>
                    </a:lnTo>
                    <a:lnTo>
                      <a:pt x="14" y="31"/>
                    </a:lnTo>
                    <a:lnTo>
                      <a:pt x="22" y="35"/>
                    </a:lnTo>
                    <a:lnTo>
                      <a:pt x="31" y="33"/>
                    </a:lnTo>
                    <a:lnTo>
                      <a:pt x="37" y="25"/>
                    </a:lnTo>
                    <a:lnTo>
                      <a:pt x="33" y="14"/>
                    </a:lnTo>
                    <a:lnTo>
                      <a:pt x="24" y="10"/>
                    </a:lnTo>
                    <a:close/>
                    <a:moveTo>
                      <a:pt x="22" y="0"/>
                    </a:moveTo>
                    <a:lnTo>
                      <a:pt x="28" y="0"/>
                    </a:lnTo>
                    <a:lnTo>
                      <a:pt x="28" y="4"/>
                    </a:lnTo>
                    <a:lnTo>
                      <a:pt x="35" y="8"/>
                    </a:lnTo>
                    <a:lnTo>
                      <a:pt x="39" y="4"/>
                    </a:lnTo>
                    <a:lnTo>
                      <a:pt x="43" y="10"/>
                    </a:lnTo>
                    <a:lnTo>
                      <a:pt x="41" y="14"/>
                    </a:lnTo>
                    <a:lnTo>
                      <a:pt x="43" y="21"/>
                    </a:lnTo>
                    <a:lnTo>
                      <a:pt x="47" y="21"/>
                    </a:lnTo>
                    <a:lnTo>
                      <a:pt x="47" y="29"/>
                    </a:lnTo>
                    <a:lnTo>
                      <a:pt x="43" y="29"/>
                    </a:lnTo>
                    <a:lnTo>
                      <a:pt x="39" y="35"/>
                    </a:lnTo>
                    <a:lnTo>
                      <a:pt x="41" y="37"/>
                    </a:lnTo>
                    <a:lnTo>
                      <a:pt x="35" y="43"/>
                    </a:lnTo>
                    <a:lnTo>
                      <a:pt x="33" y="39"/>
                    </a:lnTo>
                    <a:lnTo>
                      <a:pt x="26" y="41"/>
                    </a:lnTo>
                    <a:lnTo>
                      <a:pt x="24" y="45"/>
                    </a:lnTo>
                    <a:lnTo>
                      <a:pt x="18" y="45"/>
                    </a:lnTo>
                    <a:lnTo>
                      <a:pt x="18" y="41"/>
                    </a:lnTo>
                    <a:lnTo>
                      <a:pt x="12" y="37"/>
                    </a:lnTo>
                    <a:lnTo>
                      <a:pt x="8" y="41"/>
                    </a:lnTo>
                    <a:lnTo>
                      <a:pt x="4" y="35"/>
                    </a:lnTo>
                    <a:lnTo>
                      <a:pt x="6" y="31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22" y="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02"/>
              <p:cNvSpPr>
                <a:spLocks noEditPoints="1"/>
              </p:cNvSpPr>
              <p:nvPr/>
            </p:nvSpPr>
            <p:spPr bwMode="auto">
              <a:xfrm>
                <a:off x="7094903" y="4898515"/>
                <a:ext cx="88929" cy="94667"/>
              </a:xfrm>
              <a:custGeom>
                <a:avLst/>
                <a:gdLst>
                  <a:gd name="T0" fmla="*/ 16 w 31"/>
                  <a:gd name="T1" fmla="*/ 8 h 33"/>
                  <a:gd name="T2" fmla="*/ 10 w 31"/>
                  <a:gd name="T3" fmla="*/ 10 h 33"/>
                  <a:gd name="T4" fmla="*/ 8 w 31"/>
                  <a:gd name="T5" fmla="*/ 16 h 33"/>
                  <a:gd name="T6" fmla="*/ 10 w 31"/>
                  <a:gd name="T7" fmla="*/ 22 h 33"/>
                  <a:gd name="T8" fmla="*/ 14 w 31"/>
                  <a:gd name="T9" fmla="*/ 25 h 33"/>
                  <a:gd name="T10" fmla="*/ 20 w 31"/>
                  <a:gd name="T11" fmla="*/ 22 h 33"/>
                  <a:gd name="T12" fmla="*/ 25 w 31"/>
                  <a:gd name="T13" fmla="*/ 16 h 33"/>
                  <a:gd name="T14" fmla="*/ 22 w 31"/>
                  <a:gd name="T15" fmla="*/ 10 h 33"/>
                  <a:gd name="T16" fmla="*/ 16 w 31"/>
                  <a:gd name="T17" fmla="*/ 8 h 33"/>
                  <a:gd name="T18" fmla="*/ 14 w 31"/>
                  <a:gd name="T19" fmla="*/ 0 h 33"/>
                  <a:gd name="T20" fmla="*/ 20 w 31"/>
                  <a:gd name="T21" fmla="*/ 2 h 33"/>
                  <a:gd name="T22" fmla="*/ 20 w 31"/>
                  <a:gd name="T23" fmla="*/ 4 h 33"/>
                  <a:gd name="T24" fmla="*/ 25 w 31"/>
                  <a:gd name="T25" fmla="*/ 6 h 33"/>
                  <a:gd name="T26" fmla="*/ 27 w 31"/>
                  <a:gd name="T27" fmla="*/ 4 h 33"/>
                  <a:gd name="T28" fmla="*/ 29 w 31"/>
                  <a:gd name="T29" fmla="*/ 8 h 33"/>
                  <a:gd name="T30" fmla="*/ 27 w 31"/>
                  <a:gd name="T31" fmla="*/ 10 h 33"/>
                  <a:gd name="T32" fmla="*/ 29 w 31"/>
                  <a:gd name="T33" fmla="*/ 14 h 33"/>
                  <a:gd name="T34" fmla="*/ 31 w 31"/>
                  <a:gd name="T35" fmla="*/ 14 h 33"/>
                  <a:gd name="T36" fmla="*/ 31 w 31"/>
                  <a:gd name="T37" fmla="*/ 20 h 33"/>
                  <a:gd name="T38" fmla="*/ 29 w 31"/>
                  <a:gd name="T39" fmla="*/ 20 h 33"/>
                  <a:gd name="T40" fmla="*/ 27 w 31"/>
                  <a:gd name="T41" fmla="*/ 25 h 33"/>
                  <a:gd name="T42" fmla="*/ 29 w 31"/>
                  <a:gd name="T43" fmla="*/ 27 h 33"/>
                  <a:gd name="T44" fmla="*/ 25 w 31"/>
                  <a:gd name="T45" fmla="*/ 31 h 33"/>
                  <a:gd name="T46" fmla="*/ 22 w 31"/>
                  <a:gd name="T47" fmla="*/ 29 h 33"/>
                  <a:gd name="T48" fmla="*/ 18 w 31"/>
                  <a:gd name="T49" fmla="*/ 29 h 33"/>
                  <a:gd name="T50" fmla="*/ 16 w 31"/>
                  <a:gd name="T51" fmla="*/ 33 h 33"/>
                  <a:gd name="T52" fmla="*/ 12 w 31"/>
                  <a:gd name="T53" fmla="*/ 31 h 33"/>
                  <a:gd name="T54" fmla="*/ 12 w 31"/>
                  <a:gd name="T55" fmla="*/ 29 h 33"/>
                  <a:gd name="T56" fmla="*/ 8 w 31"/>
                  <a:gd name="T57" fmla="*/ 27 h 33"/>
                  <a:gd name="T58" fmla="*/ 6 w 31"/>
                  <a:gd name="T59" fmla="*/ 29 h 33"/>
                  <a:gd name="T60" fmla="*/ 2 w 31"/>
                  <a:gd name="T61" fmla="*/ 25 h 33"/>
                  <a:gd name="T62" fmla="*/ 4 w 31"/>
                  <a:gd name="T63" fmla="*/ 22 h 33"/>
                  <a:gd name="T64" fmla="*/ 4 w 31"/>
                  <a:gd name="T65" fmla="*/ 18 h 33"/>
                  <a:gd name="T66" fmla="*/ 0 w 31"/>
                  <a:gd name="T67" fmla="*/ 18 h 33"/>
                  <a:gd name="T68" fmla="*/ 0 w 31"/>
                  <a:gd name="T69" fmla="*/ 12 h 33"/>
                  <a:gd name="T70" fmla="*/ 4 w 31"/>
                  <a:gd name="T71" fmla="*/ 12 h 33"/>
                  <a:gd name="T72" fmla="*/ 6 w 31"/>
                  <a:gd name="T73" fmla="*/ 8 h 33"/>
                  <a:gd name="T74" fmla="*/ 4 w 31"/>
                  <a:gd name="T75" fmla="*/ 6 h 33"/>
                  <a:gd name="T76" fmla="*/ 8 w 31"/>
                  <a:gd name="T77" fmla="*/ 2 h 33"/>
                  <a:gd name="T78" fmla="*/ 10 w 31"/>
                  <a:gd name="T79" fmla="*/ 6 h 33"/>
                  <a:gd name="T80" fmla="*/ 14 w 31"/>
                  <a:gd name="T81" fmla="*/ 4 h 33"/>
                  <a:gd name="T82" fmla="*/ 14 w 31"/>
                  <a:gd name="T8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" h="33">
                    <a:moveTo>
                      <a:pt x="16" y="8"/>
                    </a:moveTo>
                    <a:lnTo>
                      <a:pt x="10" y="10"/>
                    </a:lnTo>
                    <a:lnTo>
                      <a:pt x="8" y="16"/>
                    </a:lnTo>
                    <a:lnTo>
                      <a:pt x="10" y="22"/>
                    </a:lnTo>
                    <a:lnTo>
                      <a:pt x="14" y="25"/>
                    </a:lnTo>
                    <a:lnTo>
                      <a:pt x="20" y="22"/>
                    </a:lnTo>
                    <a:lnTo>
                      <a:pt x="25" y="16"/>
                    </a:lnTo>
                    <a:lnTo>
                      <a:pt x="22" y="10"/>
                    </a:lnTo>
                    <a:lnTo>
                      <a:pt x="16" y="8"/>
                    </a:lnTo>
                    <a:close/>
                    <a:moveTo>
                      <a:pt x="14" y="0"/>
                    </a:moveTo>
                    <a:lnTo>
                      <a:pt x="20" y="2"/>
                    </a:lnTo>
                    <a:lnTo>
                      <a:pt x="20" y="4"/>
                    </a:lnTo>
                    <a:lnTo>
                      <a:pt x="25" y="6"/>
                    </a:lnTo>
                    <a:lnTo>
                      <a:pt x="27" y="4"/>
                    </a:lnTo>
                    <a:lnTo>
                      <a:pt x="29" y="8"/>
                    </a:lnTo>
                    <a:lnTo>
                      <a:pt x="27" y="10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1" y="20"/>
                    </a:lnTo>
                    <a:lnTo>
                      <a:pt x="29" y="20"/>
                    </a:lnTo>
                    <a:lnTo>
                      <a:pt x="27" y="25"/>
                    </a:lnTo>
                    <a:lnTo>
                      <a:pt x="29" y="27"/>
                    </a:lnTo>
                    <a:lnTo>
                      <a:pt x="25" y="31"/>
                    </a:lnTo>
                    <a:lnTo>
                      <a:pt x="22" y="29"/>
                    </a:lnTo>
                    <a:lnTo>
                      <a:pt x="18" y="29"/>
                    </a:lnTo>
                    <a:lnTo>
                      <a:pt x="16" y="33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8" y="27"/>
                    </a:lnTo>
                    <a:lnTo>
                      <a:pt x="6" y="29"/>
                    </a:lnTo>
                    <a:lnTo>
                      <a:pt x="2" y="25"/>
                    </a:lnTo>
                    <a:lnTo>
                      <a:pt x="4" y="2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839593" y="3028145"/>
            <a:ext cx="745852" cy="444643"/>
            <a:chOff x="6839593" y="2775708"/>
            <a:chExt cx="745852" cy="444643"/>
          </a:xfrm>
        </p:grpSpPr>
        <p:sp>
          <p:nvSpPr>
            <p:cNvPr id="36" name="Freeform 83"/>
            <p:cNvSpPr>
              <a:spLocks/>
            </p:cNvSpPr>
            <p:nvPr/>
          </p:nvSpPr>
          <p:spPr bwMode="auto">
            <a:xfrm>
              <a:off x="7381769" y="2824475"/>
              <a:ext cx="203676" cy="347109"/>
            </a:xfrm>
            <a:custGeom>
              <a:avLst/>
              <a:gdLst>
                <a:gd name="T0" fmla="*/ 10 w 71"/>
                <a:gd name="T1" fmla="*/ 0 h 121"/>
                <a:gd name="T2" fmla="*/ 14 w 71"/>
                <a:gd name="T3" fmla="*/ 3 h 121"/>
                <a:gd name="T4" fmla="*/ 18 w 71"/>
                <a:gd name="T5" fmla="*/ 5 h 121"/>
                <a:gd name="T6" fmla="*/ 67 w 71"/>
                <a:gd name="T7" fmla="*/ 53 h 121"/>
                <a:gd name="T8" fmla="*/ 71 w 71"/>
                <a:gd name="T9" fmla="*/ 62 h 121"/>
                <a:gd name="T10" fmla="*/ 67 w 71"/>
                <a:gd name="T11" fmla="*/ 68 h 121"/>
                <a:gd name="T12" fmla="*/ 18 w 71"/>
                <a:gd name="T13" fmla="*/ 119 h 121"/>
                <a:gd name="T14" fmla="*/ 10 w 71"/>
                <a:gd name="T15" fmla="*/ 121 h 121"/>
                <a:gd name="T16" fmla="*/ 4 w 71"/>
                <a:gd name="T17" fmla="*/ 119 h 121"/>
                <a:gd name="T18" fmla="*/ 0 w 71"/>
                <a:gd name="T19" fmla="*/ 115 h 121"/>
                <a:gd name="T20" fmla="*/ 0 w 71"/>
                <a:gd name="T21" fmla="*/ 111 h 121"/>
                <a:gd name="T22" fmla="*/ 0 w 71"/>
                <a:gd name="T23" fmla="*/ 106 h 121"/>
                <a:gd name="T24" fmla="*/ 4 w 71"/>
                <a:gd name="T25" fmla="*/ 104 h 121"/>
                <a:gd name="T26" fmla="*/ 44 w 71"/>
                <a:gd name="T27" fmla="*/ 62 h 121"/>
                <a:gd name="T28" fmla="*/ 4 w 71"/>
                <a:gd name="T29" fmla="*/ 19 h 121"/>
                <a:gd name="T30" fmla="*/ 0 w 71"/>
                <a:gd name="T31" fmla="*/ 15 h 121"/>
                <a:gd name="T32" fmla="*/ 0 w 71"/>
                <a:gd name="T33" fmla="*/ 11 h 121"/>
                <a:gd name="T34" fmla="*/ 0 w 71"/>
                <a:gd name="T35" fmla="*/ 7 h 121"/>
                <a:gd name="T36" fmla="*/ 4 w 71"/>
                <a:gd name="T37" fmla="*/ 5 h 121"/>
                <a:gd name="T38" fmla="*/ 6 w 71"/>
                <a:gd name="T39" fmla="*/ 3 h 121"/>
                <a:gd name="T40" fmla="*/ 10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10" y="0"/>
                  </a:moveTo>
                  <a:lnTo>
                    <a:pt x="14" y="3"/>
                  </a:lnTo>
                  <a:lnTo>
                    <a:pt x="18" y="5"/>
                  </a:lnTo>
                  <a:lnTo>
                    <a:pt x="67" y="53"/>
                  </a:lnTo>
                  <a:lnTo>
                    <a:pt x="71" y="62"/>
                  </a:lnTo>
                  <a:lnTo>
                    <a:pt x="67" y="68"/>
                  </a:lnTo>
                  <a:lnTo>
                    <a:pt x="18" y="119"/>
                  </a:lnTo>
                  <a:lnTo>
                    <a:pt x="10" y="121"/>
                  </a:lnTo>
                  <a:lnTo>
                    <a:pt x="4" y="119"/>
                  </a:lnTo>
                  <a:lnTo>
                    <a:pt x="0" y="115"/>
                  </a:lnTo>
                  <a:lnTo>
                    <a:pt x="0" y="111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2"/>
                  </a:lnTo>
                  <a:lnTo>
                    <a:pt x="4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5"/>
                  </a:lnTo>
                  <a:lnTo>
                    <a:pt x="6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839593" y="2775708"/>
              <a:ext cx="441774" cy="444643"/>
              <a:chOff x="6839593" y="2769970"/>
              <a:chExt cx="441774" cy="444643"/>
            </a:xfrm>
          </p:grpSpPr>
          <p:sp>
            <p:nvSpPr>
              <p:cNvPr id="38" name="Freeform 203"/>
              <p:cNvSpPr>
                <a:spLocks noEditPoints="1"/>
              </p:cNvSpPr>
              <p:nvPr/>
            </p:nvSpPr>
            <p:spPr bwMode="auto">
              <a:xfrm>
                <a:off x="6839593" y="2769970"/>
                <a:ext cx="441774" cy="444643"/>
              </a:xfrm>
              <a:custGeom>
                <a:avLst/>
                <a:gdLst>
                  <a:gd name="T0" fmla="*/ 77 w 154"/>
                  <a:gd name="T1" fmla="*/ 10 h 155"/>
                  <a:gd name="T2" fmla="*/ 59 w 154"/>
                  <a:gd name="T3" fmla="*/ 12 h 155"/>
                  <a:gd name="T4" fmla="*/ 42 w 154"/>
                  <a:gd name="T5" fmla="*/ 19 h 155"/>
                  <a:gd name="T6" fmla="*/ 24 w 154"/>
                  <a:gd name="T7" fmla="*/ 35 h 155"/>
                  <a:gd name="T8" fmla="*/ 12 w 154"/>
                  <a:gd name="T9" fmla="*/ 55 h 155"/>
                  <a:gd name="T10" fmla="*/ 8 w 154"/>
                  <a:gd name="T11" fmla="*/ 78 h 155"/>
                  <a:gd name="T12" fmla="*/ 10 w 154"/>
                  <a:gd name="T13" fmla="*/ 96 h 155"/>
                  <a:gd name="T14" fmla="*/ 16 w 154"/>
                  <a:gd name="T15" fmla="*/ 112 h 155"/>
                  <a:gd name="T16" fmla="*/ 32 w 154"/>
                  <a:gd name="T17" fmla="*/ 131 h 155"/>
                  <a:gd name="T18" fmla="*/ 53 w 154"/>
                  <a:gd name="T19" fmla="*/ 143 h 155"/>
                  <a:gd name="T20" fmla="*/ 77 w 154"/>
                  <a:gd name="T21" fmla="*/ 147 h 155"/>
                  <a:gd name="T22" fmla="*/ 93 w 154"/>
                  <a:gd name="T23" fmla="*/ 145 h 155"/>
                  <a:gd name="T24" fmla="*/ 109 w 154"/>
                  <a:gd name="T25" fmla="*/ 139 h 155"/>
                  <a:gd name="T26" fmla="*/ 130 w 154"/>
                  <a:gd name="T27" fmla="*/ 122 h 155"/>
                  <a:gd name="T28" fmla="*/ 140 w 154"/>
                  <a:gd name="T29" fmla="*/ 102 h 155"/>
                  <a:gd name="T30" fmla="*/ 144 w 154"/>
                  <a:gd name="T31" fmla="*/ 78 h 155"/>
                  <a:gd name="T32" fmla="*/ 142 w 154"/>
                  <a:gd name="T33" fmla="*/ 61 h 155"/>
                  <a:gd name="T34" fmla="*/ 136 w 154"/>
                  <a:gd name="T35" fmla="*/ 45 h 155"/>
                  <a:gd name="T36" fmla="*/ 120 w 154"/>
                  <a:gd name="T37" fmla="*/ 25 h 155"/>
                  <a:gd name="T38" fmla="*/ 99 w 154"/>
                  <a:gd name="T39" fmla="*/ 14 h 155"/>
                  <a:gd name="T40" fmla="*/ 77 w 154"/>
                  <a:gd name="T41" fmla="*/ 10 h 155"/>
                  <a:gd name="T42" fmla="*/ 77 w 154"/>
                  <a:gd name="T43" fmla="*/ 0 h 155"/>
                  <a:gd name="T44" fmla="*/ 103 w 154"/>
                  <a:gd name="T45" fmla="*/ 6 h 155"/>
                  <a:gd name="T46" fmla="*/ 126 w 154"/>
                  <a:gd name="T47" fmla="*/ 19 h 155"/>
                  <a:gd name="T48" fmla="*/ 144 w 154"/>
                  <a:gd name="T49" fmla="*/ 41 h 155"/>
                  <a:gd name="T50" fmla="*/ 150 w 154"/>
                  <a:gd name="T51" fmla="*/ 59 h 155"/>
                  <a:gd name="T52" fmla="*/ 154 w 154"/>
                  <a:gd name="T53" fmla="*/ 78 h 155"/>
                  <a:gd name="T54" fmla="*/ 148 w 154"/>
                  <a:gd name="T55" fmla="*/ 104 h 155"/>
                  <a:gd name="T56" fmla="*/ 136 w 154"/>
                  <a:gd name="T57" fmla="*/ 129 h 155"/>
                  <a:gd name="T58" fmla="*/ 114 w 154"/>
                  <a:gd name="T59" fmla="*/ 145 h 155"/>
                  <a:gd name="T60" fmla="*/ 95 w 154"/>
                  <a:gd name="T61" fmla="*/ 153 h 155"/>
                  <a:gd name="T62" fmla="*/ 77 w 154"/>
                  <a:gd name="T63" fmla="*/ 155 h 155"/>
                  <a:gd name="T64" fmla="*/ 51 w 154"/>
                  <a:gd name="T65" fmla="*/ 151 h 155"/>
                  <a:gd name="T66" fmla="*/ 26 w 154"/>
                  <a:gd name="T67" fmla="*/ 137 h 155"/>
                  <a:gd name="T68" fmla="*/ 10 w 154"/>
                  <a:gd name="T69" fmla="*/ 116 h 155"/>
                  <a:gd name="T70" fmla="*/ 2 w 154"/>
                  <a:gd name="T71" fmla="*/ 98 h 155"/>
                  <a:gd name="T72" fmla="*/ 0 w 154"/>
                  <a:gd name="T73" fmla="*/ 78 h 155"/>
                  <a:gd name="T74" fmla="*/ 4 w 154"/>
                  <a:gd name="T75" fmla="*/ 51 h 155"/>
                  <a:gd name="T76" fmla="*/ 18 w 154"/>
                  <a:gd name="T77" fmla="*/ 29 h 155"/>
                  <a:gd name="T78" fmla="*/ 38 w 154"/>
                  <a:gd name="T79" fmla="*/ 10 h 155"/>
                  <a:gd name="T80" fmla="*/ 57 w 154"/>
                  <a:gd name="T81" fmla="*/ 4 h 155"/>
                  <a:gd name="T82" fmla="*/ 77 w 154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5">
                    <a:moveTo>
                      <a:pt x="77" y="10"/>
                    </a:moveTo>
                    <a:lnTo>
                      <a:pt x="59" y="12"/>
                    </a:lnTo>
                    <a:lnTo>
                      <a:pt x="42" y="19"/>
                    </a:lnTo>
                    <a:lnTo>
                      <a:pt x="24" y="35"/>
                    </a:lnTo>
                    <a:lnTo>
                      <a:pt x="12" y="55"/>
                    </a:lnTo>
                    <a:lnTo>
                      <a:pt x="8" y="78"/>
                    </a:lnTo>
                    <a:lnTo>
                      <a:pt x="10" y="96"/>
                    </a:lnTo>
                    <a:lnTo>
                      <a:pt x="16" y="112"/>
                    </a:lnTo>
                    <a:lnTo>
                      <a:pt x="32" y="131"/>
                    </a:lnTo>
                    <a:lnTo>
                      <a:pt x="53" y="143"/>
                    </a:lnTo>
                    <a:lnTo>
                      <a:pt x="77" y="147"/>
                    </a:lnTo>
                    <a:lnTo>
                      <a:pt x="93" y="145"/>
                    </a:lnTo>
                    <a:lnTo>
                      <a:pt x="109" y="139"/>
                    </a:lnTo>
                    <a:lnTo>
                      <a:pt x="130" y="122"/>
                    </a:lnTo>
                    <a:lnTo>
                      <a:pt x="140" y="102"/>
                    </a:lnTo>
                    <a:lnTo>
                      <a:pt x="144" y="78"/>
                    </a:lnTo>
                    <a:lnTo>
                      <a:pt x="142" y="61"/>
                    </a:lnTo>
                    <a:lnTo>
                      <a:pt x="136" y="45"/>
                    </a:lnTo>
                    <a:lnTo>
                      <a:pt x="120" y="25"/>
                    </a:lnTo>
                    <a:lnTo>
                      <a:pt x="99" y="14"/>
                    </a:lnTo>
                    <a:lnTo>
                      <a:pt x="77" y="10"/>
                    </a:lnTo>
                    <a:close/>
                    <a:moveTo>
                      <a:pt x="77" y="0"/>
                    </a:moveTo>
                    <a:lnTo>
                      <a:pt x="103" y="6"/>
                    </a:lnTo>
                    <a:lnTo>
                      <a:pt x="126" y="19"/>
                    </a:lnTo>
                    <a:lnTo>
                      <a:pt x="144" y="41"/>
                    </a:lnTo>
                    <a:lnTo>
                      <a:pt x="150" y="59"/>
                    </a:lnTo>
                    <a:lnTo>
                      <a:pt x="154" y="78"/>
                    </a:lnTo>
                    <a:lnTo>
                      <a:pt x="148" y="104"/>
                    </a:lnTo>
                    <a:lnTo>
                      <a:pt x="136" y="129"/>
                    </a:lnTo>
                    <a:lnTo>
                      <a:pt x="114" y="145"/>
                    </a:lnTo>
                    <a:lnTo>
                      <a:pt x="95" y="153"/>
                    </a:lnTo>
                    <a:lnTo>
                      <a:pt x="77" y="155"/>
                    </a:lnTo>
                    <a:lnTo>
                      <a:pt x="51" y="151"/>
                    </a:lnTo>
                    <a:lnTo>
                      <a:pt x="26" y="137"/>
                    </a:lnTo>
                    <a:lnTo>
                      <a:pt x="10" y="116"/>
                    </a:lnTo>
                    <a:lnTo>
                      <a:pt x="2" y="98"/>
                    </a:lnTo>
                    <a:lnTo>
                      <a:pt x="0" y="78"/>
                    </a:lnTo>
                    <a:lnTo>
                      <a:pt x="4" y="51"/>
                    </a:lnTo>
                    <a:lnTo>
                      <a:pt x="18" y="29"/>
                    </a:lnTo>
                    <a:lnTo>
                      <a:pt x="38" y="10"/>
                    </a:lnTo>
                    <a:lnTo>
                      <a:pt x="57" y="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04"/>
              <p:cNvSpPr>
                <a:spLocks noEditPoints="1"/>
              </p:cNvSpPr>
              <p:nvPr/>
            </p:nvSpPr>
            <p:spPr bwMode="auto">
              <a:xfrm>
                <a:off x="6925653" y="2870374"/>
                <a:ext cx="269654" cy="186464"/>
              </a:xfrm>
              <a:custGeom>
                <a:avLst/>
                <a:gdLst>
                  <a:gd name="T0" fmla="*/ 6 w 94"/>
                  <a:gd name="T1" fmla="*/ 6 h 65"/>
                  <a:gd name="T2" fmla="*/ 6 w 94"/>
                  <a:gd name="T3" fmla="*/ 55 h 65"/>
                  <a:gd name="T4" fmla="*/ 88 w 94"/>
                  <a:gd name="T5" fmla="*/ 55 h 65"/>
                  <a:gd name="T6" fmla="*/ 88 w 94"/>
                  <a:gd name="T7" fmla="*/ 6 h 65"/>
                  <a:gd name="T8" fmla="*/ 6 w 94"/>
                  <a:gd name="T9" fmla="*/ 6 h 65"/>
                  <a:gd name="T10" fmla="*/ 4 w 94"/>
                  <a:gd name="T11" fmla="*/ 0 h 65"/>
                  <a:gd name="T12" fmla="*/ 88 w 94"/>
                  <a:gd name="T13" fmla="*/ 0 h 65"/>
                  <a:gd name="T14" fmla="*/ 94 w 94"/>
                  <a:gd name="T15" fmla="*/ 4 h 65"/>
                  <a:gd name="T16" fmla="*/ 94 w 94"/>
                  <a:gd name="T17" fmla="*/ 61 h 65"/>
                  <a:gd name="T18" fmla="*/ 88 w 94"/>
                  <a:gd name="T19" fmla="*/ 65 h 65"/>
                  <a:gd name="T20" fmla="*/ 67 w 94"/>
                  <a:gd name="T21" fmla="*/ 65 h 65"/>
                  <a:gd name="T22" fmla="*/ 29 w 94"/>
                  <a:gd name="T23" fmla="*/ 65 h 65"/>
                  <a:gd name="T24" fmla="*/ 4 w 94"/>
                  <a:gd name="T25" fmla="*/ 65 h 65"/>
                  <a:gd name="T26" fmla="*/ 0 w 94"/>
                  <a:gd name="T27" fmla="*/ 61 h 65"/>
                  <a:gd name="T28" fmla="*/ 0 w 94"/>
                  <a:gd name="T29" fmla="*/ 4 h 65"/>
                  <a:gd name="T30" fmla="*/ 4 w 94"/>
                  <a:gd name="T3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65">
                    <a:moveTo>
                      <a:pt x="6" y="6"/>
                    </a:moveTo>
                    <a:lnTo>
                      <a:pt x="6" y="55"/>
                    </a:lnTo>
                    <a:lnTo>
                      <a:pt x="88" y="55"/>
                    </a:lnTo>
                    <a:lnTo>
                      <a:pt x="88" y="6"/>
                    </a:lnTo>
                    <a:lnTo>
                      <a:pt x="6" y="6"/>
                    </a:lnTo>
                    <a:close/>
                    <a:moveTo>
                      <a:pt x="4" y="0"/>
                    </a:moveTo>
                    <a:lnTo>
                      <a:pt x="88" y="0"/>
                    </a:lnTo>
                    <a:lnTo>
                      <a:pt x="94" y="4"/>
                    </a:lnTo>
                    <a:lnTo>
                      <a:pt x="94" y="61"/>
                    </a:lnTo>
                    <a:lnTo>
                      <a:pt x="88" y="65"/>
                    </a:lnTo>
                    <a:lnTo>
                      <a:pt x="67" y="65"/>
                    </a:lnTo>
                    <a:lnTo>
                      <a:pt x="29" y="65"/>
                    </a:lnTo>
                    <a:lnTo>
                      <a:pt x="4" y="65"/>
                    </a:lnTo>
                    <a:lnTo>
                      <a:pt x="0" y="61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Rectangle 206"/>
              <p:cNvSpPr>
                <a:spLocks noChangeArrowheads="1"/>
              </p:cNvSpPr>
              <p:nvPr/>
            </p:nvSpPr>
            <p:spPr bwMode="auto">
              <a:xfrm>
                <a:off x="7026055" y="3068310"/>
                <a:ext cx="68848" cy="22949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07"/>
              <p:cNvSpPr>
                <a:spLocks/>
              </p:cNvSpPr>
              <p:nvPr/>
            </p:nvSpPr>
            <p:spPr bwMode="auto">
              <a:xfrm>
                <a:off x="6991631" y="3102734"/>
                <a:ext cx="131958" cy="17212"/>
              </a:xfrm>
              <a:custGeom>
                <a:avLst/>
                <a:gdLst>
                  <a:gd name="T0" fmla="*/ 4 w 46"/>
                  <a:gd name="T1" fmla="*/ 0 h 6"/>
                  <a:gd name="T2" fmla="*/ 44 w 46"/>
                  <a:gd name="T3" fmla="*/ 0 h 6"/>
                  <a:gd name="T4" fmla="*/ 46 w 46"/>
                  <a:gd name="T5" fmla="*/ 2 h 6"/>
                  <a:gd name="T6" fmla="*/ 44 w 46"/>
                  <a:gd name="T7" fmla="*/ 6 h 6"/>
                  <a:gd name="T8" fmla="*/ 4 w 46"/>
                  <a:gd name="T9" fmla="*/ 6 h 6"/>
                  <a:gd name="T10" fmla="*/ 0 w 46"/>
                  <a:gd name="T11" fmla="*/ 2 h 6"/>
                  <a:gd name="T12" fmla="*/ 4 w 4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6">
                    <a:moveTo>
                      <a:pt x="4" y="0"/>
                    </a:moveTo>
                    <a:lnTo>
                      <a:pt x="44" y="0"/>
                    </a:lnTo>
                    <a:lnTo>
                      <a:pt x="46" y="2"/>
                    </a:lnTo>
                    <a:lnTo>
                      <a:pt x="44" y="6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5238881" y="2078618"/>
            <a:ext cx="763063" cy="438906"/>
            <a:chOff x="5238881" y="1826181"/>
            <a:chExt cx="763063" cy="438906"/>
          </a:xfrm>
        </p:grpSpPr>
        <p:sp>
          <p:nvSpPr>
            <p:cNvPr id="46" name="Freeform 80"/>
            <p:cNvSpPr>
              <a:spLocks/>
            </p:cNvSpPr>
            <p:nvPr/>
          </p:nvSpPr>
          <p:spPr bwMode="auto">
            <a:xfrm>
              <a:off x="5238881" y="1872080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2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7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08 h 121"/>
                <a:gd name="T22" fmla="*/ 71 w 71"/>
                <a:gd name="T23" fmla="*/ 112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1 h 121"/>
                <a:gd name="T36" fmla="*/ 53 w 71"/>
                <a:gd name="T37" fmla="*/ 2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7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08"/>
                  </a:lnTo>
                  <a:lnTo>
                    <a:pt x="71" y="112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1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557301" y="1826181"/>
              <a:ext cx="444643" cy="438906"/>
              <a:chOff x="5557301" y="1829049"/>
              <a:chExt cx="444643" cy="438906"/>
            </a:xfrm>
          </p:grpSpPr>
          <p:sp>
            <p:nvSpPr>
              <p:cNvPr id="48" name="Freeform 208"/>
              <p:cNvSpPr>
                <a:spLocks noEditPoints="1"/>
              </p:cNvSpPr>
              <p:nvPr/>
            </p:nvSpPr>
            <p:spPr bwMode="auto">
              <a:xfrm>
                <a:off x="5557301" y="1829049"/>
                <a:ext cx="444643" cy="438906"/>
              </a:xfrm>
              <a:custGeom>
                <a:avLst/>
                <a:gdLst>
                  <a:gd name="T0" fmla="*/ 78 w 155"/>
                  <a:gd name="T1" fmla="*/ 8 h 153"/>
                  <a:gd name="T2" fmla="*/ 61 w 155"/>
                  <a:gd name="T3" fmla="*/ 10 h 153"/>
                  <a:gd name="T4" fmla="*/ 43 w 155"/>
                  <a:gd name="T5" fmla="*/ 16 h 153"/>
                  <a:gd name="T6" fmla="*/ 25 w 155"/>
                  <a:gd name="T7" fmla="*/ 33 h 153"/>
                  <a:gd name="T8" fmla="*/ 13 w 155"/>
                  <a:gd name="T9" fmla="*/ 53 h 153"/>
                  <a:gd name="T10" fmla="*/ 9 w 155"/>
                  <a:gd name="T11" fmla="*/ 77 h 153"/>
                  <a:gd name="T12" fmla="*/ 11 w 155"/>
                  <a:gd name="T13" fmla="*/ 94 h 153"/>
                  <a:gd name="T14" fmla="*/ 19 w 155"/>
                  <a:gd name="T15" fmla="*/ 110 h 153"/>
                  <a:gd name="T16" fmla="*/ 33 w 155"/>
                  <a:gd name="T17" fmla="*/ 128 h 153"/>
                  <a:gd name="T18" fmla="*/ 55 w 155"/>
                  <a:gd name="T19" fmla="*/ 141 h 153"/>
                  <a:gd name="T20" fmla="*/ 78 w 155"/>
                  <a:gd name="T21" fmla="*/ 145 h 153"/>
                  <a:gd name="T22" fmla="*/ 94 w 155"/>
                  <a:gd name="T23" fmla="*/ 143 h 153"/>
                  <a:gd name="T24" fmla="*/ 112 w 155"/>
                  <a:gd name="T25" fmla="*/ 137 h 153"/>
                  <a:gd name="T26" fmla="*/ 130 w 155"/>
                  <a:gd name="T27" fmla="*/ 120 h 153"/>
                  <a:gd name="T28" fmla="*/ 143 w 155"/>
                  <a:gd name="T29" fmla="*/ 100 h 153"/>
                  <a:gd name="T30" fmla="*/ 147 w 155"/>
                  <a:gd name="T31" fmla="*/ 77 h 153"/>
                  <a:gd name="T32" fmla="*/ 145 w 155"/>
                  <a:gd name="T33" fmla="*/ 59 h 153"/>
                  <a:gd name="T34" fmla="*/ 136 w 155"/>
                  <a:gd name="T35" fmla="*/ 43 h 153"/>
                  <a:gd name="T36" fmla="*/ 122 w 155"/>
                  <a:gd name="T37" fmla="*/ 24 h 153"/>
                  <a:gd name="T38" fmla="*/ 100 w 155"/>
                  <a:gd name="T39" fmla="*/ 12 h 153"/>
                  <a:gd name="T40" fmla="*/ 78 w 155"/>
                  <a:gd name="T41" fmla="*/ 8 h 153"/>
                  <a:gd name="T42" fmla="*/ 78 w 155"/>
                  <a:gd name="T43" fmla="*/ 0 h 153"/>
                  <a:gd name="T44" fmla="*/ 104 w 155"/>
                  <a:gd name="T45" fmla="*/ 4 h 153"/>
                  <a:gd name="T46" fmla="*/ 126 w 155"/>
                  <a:gd name="T47" fmla="*/ 18 h 153"/>
                  <a:gd name="T48" fmla="*/ 145 w 155"/>
                  <a:gd name="T49" fmla="*/ 39 h 153"/>
                  <a:gd name="T50" fmla="*/ 153 w 155"/>
                  <a:gd name="T51" fmla="*/ 57 h 153"/>
                  <a:gd name="T52" fmla="*/ 155 w 155"/>
                  <a:gd name="T53" fmla="*/ 77 h 153"/>
                  <a:gd name="T54" fmla="*/ 151 w 155"/>
                  <a:gd name="T55" fmla="*/ 102 h 153"/>
                  <a:gd name="T56" fmla="*/ 136 w 155"/>
                  <a:gd name="T57" fmla="*/ 126 h 153"/>
                  <a:gd name="T58" fmla="*/ 116 w 155"/>
                  <a:gd name="T59" fmla="*/ 145 h 153"/>
                  <a:gd name="T60" fmla="*/ 96 w 155"/>
                  <a:gd name="T61" fmla="*/ 151 h 153"/>
                  <a:gd name="T62" fmla="*/ 78 w 155"/>
                  <a:gd name="T63" fmla="*/ 153 h 153"/>
                  <a:gd name="T64" fmla="*/ 51 w 155"/>
                  <a:gd name="T65" fmla="*/ 149 h 153"/>
                  <a:gd name="T66" fmla="*/ 29 w 155"/>
                  <a:gd name="T67" fmla="*/ 137 h 153"/>
                  <a:gd name="T68" fmla="*/ 11 w 155"/>
                  <a:gd name="T69" fmla="*/ 114 h 153"/>
                  <a:gd name="T70" fmla="*/ 3 w 155"/>
                  <a:gd name="T71" fmla="*/ 96 h 153"/>
                  <a:gd name="T72" fmla="*/ 0 w 155"/>
                  <a:gd name="T73" fmla="*/ 77 h 153"/>
                  <a:gd name="T74" fmla="*/ 5 w 155"/>
                  <a:gd name="T75" fmla="*/ 51 h 153"/>
                  <a:gd name="T76" fmla="*/ 19 w 155"/>
                  <a:gd name="T77" fmla="*/ 27 h 153"/>
                  <a:gd name="T78" fmla="*/ 39 w 155"/>
                  <a:gd name="T79" fmla="*/ 10 h 153"/>
                  <a:gd name="T80" fmla="*/ 59 w 155"/>
                  <a:gd name="T81" fmla="*/ 2 h 153"/>
                  <a:gd name="T82" fmla="*/ 78 w 155"/>
                  <a:gd name="T8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3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6"/>
                    </a:lnTo>
                    <a:lnTo>
                      <a:pt x="25" y="33"/>
                    </a:lnTo>
                    <a:lnTo>
                      <a:pt x="13" y="53"/>
                    </a:lnTo>
                    <a:lnTo>
                      <a:pt x="9" y="77"/>
                    </a:lnTo>
                    <a:lnTo>
                      <a:pt x="11" y="94"/>
                    </a:lnTo>
                    <a:lnTo>
                      <a:pt x="19" y="110"/>
                    </a:lnTo>
                    <a:lnTo>
                      <a:pt x="33" y="128"/>
                    </a:lnTo>
                    <a:lnTo>
                      <a:pt x="55" y="141"/>
                    </a:lnTo>
                    <a:lnTo>
                      <a:pt x="78" y="145"/>
                    </a:lnTo>
                    <a:lnTo>
                      <a:pt x="94" y="143"/>
                    </a:lnTo>
                    <a:lnTo>
                      <a:pt x="112" y="137"/>
                    </a:lnTo>
                    <a:lnTo>
                      <a:pt x="130" y="120"/>
                    </a:lnTo>
                    <a:lnTo>
                      <a:pt x="143" y="100"/>
                    </a:lnTo>
                    <a:lnTo>
                      <a:pt x="147" y="77"/>
                    </a:lnTo>
                    <a:lnTo>
                      <a:pt x="145" y="59"/>
                    </a:lnTo>
                    <a:lnTo>
                      <a:pt x="136" y="43"/>
                    </a:lnTo>
                    <a:lnTo>
                      <a:pt x="122" y="24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4"/>
                    </a:lnTo>
                    <a:lnTo>
                      <a:pt x="126" y="18"/>
                    </a:lnTo>
                    <a:lnTo>
                      <a:pt x="145" y="39"/>
                    </a:lnTo>
                    <a:lnTo>
                      <a:pt x="153" y="57"/>
                    </a:lnTo>
                    <a:lnTo>
                      <a:pt x="155" y="77"/>
                    </a:lnTo>
                    <a:lnTo>
                      <a:pt x="151" y="102"/>
                    </a:lnTo>
                    <a:lnTo>
                      <a:pt x="136" y="126"/>
                    </a:lnTo>
                    <a:lnTo>
                      <a:pt x="116" y="145"/>
                    </a:lnTo>
                    <a:lnTo>
                      <a:pt x="96" y="151"/>
                    </a:lnTo>
                    <a:lnTo>
                      <a:pt x="78" y="153"/>
                    </a:lnTo>
                    <a:lnTo>
                      <a:pt x="51" y="149"/>
                    </a:lnTo>
                    <a:lnTo>
                      <a:pt x="29" y="137"/>
                    </a:lnTo>
                    <a:lnTo>
                      <a:pt x="11" y="114"/>
                    </a:lnTo>
                    <a:lnTo>
                      <a:pt x="3" y="96"/>
                    </a:lnTo>
                    <a:lnTo>
                      <a:pt x="0" y="77"/>
                    </a:lnTo>
                    <a:lnTo>
                      <a:pt x="5" y="51"/>
                    </a:lnTo>
                    <a:lnTo>
                      <a:pt x="19" y="27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09"/>
              <p:cNvSpPr>
                <a:spLocks noEditPoints="1"/>
              </p:cNvSpPr>
              <p:nvPr/>
            </p:nvSpPr>
            <p:spPr bwMode="auto">
              <a:xfrm>
                <a:off x="5640494" y="1906504"/>
                <a:ext cx="278261" cy="283998"/>
              </a:xfrm>
              <a:custGeom>
                <a:avLst/>
                <a:gdLst>
                  <a:gd name="T0" fmla="*/ 65 w 97"/>
                  <a:gd name="T1" fmla="*/ 79 h 99"/>
                  <a:gd name="T2" fmla="*/ 59 w 97"/>
                  <a:gd name="T3" fmla="*/ 89 h 99"/>
                  <a:gd name="T4" fmla="*/ 73 w 97"/>
                  <a:gd name="T5" fmla="*/ 81 h 99"/>
                  <a:gd name="T6" fmla="*/ 69 w 97"/>
                  <a:gd name="T7" fmla="*/ 73 h 99"/>
                  <a:gd name="T8" fmla="*/ 18 w 97"/>
                  <a:gd name="T9" fmla="*/ 75 h 99"/>
                  <a:gd name="T10" fmla="*/ 30 w 97"/>
                  <a:gd name="T11" fmla="*/ 85 h 99"/>
                  <a:gd name="T12" fmla="*/ 34 w 97"/>
                  <a:gd name="T13" fmla="*/ 85 h 99"/>
                  <a:gd name="T14" fmla="*/ 28 w 97"/>
                  <a:gd name="T15" fmla="*/ 73 h 99"/>
                  <a:gd name="T16" fmla="*/ 51 w 97"/>
                  <a:gd name="T17" fmla="*/ 87 h 99"/>
                  <a:gd name="T18" fmla="*/ 61 w 97"/>
                  <a:gd name="T19" fmla="*/ 77 h 99"/>
                  <a:gd name="T20" fmla="*/ 51 w 97"/>
                  <a:gd name="T21" fmla="*/ 71 h 99"/>
                  <a:gd name="T22" fmla="*/ 34 w 97"/>
                  <a:gd name="T23" fmla="*/ 73 h 99"/>
                  <a:gd name="T24" fmla="*/ 42 w 97"/>
                  <a:gd name="T25" fmla="*/ 85 h 99"/>
                  <a:gd name="T26" fmla="*/ 47 w 97"/>
                  <a:gd name="T27" fmla="*/ 71 h 99"/>
                  <a:gd name="T28" fmla="*/ 71 w 97"/>
                  <a:gd name="T29" fmla="*/ 61 h 99"/>
                  <a:gd name="T30" fmla="*/ 83 w 97"/>
                  <a:gd name="T31" fmla="*/ 71 h 99"/>
                  <a:gd name="T32" fmla="*/ 89 w 97"/>
                  <a:gd name="T33" fmla="*/ 53 h 99"/>
                  <a:gd name="T34" fmla="*/ 51 w 97"/>
                  <a:gd name="T35" fmla="*/ 53 h 99"/>
                  <a:gd name="T36" fmla="*/ 65 w 97"/>
                  <a:gd name="T37" fmla="*/ 67 h 99"/>
                  <a:gd name="T38" fmla="*/ 67 w 97"/>
                  <a:gd name="T39" fmla="*/ 53 h 99"/>
                  <a:gd name="T40" fmla="*/ 30 w 97"/>
                  <a:gd name="T41" fmla="*/ 53 h 99"/>
                  <a:gd name="T42" fmla="*/ 32 w 97"/>
                  <a:gd name="T43" fmla="*/ 67 h 99"/>
                  <a:gd name="T44" fmla="*/ 47 w 97"/>
                  <a:gd name="T45" fmla="*/ 53 h 99"/>
                  <a:gd name="T46" fmla="*/ 8 w 97"/>
                  <a:gd name="T47" fmla="*/ 53 h 99"/>
                  <a:gd name="T48" fmla="*/ 14 w 97"/>
                  <a:gd name="T49" fmla="*/ 71 h 99"/>
                  <a:gd name="T50" fmla="*/ 26 w 97"/>
                  <a:gd name="T51" fmla="*/ 61 h 99"/>
                  <a:gd name="T52" fmla="*/ 8 w 97"/>
                  <a:gd name="T53" fmla="*/ 53 h 99"/>
                  <a:gd name="T54" fmla="*/ 30 w 97"/>
                  <a:gd name="T55" fmla="*/ 38 h 99"/>
                  <a:gd name="T56" fmla="*/ 47 w 97"/>
                  <a:gd name="T57" fmla="*/ 46 h 99"/>
                  <a:gd name="T58" fmla="*/ 32 w 97"/>
                  <a:gd name="T59" fmla="*/ 32 h 99"/>
                  <a:gd name="T60" fmla="*/ 51 w 97"/>
                  <a:gd name="T61" fmla="*/ 32 h 99"/>
                  <a:gd name="T62" fmla="*/ 67 w 97"/>
                  <a:gd name="T63" fmla="*/ 46 h 99"/>
                  <a:gd name="T64" fmla="*/ 65 w 97"/>
                  <a:gd name="T65" fmla="*/ 32 h 99"/>
                  <a:gd name="T66" fmla="*/ 10 w 97"/>
                  <a:gd name="T67" fmla="*/ 36 h 99"/>
                  <a:gd name="T68" fmla="*/ 26 w 97"/>
                  <a:gd name="T69" fmla="*/ 46 h 99"/>
                  <a:gd name="T70" fmla="*/ 28 w 97"/>
                  <a:gd name="T71" fmla="*/ 30 h 99"/>
                  <a:gd name="T72" fmla="*/ 83 w 97"/>
                  <a:gd name="T73" fmla="*/ 28 h 99"/>
                  <a:gd name="T74" fmla="*/ 71 w 97"/>
                  <a:gd name="T75" fmla="*/ 38 h 99"/>
                  <a:gd name="T76" fmla="*/ 89 w 97"/>
                  <a:gd name="T77" fmla="*/ 46 h 99"/>
                  <a:gd name="T78" fmla="*/ 83 w 97"/>
                  <a:gd name="T79" fmla="*/ 28 h 99"/>
                  <a:gd name="T80" fmla="*/ 51 w 97"/>
                  <a:gd name="T81" fmla="*/ 28 h 99"/>
                  <a:gd name="T82" fmla="*/ 59 w 97"/>
                  <a:gd name="T83" fmla="*/ 20 h 99"/>
                  <a:gd name="T84" fmla="*/ 51 w 97"/>
                  <a:gd name="T85" fmla="*/ 12 h 99"/>
                  <a:gd name="T86" fmla="*/ 42 w 97"/>
                  <a:gd name="T87" fmla="*/ 14 h 99"/>
                  <a:gd name="T88" fmla="*/ 34 w 97"/>
                  <a:gd name="T89" fmla="*/ 28 h 99"/>
                  <a:gd name="T90" fmla="*/ 47 w 97"/>
                  <a:gd name="T91" fmla="*/ 12 h 99"/>
                  <a:gd name="T92" fmla="*/ 63 w 97"/>
                  <a:gd name="T93" fmla="*/ 14 h 99"/>
                  <a:gd name="T94" fmla="*/ 69 w 97"/>
                  <a:gd name="T95" fmla="*/ 26 h 99"/>
                  <a:gd name="T96" fmla="*/ 73 w 97"/>
                  <a:gd name="T97" fmla="*/ 18 h 99"/>
                  <a:gd name="T98" fmla="*/ 59 w 97"/>
                  <a:gd name="T99" fmla="*/ 10 h 99"/>
                  <a:gd name="T100" fmla="*/ 30 w 97"/>
                  <a:gd name="T101" fmla="*/ 14 h 99"/>
                  <a:gd name="T102" fmla="*/ 18 w 97"/>
                  <a:gd name="T103" fmla="*/ 24 h 99"/>
                  <a:gd name="T104" fmla="*/ 32 w 97"/>
                  <a:gd name="T105" fmla="*/ 20 h 99"/>
                  <a:gd name="T106" fmla="*/ 38 w 97"/>
                  <a:gd name="T107" fmla="*/ 10 h 99"/>
                  <a:gd name="T108" fmla="*/ 67 w 97"/>
                  <a:gd name="T109" fmla="*/ 4 h 99"/>
                  <a:gd name="T110" fmla="*/ 93 w 97"/>
                  <a:gd name="T111" fmla="*/ 30 h 99"/>
                  <a:gd name="T112" fmla="*/ 93 w 97"/>
                  <a:gd name="T113" fmla="*/ 69 h 99"/>
                  <a:gd name="T114" fmla="*/ 67 w 97"/>
                  <a:gd name="T115" fmla="*/ 95 h 99"/>
                  <a:gd name="T116" fmla="*/ 30 w 97"/>
                  <a:gd name="T117" fmla="*/ 95 h 99"/>
                  <a:gd name="T118" fmla="*/ 4 w 97"/>
                  <a:gd name="T119" fmla="*/ 69 h 99"/>
                  <a:gd name="T120" fmla="*/ 4 w 97"/>
                  <a:gd name="T121" fmla="*/ 30 h 99"/>
                  <a:gd name="T122" fmla="*/ 30 w 97"/>
                  <a:gd name="T123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7" h="99">
                    <a:moveTo>
                      <a:pt x="69" y="73"/>
                    </a:moveTo>
                    <a:lnTo>
                      <a:pt x="65" y="79"/>
                    </a:lnTo>
                    <a:lnTo>
                      <a:pt x="63" y="85"/>
                    </a:lnTo>
                    <a:lnTo>
                      <a:pt x="59" y="89"/>
                    </a:lnTo>
                    <a:lnTo>
                      <a:pt x="67" y="85"/>
                    </a:lnTo>
                    <a:lnTo>
                      <a:pt x="73" y="81"/>
                    </a:lnTo>
                    <a:lnTo>
                      <a:pt x="79" y="75"/>
                    </a:lnTo>
                    <a:lnTo>
                      <a:pt x="69" y="73"/>
                    </a:lnTo>
                    <a:close/>
                    <a:moveTo>
                      <a:pt x="28" y="73"/>
                    </a:moveTo>
                    <a:lnTo>
                      <a:pt x="18" y="75"/>
                    </a:lnTo>
                    <a:lnTo>
                      <a:pt x="24" y="81"/>
                    </a:lnTo>
                    <a:lnTo>
                      <a:pt x="30" y="85"/>
                    </a:lnTo>
                    <a:lnTo>
                      <a:pt x="38" y="89"/>
                    </a:lnTo>
                    <a:lnTo>
                      <a:pt x="34" y="85"/>
                    </a:lnTo>
                    <a:lnTo>
                      <a:pt x="32" y="79"/>
                    </a:lnTo>
                    <a:lnTo>
                      <a:pt x="28" y="73"/>
                    </a:lnTo>
                    <a:close/>
                    <a:moveTo>
                      <a:pt x="51" y="71"/>
                    </a:moveTo>
                    <a:lnTo>
                      <a:pt x="51" y="87"/>
                    </a:lnTo>
                    <a:lnTo>
                      <a:pt x="55" y="85"/>
                    </a:lnTo>
                    <a:lnTo>
                      <a:pt x="61" y="77"/>
                    </a:lnTo>
                    <a:lnTo>
                      <a:pt x="63" y="73"/>
                    </a:lnTo>
                    <a:lnTo>
                      <a:pt x="51" y="71"/>
                    </a:lnTo>
                    <a:close/>
                    <a:moveTo>
                      <a:pt x="47" y="71"/>
                    </a:moveTo>
                    <a:lnTo>
                      <a:pt x="34" y="73"/>
                    </a:lnTo>
                    <a:lnTo>
                      <a:pt x="38" y="79"/>
                    </a:lnTo>
                    <a:lnTo>
                      <a:pt x="42" y="85"/>
                    </a:lnTo>
                    <a:lnTo>
                      <a:pt x="47" y="87"/>
                    </a:lnTo>
                    <a:lnTo>
                      <a:pt x="47" y="71"/>
                    </a:lnTo>
                    <a:close/>
                    <a:moveTo>
                      <a:pt x="71" y="53"/>
                    </a:moveTo>
                    <a:lnTo>
                      <a:pt x="71" y="61"/>
                    </a:lnTo>
                    <a:lnTo>
                      <a:pt x="69" y="69"/>
                    </a:lnTo>
                    <a:lnTo>
                      <a:pt x="83" y="71"/>
                    </a:lnTo>
                    <a:lnTo>
                      <a:pt x="87" y="63"/>
                    </a:lnTo>
                    <a:lnTo>
                      <a:pt x="89" y="53"/>
                    </a:lnTo>
                    <a:lnTo>
                      <a:pt x="71" y="53"/>
                    </a:lnTo>
                    <a:close/>
                    <a:moveTo>
                      <a:pt x="51" y="53"/>
                    </a:moveTo>
                    <a:lnTo>
                      <a:pt x="51" y="67"/>
                    </a:lnTo>
                    <a:lnTo>
                      <a:pt x="65" y="67"/>
                    </a:lnTo>
                    <a:lnTo>
                      <a:pt x="67" y="61"/>
                    </a:lnTo>
                    <a:lnTo>
                      <a:pt x="67" y="53"/>
                    </a:lnTo>
                    <a:lnTo>
                      <a:pt x="51" y="53"/>
                    </a:lnTo>
                    <a:close/>
                    <a:moveTo>
                      <a:pt x="30" y="53"/>
                    </a:moveTo>
                    <a:lnTo>
                      <a:pt x="30" y="61"/>
                    </a:lnTo>
                    <a:lnTo>
                      <a:pt x="32" y="67"/>
                    </a:lnTo>
                    <a:lnTo>
                      <a:pt x="47" y="67"/>
                    </a:lnTo>
                    <a:lnTo>
                      <a:pt x="47" y="53"/>
                    </a:lnTo>
                    <a:lnTo>
                      <a:pt x="30" y="53"/>
                    </a:lnTo>
                    <a:close/>
                    <a:moveTo>
                      <a:pt x="8" y="53"/>
                    </a:moveTo>
                    <a:lnTo>
                      <a:pt x="10" y="63"/>
                    </a:lnTo>
                    <a:lnTo>
                      <a:pt x="14" y="71"/>
                    </a:lnTo>
                    <a:lnTo>
                      <a:pt x="28" y="69"/>
                    </a:lnTo>
                    <a:lnTo>
                      <a:pt x="26" y="61"/>
                    </a:lnTo>
                    <a:lnTo>
                      <a:pt x="26" y="53"/>
                    </a:lnTo>
                    <a:lnTo>
                      <a:pt x="8" y="53"/>
                    </a:lnTo>
                    <a:close/>
                    <a:moveTo>
                      <a:pt x="32" y="32"/>
                    </a:moveTo>
                    <a:lnTo>
                      <a:pt x="30" y="38"/>
                    </a:lnTo>
                    <a:lnTo>
                      <a:pt x="30" y="46"/>
                    </a:lnTo>
                    <a:lnTo>
                      <a:pt x="47" y="46"/>
                    </a:lnTo>
                    <a:lnTo>
                      <a:pt x="47" y="32"/>
                    </a:lnTo>
                    <a:lnTo>
                      <a:pt x="32" y="32"/>
                    </a:lnTo>
                    <a:close/>
                    <a:moveTo>
                      <a:pt x="65" y="32"/>
                    </a:moveTo>
                    <a:lnTo>
                      <a:pt x="51" y="32"/>
                    </a:lnTo>
                    <a:lnTo>
                      <a:pt x="51" y="46"/>
                    </a:lnTo>
                    <a:lnTo>
                      <a:pt x="67" y="46"/>
                    </a:lnTo>
                    <a:lnTo>
                      <a:pt x="67" y="38"/>
                    </a:lnTo>
                    <a:lnTo>
                      <a:pt x="65" y="32"/>
                    </a:lnTo>
                    <a:close/>
                    <a:moveTo>
                      <a:pt x="14" y="28"/>
                    </a:moveTo>
                    <a:lnTo>
                      <a:pt x="10" y="36"/>
                    </a:lnTo>
                    <a:lnTo>
                      <a:pt x="8" y="46"/>
                    </a:lnTo>
                    <a:lnTo>
                      <a:pt x="26" y="46"/>
                    </a:lnTo>
                    <a:lnTo>
                      <a:pt x="26" y="38"/>
                    </a:lnTo>
                    <a:lnTo>
                      <a:pt x="28" y="30"/>
                    </a:lnTo>
                    <a:lnTo>
                      <a:pt x="14" y="28"/>
                    </a:lnTo>
                    <a:close/>
                    <a:moveTo>
                      <a:pt x="83" y="28"/>
                    </a:moveTo>
                    <a:lnTo>
                      <a:pt x="69" y="30"/>
                    </a:lnTo>
                    <a:lnTo>
                      <a:pt x="71" y="38"/>
                    </a:lnTo>
                    <a:lnTo>
                      <a:pt x="71" y="46"/>
                    </a:lnTo>
                    <a:lnTo>
                      <a:pt x="89" y="46"/>
                    </a:lnTo>
                    <a:lnTo>
                      <a:pt x="87" y="36"/>
                    </a:lnTo>
                    <a:lnTo>
                      <a:pt x="83" y="28"/>
                    </a:lnTo>
                    <a:close/>
                    <a:moveTo>
                      <a:pt x="51" y="12"/>
                    </a:moveTo>
                    <a:lnTo>
                      <a:pt x="51" y="28"/>
                    </a:lnTo>
                    <a:lnTo>
                      <a:pt x="63" y="28"/>
                    </a:lnTo>
                    <a:lnTo>
                      <a:pt x="59" y="20"/>
                    </a:lnTo>
                    <a:lnTo>
                      <a:pt x="55" y="14"/>
                    </a:lnTo>
                    <a:lnTo>
                      <a:pt x="51" y="12"/>
                    </a:lnTo>
                    <a:close/>
                    <a:moveTo>
                      <a:pt x="47" y="12"/>
                    </a:moveTo>
                    <a:lnTo>
                      <a:pt x="42" y="14"/>
                    </a:lnTo>
                    <a:lnTo>
                      <a:pt x="36" y="22"/>
                    </a:lnTo>
                    <a:lnTo>
                      <a:pt x="34" y="28"/>
                    </a:lnTo>
                    <a:lnTo>
                      <a:pt x="47" y="28"/>
                    </a:lnTo>
                    <a:lnTo>
                      <a:pt x="47" y="12"/>
                    </a:lnTo>
                    <a:close/>
                    <a:moveTo>
                      <a:pt x="59" y="10"/>
                    </a:moveTo>
                    <a:lnTo>
                      <a:pt x="63" y="14"/>
                    </a:lnTo>
                    <a:lnTo>
                      <a:pt x="65" y="20"/>
                    </a:lnTo>
                    <a:lnTo>
                      <a:pt x="69" y="26"/>
                    </a:lnTo>
                    <a:lnTo>
                      <a:pt x="79" y="24"/>
                    </a:lnTo>
                    <a:lnTo>
                      <a:pt x="73" y="18"/>
                    </a:lnTo>
                    <a:lnTo>
                      <a:pt x="67" y="14"/>
                    </a:lnTo>
                    <a:lnTo>
                      <a:pt x="59" y="10"/>
                    </a:lnTo>
                    <a:close/>
                    <a:moveTo>
                      <a:pt x="38" y="10"/>
                    </a:moveTo>
                    <a:lnTo>
                      <a:pt x="30" y="14"/>
                    </a:lnTo>
                    <a:lnTo>
                      <a:pt x="24" y="18"/>
                    </a:lnTo>
                    <a:lnTo>
                      <a:pt x="18" y="24"/>
                    </a:lnTo>
                    <a:lnTo>
                      <a:pt x="28" y="26"/>
                    </a:lnTo>
                    <a:lnTo>
                      <a:pt x="32" y="20"/>
                    </a:lnTo>
                    <a:lnTo>
                      <a:pt x="34" y="14"/>
                    </a:lnTo>
                    <a:lnTo>
                      <a:pt x="38" y="10"/>
                    </a:lnTo>
                    <a:close/>
                    <a:moveTo>
                      <a:pt x="49" y="0"/>
                    </a:moveTo>
                    <a:lnTo>
                      <a:pt x="67" y="4"/>
                    </a:lnTo>
                    <a:lnTo>
                      <a:pt x="83" y="14"/>
                    </a:lnTo>
                    <a:lnTo>
                      <a:pt x="93" y="30"/>
                    </a:lnTo>
                    <a:lnTo>
                      <a:pt x="97" y="50"/>
                    </a:lnTo>
                    <a:lnTo>
                      <a:pt x="93" y="69"/>
                    </a:lnTo>
                    <a:lnTo>
                      <a:pt x="83" y="85"/>
                    </a:lnTo>
                    <a:lnTo>
                      <a:pt x="67" y="95"/>
                    </a:lnTo>
                    <a:lnTo>
                      <a:pt x="49" y="99"/>
                    </a:lnTo>
                    <a:lnTo>
                      <a:pt x="30" y="95"/>
                    </a:lnTo>
                    <a:lnTo>
                      <a:pt x="14" y="85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5238881" y="3963328"/>
            <a:ext cx="763063" cy="444643"/>
            <a:chOff x="5238881" y="3710891"/>
            <a:chExt cx="763063" cy="444643"/>
          </a:xfrm>
        </p:grpSpPr>
        <p:sp>
          <p:nvSpPr>
            <p:cNvPr id="51" name="Freeform 82"/>
            <p:cNvSpPr>
              <a:spLocks/>
            </p:cNvSpPr>
            <p:nvPr/>
          </p:nvSpPr>
          <p:spPr bwMode="auto">
            <a:xfrm>
              <a:off x="5238881" y="3759658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3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9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11 h 121"/>
                <a:gd name="T22" fmla="*/ 71 w 71"/>
                <a:gd name="T23" fmla="*/ 115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3 h 121"/>
                <a:gd name="T36" fmla="*/ 53 w 71"/>
                <a:gd name="T37" fmla="*/ 3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3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9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1"/>
                  </a:lnTo>
                  <a:lnTo>
                    <a:pt x="71" y="115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3"/>
                  </a:lnTo>
                  <a:lnTo>
                    <a:pt x="53" y="3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557301" y="3710891"/>
              <a:ext cx="444643" cy="444643"/>
              <a:chOff x="5557301" y="3705153"/>
              <a:chExt cx="444643" cy="444643"/>
            </a:xfrm>
          </p:grpSpPr>
          <p:sp>
            <p:nvSpPr>
              <p:cNvPr id="53" name="Freeform 210"/>
              <p:cNvSpPr>
                <a:spLocks noEditPoints="1"/>
              </p:cNvSpPr>
              <p:nvPr/>
            </p:nvSpPr>
            <p:spPr bwMode="auto">
              <a:xfrm>
                <a:off x="5557301" y="3705153"/>
                <a:ext cx="444643" cy="444643"/>
              </a:xfrm>
              <a:custGeom>
                <a:avLst/>
                <a:gdLst>
                  <a:gd name="T0" fmla="*/ 78 w 155"/>
                  <a:gd name="T1" fmla="*/ 8 h 155"/>
                  <a:gd name="T2" fmla="*/ 61 w 155"/>
                  <a:gd name="T3" fmla="*/ 10 h 155"/>
                  <a:gd name="T4" fmla="*/ 43 w 155"/>
                  <a:gd name="T5" fmla="*/ 19 h 155"/>
                  <a:gd name="T6" fmla="*/ 25 w 155"/>
                  <a:gd name="T7" fmla="*/ 35 h 155"/>
                  <a:gd name="T8" fmla="*/ 13 w 155"/>
                  <a:gd name="T9" fmla="*/ 55 h 155"/>
                  <a:gd name="T10" fmla="*/ 9 w 155"/>
                  <a:gd name="T11" fmla="*/ 78 h 155"/>
                  <a:gd name="T12" fmla="*/ 11 w 155"/>
                  <a:gd name="T13" fmla="*/ 96 h 155"/>
                  <a:gd name="T14" fmla="*/ 19 w 155"/>
                  <a:gd name="T15" fmla="*/ 112 h 155"/>
                  <a:gd name="T16" fmla="*/ 33 w 155"/>
                  <a:gd name="T17" fmla="*/ 131 h 155"/>
                  <a:gd name="T18" fmla="*/ 55 w 155"/>
                  <a:gd name="T19" fmla="*/ 143 h 155"/>
                  <a:gd name="T20" fmla="*/ 78 w 155"/>
                  <a:gd name="T21" fmla="*/ 147 h 155"/>
                  <a:gd name="T22" fmla="*/ 94 w 155"/>
                  <a:gd name="T23" fmla="*/ 145 h 155"/>
                  <a:gd name="T24" fmla="*/ 112 w 155"/>
                  <a:gd name="T25" fmla="*/ 139 h 155"/>
                  <a:gd name="T26" fmla="*/ 130 w 155"/>
                  <a:gd name="T27" fmla="*/ 123 h 155"/>
                  <a:gd name="T28" fmla="*/ 143 w 155"/>
                  <a:gd name="T29" fmla="*/ 102 h 155"/>
                  <a:gd name="T30" fmla="*/ 147 w 155"/>
                  <a:gd name="T31" fmla="*/ 78 h 155"/>
                  <a:gd name="T32" fmla="*/ 145 w 155"/>
                  <a:gd name="T33" fmla="*/ 61 h 155"/>
                  <a:gd name="T34" fmla="*/ 136 w 155"/>
                  <a:gd name="T35" fmla="*/ 45 h 155"/>
                  <a:gd name="T36" fmla="*/ 122 w 155"/>
                  <a:gd name="T37" fmla="*/ 25 h 155"/>
                  <a:gd name="T38" fmla="*/ 100 w 155"/>
                  <a:gd name="T39" fmla="*/ 12 h 155"/>
                  <a:gd name="T40" fmla="*/ 78 w 155"/>
                  <a:gd name="T41" fmla="*/ 8 h 155"/>
                  <a:gd name="T42" fmla="*/ 78 w 155"/>
                  <a:gd name="T43" fmla="*/ 0 h 155"/>
                  <a:gd name="T44" fmla="*/ 104 w 155"/>
                  <a:gd name="T45" fmla="*/ 6 h 155"/>
                  <a:gd name="T46" fmla="*/ 126 w 155"/>
                  <a:gd name="T47" fmla="*/ 19 h 155"/>
                  <a:gd name="T48" fmla="*/ 145 w 155"/>
                  <a:gd name="T49" fmla="*/ 41 h 155"/>
                  <a:gd name="T50" fmla="*/ 153 w 155"/>
                  <a:gd name="T51" fmla="*/ 59 h 155"/>
                  <a:gd name="T52" fmla="*/ 155 w 155"/>
                  <a:gd name="T53" fmla="*/ 78 h 155"/>
                  <a:gd name="T54" fmla="*/ 151 w 155"/>
                  <a:gd name="T55" fmla="*/ 104 h 155"/>
                  <a:gd name="T56" fmla="*/ 136 w 155"/>
                  <a:gd name="T57" fmla="*/ 127 h 155"/>
                  <a:gd name="T58" fmla="*/ 116 w 155"/>
                  <a:gd name="T59" fmla="*/ 145 h 155"/>
                  <a:gd name="T60" fmla="*/ 96 w 155"/>
                  <a:gd name="T61" fmla="*/ 153 h 155"/>
                  <a:gd name="T62" fmla="*/ 78 w 155"/>
                  <a:gd name="T63" fmla="*/ 155 h 155"/>
                  <a:gd name="T64" fmla="*/ 51 w 155"/>
                  <a:gd name="T65" fmla="*/ 151 h 155"/>
                  <a:gd name="T66" fmla="*/ 29 w 155"/>
                  <a:gd name="T67" fmla="*/ 137 h 155"/>
                  <a:gd name="T68" fmla="*/ 11 w 155"/>
                  <a:gd name="T69" fmla="*/ 116 h 155"/>
                  <a:gd name="T70" fmla="*/ 3 w 155"/>
                  <a:gd name="T71" fmla="*/ 98 h 155"/>
                  <a:gd name="T72" fmla="*/ 0 w 155"/>
                  <a:gd name="T73" fmla="*/ 78 h 155"/>
                  <a:gd name="T74" fmla="*/ 5 w 155"/>
                  <a:gd name="T75" fmla="*/ 51 h 155"/>
                  <a:gd name="T76" fmla="*/ 19 w 155"/>
                  <a:gd name="T77" fmla="*/ 29 h 155"/>
                  <a:gd name="T78" fmla="*/ 39 w 155"/>
                  <a:gd name="T79" fmla="*/ 10 h 155"/>
                  <a:gd name="T80" fmla="*/ 59 w 155"/>
                  <a:gd name="T81" fmla="*/ 2 h 155"/>
                  <a:gd name="T82" fmla="*/ 78 w 155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5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9"/>
                    </a:lnTo>
                    <a:lnTo>
                      <a:pt x="25" y="35"/>
                    </a:lnTo>
                    <a:lnTo>
                      <a:pt x="13" y="55"/>
                    </a:lnTo>
                    <a:lnTo>
                      <a:pt x="9" y="78"/>
                    </a:lnTo>
                    <a:lnTo>
                      <a:pt x="11" y="96"/>
                    </a:lnTo>
                    <a:lnTo>
                      <a:pt x="19" y="112"/>
                    </a:lnTo>
                    <a:lnTo>
                      <a:pt x="33" y="131"/>
                    </a:lnTo>
                    <a:lnTo>
                      <a:pt x="55" y="143"/>
                    </a:lnTo>
                    <a:lnTo>
                      <a:pt x="78" y="147"/>
                    </a:lnTo>
                    <a:lnTo>
                      <a:pt x="94" y="145"/>
                    </a:lnTo>
                    <a:lnTo>
                      <a:pt x="112" y="139"/>
                    </a:lnTo>
                    <a:lnTo>
                      <a:pt x="130" y="123"/>
                    </a:lnTo>
                    <a:lnTo>
                      <a:pt x="143" y="102"/>
                    </a:lnTo>
                    <a:lnTo>
                      <a:pt x="147" y="78"/>
                    </a:lnTo>
                    <a:lnTo>
                      <a:pt x="145" y="61"/>
                    </a:lnTo>
                    <a:lnTo>
                      <a:pt x="136" y="45"/>
                    </a:lnTo>
                    <a:lnTo>
                      <a:pt x="122" y="25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9"/>
                    </a:lnTo>
                    <a:lnTo>
                      <a:pt x="145" y="41"/>
                    </a:lnTo>
                    <a:lnTo>
                      <a:pt x="153" y="59"/>
                    </a:lnTo>
                    <a:lnTo>
                      <a:pt x="155" y="78"/>
                    </a:lnTo>
                    <a:lnTo>
                      <a:pt x="151" y="104"/>
                    </a:lnTo>
                    <a:lnTo>
                      <a:pt x="136" y="127"/>
                    </a:lnTo>
                    <a:lnTo>
                      <a:pt x="116" y="145"/>
                    </a:lnTo>
                    <a:lnTo>
                      <a:pt x="96" y="153"/>
                    </a:lnTo>
                    <a:lnTo>
                      <a:pt x="78" y="155"/>
                    </a:lnTo>
                    <a:lnTo>
                      <a:pt x="51" y="151"/>
                    </a:lnTo>
                    <a:lnTo>
                      <a:pt x="29" y="137"/>
                    </a:lnTo>
                    <a:lnTo>
                      <a:pt x="11" y="116"/>
                    </a:lnTo>
                    <a:lnTo>
                      <a:pt x="3" y="98"/>
                    </a:lnTo>
                    <a:lnTo>
                      <a:pt x="0" y="78"/>
                    </a:lnTo>
                    <a:lnTo>
                      <a:pt x="5" y="51"/>
                    </a:lnTo>
                    <a:lnTo>
                      <a:pt x="19" y="29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11"/>
              <p:cNvSpPr>
                <a:spLocks/>
              </p:cNvSpPr>
              <p:nvPr/>
            </p:nvSpPr>
            <p:spPr bwMode="auto">
              <a:xfrm>
                <a:off x="5651968" y="3817031"/>
                <a:ext cx="255312" cy="226625"/>
              </a:xfrm>
              <a:custGeom>
                <a:avLst/>
                <a:gdLst>
                  <a:gd name="T0" fmla="*/ 2 w 89"/>
                  <a:gd name="T1" fmla="*/ 0 h 79"/>
                  <a:gd name="T2" fmla="*/ 6 w 89"/>
                  <a:gd name="T3" fmla="*/ 4 h 79"/>
                  <a:gd name="T4" fmla="*/ 6 w 89"/>
                  <a:gd name="T5" fmla="*/ 71 h 79"/>
                  <a:gd name="T6" fmla="*/ 87 w 89"/>
                  <a:gd name="T7" fmla="*/ 71 h 79"/>
                  <a:gd name="T8" fmla="*/ 89 w 89"/>
                  <a:gd name="T9" fmla="*/ 75 h 79"/>
                  <a:gd name="T10" fmla="*/ 87 w 89"/>
                  <a:gd name="T11" fmla="*/ 79 h 79"/>
                  <a:gd name="T12" fmla="*/ 6 w 89"/>
                  <a:gd name="T13" fmla="*/ 79 h 79"/>
                  <a:gd name="T14" fmla="*/ 2 w 89"/>
                  <a:gd name="T15" fmla="*/ 77 h 79"/>
                  <a:gd name="T16" fmla="*/ 0 w 89"/>
                  <a:gd name="T17" fmla="*/ 75 h 79"/>
                  <a:gd name="T18" fmla="*/ 0 w 89"/>
                  <a:gd name="T19" fmla="*/ 71 h 79"/>
                  <a:gd name="T20" fmla="*/ 0 w 89"/>
                  <a:gd name="T21" fmla="*/ 4 h 79"/>
                  <a:gd name="T22" fmla="*/ 2 w 89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79">
                    <a:moveTo>
                      <a:pt x="2" y="0"/>
                    </a:moveTo>
                    <a:lnTo>
                      <a:pt x="6" y="4"/>
                    </a:lnTo>
                    <a:lnTo>
                      <a:pt x="6" y="71"/>
                    </a:lnTo>
                    <a:lnTo>
                      <a:pt x="87" y="71"/>
                    </a:lnTo>
                    <a:lnTo>
                      <a:pt x="89" y="75"/>
                    </a:lnTo>
                    <a:lnTo>
                      <a:pt x="87" y="79"/>
                    </a:lnTo>
                    <a:lnTo>
                      <a:pt x="6" y="79"/>
                    </a:lnTo>
                    <a:lnTo>
                      <a:pt x="2" y="77"/>
                    </a:lnTo>
                    <a:lnTo>
                      <a:pt x="0" y="75"/>
                    </a:lnTo>
                    <a:lnTo>
                      <a:pt x="0" y="71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212"/>
              <p:cNvSpPr>
                <a:spLocks/>
              </p:cNvSpPr>
              <p:nvPr/>
            </p:nvSpPr>
            <p:spPr bwMode="auto">
              <a:xfrm>
                <a:off x="5692129" y="3822769"/>
                <a:ext cx="209413" cy="180726"/>
              </a:xfrm>
              <a:custGeom>
                <a:avLst/>
                <a:gdLst>
                  <a:gd name="T0" fmla="*/ 69 w 73"/>
                  <a:gd name="T1" fmla="*/ 0 h 63"/>
                  <a:gd name="T2" fmla="*/ 71 w 73"/>
                  <a:gd name="T3" fmla="*/ 2 h 63"/>
                  <a:gd name="T4" fmla="*/ 73 w 73"/>
                  <a:gd name="T5" fmla="*/ 4 h 63"/>
                  <a:gd name="T6" fmla="*/ 69 w 73"/>
                  <a:gd name="T7" fmla="*/ 27 h 63"/>
                  <a:gd name="T8" fmla="*/ 65 w 73"/>
                  <a:gd name="T9" fmla="*/ 31 h 63"/>
                  <a:gd name="T10" fmla="*/ 63 w 73"/>
                  <a:gd name="T11" fmla="*/ 27 h 63"/>
                  <a:gd name="T12" fmla="*/ 65 w 73"/>
                  <a:gd name="T13" fmla="*/ 16 h 63"/>
                  <a:gd name="T14" fmla="*/ 45 w 73"/>
                  <a:gd name="T15" fmla="*/ 43 h 63"/>
                  <a:gd name="T16" fmla="*/ 43 w 73"/>
                  <a:gd name="T17" fmla="*/ 45 h 63"/>
                  <a:gd name="T18" fmla="*/ 39 w 73"/>
                  <a:gd name="T19" fmla="*/ 45 h 63"/>
                  <a:gd name="T20" fmla="*/ 27 w 73"/>
                  <a:gd name="T21" fmla="*/ 35 h 63"/>
                  <a:gd name="T22" fmla="*/ 6 w 73"/>
                  <a:gd name="T23" fmla="*/ 61 h 63"/>
                  <a:gd name="T24" fmla="*/ 4 w 73"/>
                  <a:gd name="T25" fmla="*/ 63 h 63"/>
                  <a:gd name="T26" fmla="*/ 0 w 73"/>
                  <a:gd name="T27" fmla="*/ 63 h 63"/>
                  <a:gd name="T28" fmla="*/ 0 w 73"/>
                  <a:gd name="T29" fmla="*/ 57 h 63"/>
                  <a:gd name="T30" fmla="*/ 20 w 73"/>
                  <a:gd name="T31" fmla="*/ 27 h 63"/>
                  <a:gd name="T32" fmla="*/ 24 w 73"/>
                  <a:gd name="T33" fmla="*/ 24 h 63"/>
                  <a:gd name="T34" fmla="*/ 27 w 73"/>
                  <a:gd name="T35" fmla="*/ 24 h 63"/>
                  <a:gd name="T36" fmla="*/ 41 w 73"/>
                  <a:gd name="T37" fmla="*/ 35 h 63"/>
                  <a:gd name="T38" fmla="*/ 57 w 73"/>
                  <a:gd name="T39" fmla="*/ 10 h 63"/>
                  <a:gd name="T40" fmla="*/ 49 w 73"/>
                  <a:gd name="T41" fmla="*/ 10 h 63"/>
                  <a:gd name="T42" fmla="*/ 45 w 73"/>
                  <a:gd name="T43" fmla="*/ 8 h 63"/>
                  <a:gd name="T44" fmla="*/ 47 w 73"/>
                  <a:gd name="T45" fmla="*/ 4 h 63"/>
                  <a:gd name="T46" fmla="*/ 69 w 73"/>
                  <a:gd name="T4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" h="63">
                    <a:moveTo>
                      <a:pt x="69" y="0"/>
                    </a:moveTo>
                    <a:lnTo>
                      <a:pt x="71" y="2"/>
                    </a:lnTo>
                    <a:lnTo>
                      <a:pt x="73" y="4"/>
                    </a:lnTo>
                    <a:lnTo>
                      <a:pt x="69" y="27"/>
                    </a:lnTo>
                    <a:lnTo>
                      <a:pt x="65" y="31"/>
                    </a:lnTo>
                    <a:lnTo>
                      <a:pt x="63" y="27"/>
                    </a:lnTo>
                    <a:lnTo>
                      <a:pt x="65" y="16"/>
                    </a:lnTo>
                    <a:lnTo>
                      <a:pt x="45" y="43"/>
                    </a:lnTo>
                    <a:lnTo>
                      <a:pt x="43" y="45"/>
                    </a:lnTo>
                    <a:lnTo>
                      <a:pt x="39" y="45"/>
                    </a:lnTo>
                    <a:lnTo>
                      <a:pt x="27" y="35"/>
                    </a:lnTo>
                    <a:lnTo>
                      <a:pt x="6" y="61"/>
                    </a:lnTo>
                    <a:lnTo>
                      <a:pt x="4" y="63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20" y="27"/>
                    </a:lnTo>
                    <a:lnTo>
                      <a:pt x="24" y="24"/>
                    </a:lnTo>
                    <a:lnTo>
                      <a:pt x="27" y="24"/>
                    </a:lnTo>
                    <a:lnTo>
                      <a:pt x="41" y="35"/>
                    </a:lnTo>
                    <a:lnTo>
                      <a:pt x="57" y="10"/>
                    </a:lnTo>
                    <a:lnTo>
                      <a:pt x="49" y="10"/>
                    </a:lnTo>
                    <a:lnTo>
                      <a:pt x="45" y="8"/>
                    </a:lnTo>
                    <a:lnTo>
                      <a:pt x="47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" name="Text Placeholder 7"/>
          <p:cNvSpPr txBox="1">
            <a:spLocks/>
          </p:cNvSpPr>
          <p:nvPr/>
        </p:nvSpPr>
        <p:spPr>
          <a:xfrm>
            <a:off x="1367972" y="19001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1733202" y="22850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1367972" y="343952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1733202" y="382437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1367972" y="52529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1733202" y="56378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Text Placeholder 7"/>
          <p:cNvSpPr txBox="1">
            <a:spLocks/>
          </p:cNvSpPr>
          <p:nvPr/>
        </p:nvSpPr>
        <p:spPr>
          <a:xfrm>
            <a:off x="8902441" y="19001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3" name="Text Placeholder 2"/>
          <p:cNvSpPr txBox="1">
            <a:spLocks/>
          </p:cNvSpPr>
          <p:nvPr/>
        </p:nvSpPr>
        <p:spPr>
          <a:xfrm>
            <a:off x="8902441" y="22850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Text Placeholder 7"/>
          <p:cNvSpPr txBox="1">
            <a:spLocks/>
          </p:cNvSpPr>
          <p:nvPr/>
        </p:nvSpPr>
        <p:spPr>
          <a:xfrm>
            <a:off x="8902441" y="343952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5" name="Text Placeholder 2"/>
          <p:cNvSpPr txBox="1">
            <a:spLocks/>
          </p:cNvSpPr>
          <p:nvPr/>
        </p:nvSpPr>
        <p:spPr>
          <a:xfrm>
            <a:off x="8902441" y="382437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Text Placeholder 7"/>
          <p:cNvSpPr txBox="1">
            <a:spLocks/>
          </p:cNvSpPr>
          <p:nvPr/>
        </p:nvSpPr>
        <p:spPr>
          <a:xfrm>
            <a:off x="8902441" y="52529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7" name="Text Placeholder 2"/>
          <p:cNvSpPr txBox="1">
            <a:spLocks/>
          </p:cNvSpPr>
          <p:nvPr/>
        </p:nvSpPr>
        <p:spPr>
          <a:xfrm>
            <a:off x="8902441" y="56378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94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9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3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7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1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9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3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7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1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9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"/>
          <p:cNvSpPr/>
          <p:nvPr/>
        </p:nvSpPr>
        <p:spPr>
          <a:xfrm>
            <a:off x="2439240" y="3989168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990935" y="4620038"/>
            <a:ext cx="1161843" cy="11618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圆角矩形 1"/>
          <p:cNvSpPr/>
          <p:nvPr/>
        </p:nvSpPr>
        <p:spPr>
          <a:xfrm flipV="1">
            <a:off x="4355658" y="2701540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07354" y="2153575"/>
            <a:ext cx="1161843" cy="1161842"/>
          </a:xfrm>
          <a:prstGeom prst="ellipse">
            <a:avLst/>
          </a:prstGeom>
          <a:solidFill>
            <a:srgbClr val="AE002B"/>
          </a:solidFill>
          <a:ln w="63500" cap="flat" cmpd="sng" algn="ctr">
            <a:noFill/>
            <a:prstDash val="solid"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圆角矩形 1"/>
          <p:cNvSpPr/>
          <p:nvPr/>
        </p:nvSpPr>
        <p:spPr>
          <a:xfrm>
            <a:off x="6277511" y="3989168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829206" y="4620038"/>
            <a:ext cx="1161843" cy="11618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圆角矩形 1"/>
          <p:cNvSpPr/>
          <p:nvPr/>
        </p:nvSpPr>
        <p:spPr>
          <a:xfrm flipV="1">
            <a:off x="8189933" y="2701540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741628" y="2153575"/>
            <a:ext cx="1161843" cy="1161842"/>
          </a:xfrm>
          <a:prstGeom prst="ellipse">
            <a:avLst/>
          </a:prstGeom>
          <a:solidFill>
            <a:srgbClr val="AE002B"/>
          </a:solidFill>
          <a:ln w="63500" cap="flat" cmpd="sng" algn="ctr">
            <a:noFill/>
            <a:prstDash val="solid"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8" y="3968006"/>
            <a:ext cx="12871067" cy="87459"/>
          </a:xfrm>
          <a:prstGeom prst="rect">
            <a:avLst/>
          </a:pr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3067483" y="4930661"/>
            <a:ext cx="99557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YOUR TITLE</a:t>
            </a:r>
            <a:endParaRPr lang="zh-CN" altLang="en-US" sz="2400" b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4983903" y="2464197"/>
            <a:ext cx="99557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YOUR TITLE</a:t>
            </a:r>
            <a:endParaRPr lang="zh-CN" altLang="en-US" sz="2400" b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8818177" y="2464197"/>
            <a:ext cx="99557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YOUR TITLE</a:t>
            </a:r>
            <a:endParaRPr lang="zh-CN" altLang="en-US" sz="2400" b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6905754" y="4930661"/>
            <a:ext cx="99557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YOUR TITLE</a:t>
            </a:r>
            <a:endParaRPr lang="zh-CN" altLang="en-US" sz="2400" b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5" name="TextBox 23"/>
          <p:cNvSpPr txBox="1"/>
          <p:nvPr/>
        </p:nvSpPr>
        <p:spPr>
          <a:xfrm>
            <a:off x="1603825" y="2761450"/>
            <a:ext cx="23331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6" name="TextBox 24"/>
          <p:cNvSpPr txBox="1"/>
          <p:nvPr/>
        </p:nvSpPr>
        <p:spPr>
          <a:xfrm>
            <a:off x="1603826" y="24450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87" name="TextBox 23"/>
          <p:cNvSpPr txBox="1"/>
          <p:nvPr/>
        </p:nvSpPr>
        <p:spPr>
          <a:xfrm>
            <a:off x="4321625" y="5682450"/>
            <a:ext cx="23331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8" name="TextBox 24"/>
          <p:cNvSpPr txBox="1"/>
          <p:nvPr/>
        </p:nvSpPr>
        <p:spPr>
          <a:xfrm>
            <a:off x="4321626" y="53660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89" name="TextBox 23"/>
          <p:cNvSpPr txBox="1"/>
          <p:nvPr/>
        </p:nvSpPr>
        <p:spPr>
          <a:xfrm>
            <a:off x="6239325" y="1796250"/>
            <a:ext cx="23331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0" name="TextBox 24"/>
          <p:cNvSpPr txBox="1"/>
          <p:nvPr/>
        </p:nvSpPr>
        <p:spPr>
          <a:xfrm>
            <a:off x="6239326" y="14798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91" name="TextBox 23"/>
          <p:cNvSpPr txBox="1"/>
          <p:nvPr/>
        </p:nvSpPr>
        <p:spPr>
          <a:xfrm>
            <a:off x="8931725" y="4742650"/>
            <a:ext cx="23331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2" name="TextBox 24"/>
          <p:cNvSpPr txBox="1"/>
          <p:nvPr/>
        </p:nvSpPr>
        <p:spPr>
          <a:xfrm>
            <a:off x="8931726" y="44262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3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4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33" grpId="0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436282" y="2104157"/>
            <a:ext cx="37967" cy="2493652"/>
            <a:chOff x="1331651" y="1597980"/>
            <a:chExt cx="36000" cy="2364481"/>
          </a:xfrm>
          <a:solidFill>
            <a:srgbClr val="AE002B"/>
          </a:solidFill>
        </p:grpSpPr>
        <p:cxnSp>
          <p:nvCxnSpPr>
            <p:cNvPr id="13" name="直接连接符 12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AE00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rgbClr val="AE0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3978630" y="3534987"/>
            <a:ext cx="37967" cy="2520910"/>
            <a:chOff x="1331651" y="1572132"/>
            <a:chExt cx="36000" cy="2390327"/>
          </a:xfrm>
          <a:solidFill>
            <a:schemeClr val="bg1">
              <a:lumMod val="50000"/>
            </a:schemeClr>
          </a:solidFill>
        </p:grpSpPr>
        <p:cxnSp>
          <p:nvCxnSpPr>
            <p:cNvPr id="25" name="直接连接符 24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20979" y="2104157"/>
            <a:ext cx="37967" cy="2493652"/>
            <a:chOff x="1331651" y="1597980"/>
            <a:chExt cx="36000" cy="2364481"/>
          </a:xfrm>
          <a:solidFill>
            <a:srgbClr val="AE002B"/>
          </a:solidFill>
        </p:grpSpPr>
        <p:cxnSp>
          <p:nvCxnSpPr>
            <p:cNvPr id="30" name="直接连接符 29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AE00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rgbClr val="AE0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V="1">
            <a:off x="9063326" y="3534985"/>
            <a:ext cx="37967" cy="2520911"/>
            <a:chOff x="1331651" y="1572132"/>
            <a:chExt cx="36000" cy="2390328"/>
          </a:xfrm>
          <a:solidFill>
            <a:schemeClr val="bg1">
              <a:lumMod val="50000"/>
            </a:schemeClr>
          </a:solidFill>
        </p:grpSpPr>
        <p:cxnSp>
          <p:nvCxnSpPr>
            <p:cNvPr id="35" name="直接连接符 34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36283" y="3534985"/>
            <a:ext cx="2214639" cy="1072869"/>
            <a:chOff x="1331651" y="2945166"/>
            <a:chExt cx="2099921" cy="1017295"/>
          </a:xfrm>
          <a:solidFill>
            <a:srgbClr val="298EC0"/>
          </a:solidFill>
        </p:grpSpPr>
        <p:sp>
          <p:nvSpPr>
            <p:cNvPr id="7" name="矩形 6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solidFill>
              <a:srgbClr val="AE002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419945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100" dirty="0">
                  <a:sym typeface="Arial" panose="020B0604020202020204" pitchFamily="34" charset="0"/>
                </a:rPr>
                <a:t>YOUR TITLE</a:t>
              </a:r>
              <a:endParaRPr lang="zh-CN" altLang="en-US" sz="2100" dirty="0">
                <a:sym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43808" y="2945166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4200" dirty="0">
                  <a:sym typeface="Arial" panose="020B0604020202020204" pitchFamily="34" charset="0"/>
                </a:rPr>
                <a:t>1</a:t>
              </a:r>
              <a:endParaRPr lang="zh-CN" altLang="en-US" sz="42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78631" y="3534985"/>
            <a:ext cx="2214639" cy="1072869"/>
            <a:chOff x="3742306" y="2945166"/>
            <a:chExt cx="2099921" cy="1017295"/>
          </a:xfrm>
        </p:grpSpPr>
        <p:sp>
          <p:nvSpPr>
            <p:cNvPr id="23" name="矩形 22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2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30598" y="3543679"/>
              <a:ext cx="1923330" cy="39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en-US" altLang="zh-CN" sz="210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YOUR TITLE</a:t>
              </a:r>
              <a:endParaRPr lang="zh-CN" alt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70418" y="3042093"/>
              <a:ext cx="1075605" cy="703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en-US" altLang="zh-CN" sz="4218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421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20979" y="3534985"/>
            <a:ext cx="2214639" cy="1072869"/>
            <a:chOff x="6152961" y="2945166"/>
            <a:chExt cx="2099921" cy="1017295"/>
          </a:xfrm>
          <a:solidFill>
            <a:srgbClr val="298EC0"/>
          </a:solidFill>
        </p:grpSpPr>
        <p:sp>
          <p:nvSpPr>
            <p:cNvPr id="28" name="矩形 27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rgbClr val="AE002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246353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100" dirty="0">
                  <a:sym typeface="Arial" panose="020B0604020202020204" pitchFamily="34" charset="0"/>
                </a:rPr>
                <a:t>YOUR TITLE</a:t>
              </a:r>
              <a:endParaRPr lang="zh-CN" altLang="en-US" sz="2100" dirty="0">
                <a:sym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665116" y="3042093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4200" dirty="0">
                  <a:sym typeface="Arial" panose="020B0604020202020204" pitchFamily="34" charset="0"/>
                </a:rPr>
                <a:t>3</a:t>
              </a:r>
              <a:endParaRPr lang="zh-CN" altLang="en-US" sz="42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63326" y="3534985"/>
            <a:ext cx="2214639" cy="1072869"/>
            <a:chOff x="8563615" y="2945166"/>
            <a:chExt cx="2099921" cy="1017295"/>
          </a:xfrm>
        </p:grpSpPr>
        <p:sp>
          <p:nvSpPr>
            <p:cNvPr id="33" name="矩形 32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2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651906" y="3543679"/>
              <a:ext cx="1923330" cy="39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en-US" altLang="zh-CN" sz="210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YOUR TITLE</a:t>
              </a:r>
              <a:endParaRPr lang="zh-CN" alt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087650" y="3042093"/>
              <a:ext cx="1075605" cy="703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en-US" altLang="zh-CN" sz="4218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21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Text Placeholder 7"/>
          <p:cNvSpPr txBox="1">
            <a:spLocks/>
          </p:cNvSpPr>
          <p:nvPr/>
        </p:nvSpPr>
        <p:spPr>
          <a:xfrm>
            <a:off x="1699813" y="210140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3" name="Text Placeholder 2"/>
          <p:cNvSpPr txBox="1">
            <a:spLocks/>
          </p:cNvSpPr>
          <p:nvPr/>
        </p:nvSpPr>
        <p:spPr>
          <a:xfrm>
            <a:off x="1699813" y="248625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4176313" y="501605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5" name="Text Placeholder 2"/>
          <p:cNvSpPr txBox="1">
            <a:spLocks/>
          </p:cNvSpPr>
          <p:nvPr/>
        </p:nvSpPr>
        <p:spPr>
          <a:xfrm>
            <a:off x="4176313" y="540090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6786163" y="219665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6786163" y="258150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9281713" y="513035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9281713" y="551520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4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8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>
            <a:spLocks/>
          </p:cNvSpPr>
          <p:nvPr/>
        </p:nvSpPr>
        <p:spPr bwMode="auto">
          <a:xfrm rot="5400000">
            <a:off x="10298634" y="2565749"/>
            <a:ext cx="1321296" cy="3878871"/>
          </a:xfrm>
          <a:custGeom>
            <a:avLst/>
            <a:gdLst>
              <a:gd name="connsiteX0" fmla="*/ 0 w 1253008"/>
              <a:gd name="connsiteY0" fmla="*/ 3081115 h 3678400"/>
              <a:gd name="connsiteX1" fmla="*/ 0 w 1253008"/>
              <a:gd name="connsiteY1" fmla="*/ 103674 h 3678400"/>
              <a:gd name="connsiteX2" fmla="*/ 103675 w 1253008"/>
              <a:gd name="connsiteY2" fmla="*/ 0 h 3678400"/>
              <a:gd name="connsiteX3" fmla="*/ 325621 w 1253008"/>
              <a:gd name="connsiteY3" fmla="*/ 0 h 3678400"/>
              <a:gd name="connsiteX4" fmla="*/ 429296 w 1253008"/>
              <a:gd name="connsiteY4" fmla="*/ 103674 h 3678400"/>
              <a:gd name="connsiteX5" fmla="*/ 429296 w 1253008"/>
              <a:gd name="connsiteY5" fmla="*/ 3020727 h 3678400"/>
              <a:gd name="connsiteX6" fmla="*/ 435077 w 1253008"/>
              <a:gd name="connsiteY6" fmla="*/ 3028006 h 3678400"/>
              <a:gd name="connsiteX7" fmla="*/ 629745 w 1253008"/>
              <a:gd name="connsiteY7" fmla="*/ 3047864 h 3678400"/>
              <a:gd name="connsiteX8" fmla="*/ 629745 w 1253008"/>
              <a:gd name="connsiteY8" fmla="*/ 3046873 h 3678400"/>
              <a:gd name="connsiteX9" fmla="*/ 1224810 w 1253008"/>
              <a:gd name="connsiteY9" fmla="*/ 3505788 h 3678400"/>
              <a:gd name="connsiteX10" fmla="*/ 919535 w 1253008"/>
              <a:gd name="connsiteY10" fmla="*/ 3675675 h 3678400"/>
              <a:gd name="connsiteX11" fmla="*/ 824413 w 1253008"/>
              <a:gd name="connsiteY11" fmla="*/ 3496963 h 3678400"/>
              <a:gd name="connsiteX12" fmla="*/ 629745 w 1253008"/>
              <a:gd name="connsiteY12" fmla="*/ 3477106 h 3678400"/>
              <a:gd name="connsiteX13" fmla="*/ 629745 w 1253008"/>
              <a:gd name="connsiteY13" fmla="*/ 3478097 h 3678400"/>
              <a:gd name="connsiteX14" fmla="*/ 9137 w 1253008"/>
              <a:gd name="connsiteY14" fmla="*/ 3138358 h 3678400"/>
              <a:gd name="connsiteX15" fmla="*/ 9348 w 1253008"/>
              <a:gd name="connsiteY15" fmla="*/ 3123250 h 3678400"/>
              <a:gd name="connsiteX16" fmla="*/ 8147 w 1253008"/>
              <a:gd name="connsiteY16" fmla="*/ 3121470 h 3678400"/>
              <a:gd name="connsiteX17" fmla="*/ 0 w 1253008"/>
              <a:gd name="connsiteY17" fmla="*/ 3081115 h 36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3008" h="3678400">
                <a:moveTo>
                  <a:pt x="0" y="3081115"/>
                </a:moveTo>
                <a:lnTo>
                  <a:pt x="0" y="103674"/>
                </a:lnTo>
                <a:cubicBezTo>
                  <a:pt x="0" y="46416"/>
                  <a:pt x="46417" y="0"/>
                  <a:pt x="103675" y="0"/>
                </a:cubicBezTo>
                <a:lnTo>
                  <a:pt x="325621" y="0"/>
                </a:lnTo>
                <a:cubicBezTo>
                  <a:pt x="382879" y="0"/>
                  <a:pt x="429296" y="46416"/>
                  <a:pt x="429296" y="103674"/>
                </a:cubicBezTo>
                <a:lnTo>
                  <a:pt x="429296" y="3020727"/>
                </a:lnTo>
                <a:lnTo>
                  <a:pt x="435077" y="3028006"/>
                </a:lnTo>
                <a:cubicBezTo>
                  <a:pt x="457198" y="3054483"/>
                  <a:pt x="525774" y="3047864"/>
                  <a:pt x="629745" y="3047864"/>
                </a:cubicBezTo>
                <a:lnTo>
                  <a:pt x="629745" y="3046873"/>
                </a:lnTo>
                <a:cubicBezTo>
                  <a:pt x="1187204" y="3046873"/>
                  <a:pt x="1319932" y="3393266"/>
                  <a:pt x="1224810" y="3505788"/>
                </a:cubicBezTo>
                <a:cubicBezTo>
                  <a:pt x="1162870" y="3580803"/>
                  <a:pt x="999172" y="3697739"/>
                  <a:pt x="919535" y="3675675"/>
                </a:cubicBezTo>
                <a:cubicBezTo>
                  <a:pt x="866444" y="3658025"/>
                  <a:pt x="901838" y="3578597"/>
                  <a:pt x="824413" y="3496963"/>
                </a:cubicBezTo>
                <a:cubicBezTo>
                  <a:pt x="802292" y="3470487"/>
                  <a:pt x="733716" y="3477106"/>
                  <a:pt x="629745" y="3477106"/>
                </a:cubicBezTo>
                <a:lnTo>
                  <a:pt x="629745" y="3478097"/>
                </a:lnTo>
                <a:cubicBezTo>
                  <a:pt x="211651" y="3478097"/>
                  <a:pt x="32468" y="3283251"/>
                  <a:pt x="9137" y="3138358"/>
                </a:cubicBezTo>
                <a:lnTo>
                  <a:pt x="9348" y="3123250"/>
                </a:lnTo>
                <a:lnTo>
                  <a:pt x="8147" y="3121470"/>
                </a:lnTo>
                <a:cubicBezTo>
                  <a:pt x="2901" y="3109066"/>
                  <a:pt x="0" y="3095429"/>
                  <a:pt x="0" y="3081115"/>
                </a:cubicBez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71587" y="2820584"/>
            <a:ext cx="1231915" cy="2415821"/>
            <a:chOff x="7558505" y="2674384"/>
            <a:chExt cx="1168246" cy="2290964"/>
          </a:xfrm>
          <a:solidFill>
            <a:schemeClr val="bg1">
              <a:lumMod val="50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rot="5400000">
              <a:off x="6850210" y="3382679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 rot="5400000">
              <a:off x="7427090" y="3575662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42626" y="2816219"/>
            <a:ext cx="1231915" cy="2418003"/>
            <a:chOff x="6582724" y="2670245"/>
            <a:chExt cx="1168246" cy="2293034"/>
          </a:xfrm>
          <a:solidFill>
            <a:srgbClr val="AE002B"/>
          </a:solidFill>
        </p:grpSpPr>
        <p:sp>
          <p:nvSpPr>
            <p:cNvPr id="21" name="Freeform 9"/>
            <p:cNvSpPr>
              <a:spLocks/>
            </p:cNvSpPr>
            <p:nvPr/>
          </p:nvSpPr>
          <p:spPr bwMode="auto">
            <a:xfrm rot="5400000">
              <a:off x="5873394" y="3379575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 rot="5400000">
              <a:off x="6451826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37193" y="2886999"/>
            <a:ext cx="1210570" cy="2270365"/>
            <a:chOff x="5629255" y="2737367"/>
            <a:chExt cx="1148004" cy="2153026"/>
          </a:xfrm>
          <a:solidFill>
            <a:schemeClr val="bg1">
              <a:lumMod val="50000"/>
            </a:schemeClr>
          </a:solidFill>
        </p:grpSpPr>
        <p:sp>
          <p:nvSpPr>
            <p:cNvPr id="30" name="任意多边形 29"/>
            <p:cNvSpPr/>
            <p:nvPr/>
          </p:nvSpPr>
          <p:spPr>
            <a:xfrm>
              <a:off x="5629255" y="2737367"/>
              <a:ext cx="833033" cy="2153026"/>
            </a:xfrm>
            <a:custGeom>
              <a:avLst/>
              <a:gdLst>
                <a:gd name="connsiteX0" fmla="*/ 540647 w 833033"/>
                <a:gd name="connsiteY0" fmla="*/ 2768 h 2153026"/>
                <a:gd name="connsiteX1" fmla="*/ 659667 w 833033"/>
                <a:gd name="connsiteY1" fmla="*/ 28000 h 2153026"/>
                <a:gd name="connsiteX2" fmla="*/ 829824 w 833033"/>
                <a:gd name="connsiteY2" fmla="*/ 333275 h 2153026"/>
                <a:gd name="connsiteX3" fmla="*/ 650828 w 833033"/>
                <a:gd name="connsiteY3" fmla="*/ 428397 h 2153026"/>
                <a:gd name="connsiteX4" fmla="*/ 631768 w 833033"/>
                <a:gd name="connsiteY4" fmla="*/ 496697 h 2153026"/>
                <a:gd name="connsiteX5" fmla="*/ 630992 w 833033"/>
                <a:gd name="connsiteY5" fmla="*/ 615033 h 2153026"/>
                <a:gd name="connsiteX6" fmla="*/ 631527 w 833033"/>
                <a:gd name="connsiteY6" fmla="*/ 615033 h 2153026"/>
                <a:gd name="connsiteX7" fmla="*/ 631527 w 833033"/>
                <a:gd name="connsiteY7" fmla="*/ 1529763 h 2153026"/>
                <a:gd name="connsiteX8" fmla="*/ 631528 w 833033"/>
                <a:gd name="connsiteY8" fmla="*/ 1529763 h 2153026"/>
                <a:gd name="connsiteX9" fmla="*/ 172612 w 833033"/>
                <a:gd name="connsiteY9" fmla="*/ 2124828 h 2153026"/>
                <a:gd name="connsiteX10" fmla="*/ 2725 w 833033"/>
                <a:gd name="connsiteY10" fmla="*/ 1819553 h 2153026"/>
                <a:gd name="connsiteX11" fmla="*/ 181437 w 833033"/>
                <a:gd name="connsiteY11" fmla="*/ 1724431 h 2153026"/>
                <a:gd name="connsiteX12" fmla="*/ 201294 w 833033"/>
                <a:gd name="connsiteY12" fmla="*/ 1529763 h 2153026"/>
                <a:gd name="connsiteX13" fmla="*/ 202134 w 833033"/>
                <a:gd name="connsiteY13" fmla="*/ 1529763 h 2153026"/>
                <a:gd name="connsiteX14" fmla="*/ 202231 w 833033"/>
                <a:gd name="connsiteY14" fmla="*/ 1529763 h 2153026"/>
                <a:gd name="connsiteX15" fmla="*/ 202231 w 833033"/>
                <a:gd name="connsiteY15" fmla="*/ 623065 h 2153026"/>
                <a:gd name="connsiteX16" fmla="*/ 202231 w 833033"/>
                <a:gd name="connsiteY16" fmla="*/ 615033 h 2153026"/>
                <a:gd name="connsiteX17" fmla="*/ 202547 w 833033"/>
                <a:gd name="connsiteY17" fmla="*/ 615033 h 2153026"/>
                <a:gd name="connsiteX18" fmla="*/ 206130 w 833033"/>
                <a:gd name="connsiteY18" fmla="*/ 523835 h 2153026"/>
                <a:gd name="connsiteX19" fmla="*/ 540647 w 833033"/>
                <a:gd name="connsiteY19" fmla="*/ 2768 h 215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3033" h="2153026">
                  <a:moveTo>
                    <a:pt x="540647" y="2768"/>
                  </a:moveTo>
                  <a:cubicBezTo>
                    <a:pt x="588814" y="-5182"/>
                    <a:pt x="631491" y="4219"/>
                    <a:pt x="659667" y="28000"/>
                  </a:cubicBezTo>
                  <a:cubicBezTo>
                    <a:pt x="734801" y="92152"/>
                    <a:pt x="854132" y="255850"/>
                    <a:pt x="829824" y="333275"/>
                  </a:cubicBezTo>
                  <a:cubicBezTo>
                    <a:pt x="814355" y="388578"/>
                    <a:pt x="732591" y="350972"/>
                    <a:pt x="650828" y="428397"/>
                  </a:cubicBezTo>
                  <a:cubicBezTo>
                    <a:pt x="638674" y="440564"/>
                    <a:pt x="633701" y="463791"/>
                    <a:pt x="631768" y="496697"/>
                  </a:cubicBezTo>
                  <a:lnTo>
                    <a:pt x="630992" y="615033"/>
                  </a:lnTo>
                  <a:lnTo>
                    <a:pt x="631527" y="615033"/>
                  </a:lnTo>
                  <a:lnTo>
                    <a:pt x="631527" y="1529763"/>
                  </a:lnTo>
                  <a:lnTo>
                    <a:pt x="631528" y="1529763"/>
                  </a:lnTo>
                  <a:cubicBezTo>
                    <a:pt x="631528" y="2087221"/>
                    <a:pt x="285135" y="2219950"/>
                    <a:pt x="172612" y="2124828"/>
                  </a:cubicBezTo>
                  <a:cubicBezTo>
                    <a:pt x="97597" y="2062888"/>
                    <a:pt x="-19339" y="1899190"/>
                    <a:pt x="2725" y="1819553"/>
                  </a:cubicBezTo>
                  <a:cubicBezTo>
                    <a:pt x="20375" y="1766461"/>
                    <a:pt x="99803" y="1801856"/>
                    <a:pt x="181437" y="1724431"/>
                  </a:cubicBezTo>
                  <a:cubicBezTo>
                    <a:pt x="207913" y="1702309"/>
                    <a:pt x="201294" y="1633733"/>
                    <a:pt x="201294" y="1529763"/>
                  </a:cubicBezTo>
                  <a:cubicBezTo>
                    <a:pt x="201294" y="1529763"/>
                    <a:pt x="201294" y="1529763"/>
                    <a:pt x="202134" y="1529763"/>
                  </a:cubicBezTo>
                  <a:lnTo>
                    <a:pt x="202231" y="1529763"/>
                  </a:lnTo>
                  <a:lnTo>
                    <a:pt x="202231" y="623065"/>
                  </a:lnTo>
                  <a:lnTo>
                    <a:pt x="202231" y="615033"/>
                  </a:lnTo>
                  <a:lnTo>
                    <a:pt x="202547" y="615033"/>
                  </a:lnTo>
                  <a:lnTo>
                    <a:pt x="206130" y="523835"/>
                  </a:lnTo>
                  <a:cubicBezTo>
                    <a:pt x="234207" y="177712"/>
                    <a:pt x="408186" y="24630"/>
                    <a:pt x="540647" y="27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 rot="5400000">
              <a:off x="5478115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88933" y="2812116"/>
            <a:ext cx="1231915" cy="2415821"/>
            <a:chOff x="4635171" y="2666353"/>
            <a:chExt cx="1168246" cy="2290964"/>
          </a:xfrm>
          <a:solidFill>
            <a:srgbClr val="AE002B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auto">
            <a:xfrm rot="5400000">
              <a:off x="3926876" y="3374648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 rot="5400000">
              <a:off x="4503756" y="3567630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59973" y="2807750"/>
            <a:ext cx="1231915" cy="2418003"/>
            <a:chOff x="3659390" y="2662213"/>
            <a:chExt cx="1168246" cy="2293034"/>
          </a:xfrm>
          <a:solidFill>
            <a:schemeClr val="bg1">
              <a:lumMod val="50000"/>
            </a:schemeClr>
          </a:solidFill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 rot="5400000">
              <a:off x="2950060" y="3371543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5400000">
              <a:off x="3528492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54"/>
          <p:cNvSpPr txBox="1"/>
          <p:nvPr/>
        </p:nvSpPr>
        <p:spPr>
          <a:xfrm>
            <a:off x="2348038" y="1600101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3" name="Rectangle 55"/>
          <p:cNvSpPr/>
          <p:nvPr/>
        </p:nvSpPr>
        <p:spPr>
          <a:xfrm>
            <a:off x="2348038" y="1916018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54"/>
          <p:cNvSpPr txBox="1"/>
          <p:nvPr/>
        </p:nvSpPr>
        <p:spPr>
          <a:xfrm>
            <a:off x="3344495" y="5473537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5" name="Rectangle 55"/>
          <p:cNvSpPr/>
          <p:nvPr/>
        </p:nvSpPr>
        <p:spPr>
          <a:xfrm>
            <a:off x="3344495" y="5787575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54"/>
          <p:cNvSpPr txBox="1"/>
          <p:nvPr/>
        </p:nvSpPr>
        <p:spPr>
          <a:xfrm>
            <a:off x="4932546" y="1600101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7" name="Rectangle 55"/>
          <p:cNvSpPr/>
          <p:nvPr/>
        </p:nvSpPr>
        <p:spPr>
          <a:xfrm>
            <a:off x="4932546" y="1916018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54"/>
          <p:cNvSpPr txBox="1"/>
          <p:nvPr/>
        </p:nvSpPr>
        <p:spPr>
          <a:xfrm>
            <a:off x="5867204" y="5473537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9" name="Rectangle 55"/>
          <p:cNvSpPr/>
          <p:nvPr/>
        </p:nvSpPr>
        <p:spPr>
          <a:xfrm>
            <a:off x="5867204" y="5787575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54"/>
          <p:cNvSpPr txBox="1"/>
          <p:nvPr/>
        </p:nvSpPr>
        <p:spPr>
          <a:xfrm>
            <a:off x="7517054" y="1600101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1" name="Rectangle 55"/>
          <p:cNvSpPr/>
          <p:nvPr/>
        </p:nvSpPr>
        <p:spPr>
          <a:xfrm>
            <a:off x="7517054" y="1916018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54"/>
          <p:cNvSpPr txBox="1"/>
          <p:nvPr/>
        </p:nvSpPr>
        <p:spPr>
          <a:xfrm>
            <a:off x="8318062" y="5473537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3" name="Rectangle 55"/>
          <p:cNvSpPr/>
          <p:nvPr/>
        </p:nvSpPr>
        <p:spPr>
          <a:xfrm>
            <a:off x="8318062" y="5787575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9965" y="2878530"/>
            <a:ext cx="4105073" cy="2249019"/>
            <a:chOff x="-38987" y="2729334"/>
            <a:chExt cx="3892912" cy="2132784"/>
          </a:xfrm>
          <a:solidFill>
            <a:srgbClr val="AE002B"/>
          </a:solidFill>
        </p:grpSpPr>
        <p:sp>
          <p:nvSpPr>
            <p:cNvPr id="29" name="任意多边形 28"/>
            <p:cNvSpPr/>
            <p:nvPr/>
          </p:nvSpPr>
          <p:spPr>
            <a:xfrm rot="16200000">
              <a:off x="1127315" y="1563032"/>
              <a:ext cx="1245336" cy="3577940"/>
            </a:xfrm>
            <a:custGeom>
              <a:avLst/>
              <a:gdLst>
                <a:gd name="connsiteX0" fmla="*/ 1242568 w 1245336"/>
                <a:gd name="connsiteY0" fmla="*/ 3285554 h 3577940"/>
                <a:gd name="connsiteX1" fmla="*/ 1217336 w 1245336"/>
                <a:gd name="connsiteY1" fmla="*/ 3404574 h 3577940"/>
                <a:gd name="connsiteX2" fmla="*/ 912061 w 1245336"/>
                <a:gd name="connsiteY2" fmla="*/ 3574731 h 3577940"/>
                <a:gd name="connsiteX3" fmla="*/ 816939 w 1245336"/>
                <a:gd name="connsiteY3" fmla="*/ 3395735 h 3577940"/>
                <a:gd name="connsiteX4" fmla="*/ 622271 w 1245336"/>
                <a:gd name="connsiteY4" fmla="*/ 3375846 h 3577940"/>
                <a:gd name="connsiteX5" fmla="*/ 622271 w 1245336"/>
                <a:gd name="connsiteY5" fmla="*/ 3374366 h 3577940"/>
                <a:gd name="connsiteX6" fmla="*/ 1973 w 1245336"/>
                <a:gd name="connsiteY6" fmla="*/ 3035950 h 3577940"/>
                <a:gd name="connsiteX7" fmla="*/ 2017 w 1245336"/>
                <a:gd name="connsiteY7" fmla="*/ 3031859 h 3577940"/>
                <a:gd name="connsiteX8" fmla="*/ 0 w 1245336"/>
                <a:gd name="connsiteY8" fmla="*/ 3031859 h 3577940"/>
                <a:gd name="connsiteX9" fmla="*/ 0 w 1245336"/>
                <a:gd name="connsiteY9" fmla="*/ 0 h 3577940"/>
                <a:gd name="connsiteX10" fmla="*/ 429296 w 1245336"/>
                <a:gd name="connsiteY10" fmla="*/ 0 h 3577940"/>
                <a:gd name="connsiteX11" fmla="*/ 429296 w 1245336"/>
                <a:gd name="connsiteY11" fmla="*/ 2926627 h 3577940"/>
                <a:gd name="connsiteX12" fmla="*/ 453975 w 1245336"/>
                <a:gd name="connsiteY12" fmla="*/ 2939132 h 3577940"/>
                <a:gd name="connsiteX13" fmla="*/ 622271 w 1245336"/>
                <a:gd name="connsiteY13" fmla="*/ 2945658 h 3577940"/>
                <a:gd name="connsiteX14" fmla="*/ 622271 w 1245336"/>
                <a:gd name="connsiteY14" fmla="*/ 2947139 h 3577940"/>
                <a:gd name="connsiteX15" fmla="*/ 1242568 w 1245336"/>
                <a:gd name="connsiteY15" fmla="*/ 3285554 h 35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5336" h="3577940">
                  <a:moveTo>
                    <a:pt x="1242568" y="3285554"/>
                  </a:moveTo>
                  <a:cubicBezTo>
                    <a:pt x="1250518" y="3333721"/>
                    <a:pt x="1241116" y="3376399"/>
                    <a:pt x="1217336" y="3404574"/>
                  </a:cubicBezTo>
                  <a:cubicBezTo>
                    <a:pt x="1153184" y="3479709"/>
                    <a:pt x="989486" y="3599040"/>
                    <a:pt x="912061" y="3574731"/>
                  </a:cubicBezTo>
                  <a:cubicBezTo>
                    <a:pt x="856757" y="3559263"/>
                    <a:pt x="894364" y="3477499"/>
                    <a:pt x="816939" y="3395735"/>
                  </a:cubicBezTo>
                  <a:cubicBezTo>
                    <a:pt x="792605" y="3371427"/>
                    <a:pt x="724029" y="3375846"/>
                    <a:pt x="622271" y="3375846"/>
                  </a:cubicBezTo>
                  <a:lnTo>
                    <a:pt x="622271" y="3374366"/>
                  </a:lnTo>
                  <a:cubicBezTo>
                    <a:pt x="205836" y="3374366"/>
                    <a:pt x="25823" y="3180453"/>
                    <a:pt x="1973" y="3035950"/>
                  </a:cubicBezTo>
                  <a:lnTo>
                    <a:pt x="2017" y="3031859"/>
                  </a:lnTo>
                  <a:lnTo>
                    <a:pt x="0" y="3031859"/>
                  </a:lnTo>
                  <a:lnTo>
                    <a:pt x="0" y="0"/>
                  </a:lnTo>
                  <a:lnTo>
                    <a:pt x="429296" y="0"/>
                  </a:lnTo>
                  <a:lnTo>
                    <a:pt x="429296" y="2926627"/>
                  </a:lnTo>
                  <a:lnTo>
                    <a:pt x="453975" y="2939132"/>
                  </a:lnTo>
                  <a:cubicBezTo>
                    <a:pt x="488298" y="2948144"/>
                    <a:pt x="545952" y="2945658"/>
                    <a:pt x="622271" y="2945658"/>
                  </a:cubicBezTo>
                  <a:lnTo>
                    <a:pt x="622271" y="2947139"/>
                  </a:lnTo>
                  <a:cubicBezTo>
                    <a:pt x="1038705" y="2947139"/>
                    <a:pt x="1218718" y="3141052"/>
                    <a:pt x="1242568" y="328555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 rot="5400000">
              <a:off x="2554781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Rectangle 19"/>
          <p:cNvSpPr/>
          <p:nvPr/>
        </p:nvSpPr>
        <p:spPr>
          <a:xfrm>
            <a:off x="1072824" y="36176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5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5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34" grpId="0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49224" y="2955009"/>
            <a:ext cx="3184408" cy="676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97" dirty="0" smtClean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sz="3797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49223" y="3604810"/>
            <a:ext cx="5416656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AE00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1200" dirty="0">
              <a:solidFill>
                <a:srgbClr val="AE00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2962300" y="2645386"/>
            <a:ext cx="2109350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19050" y="2915230"/>
            <a:ext cx="1795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AE002B"/>
                </a:solidFill>
                <a:latin typeface="Impact" panose="020B0806030902050204" pitchFamily="34" charset="0"/>
              </a:rPr>
              <a:t>02</a:t>
            </a:r>
            <a:endParaRPr lang="zh-CN" altLang="en-US" sz="96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8046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0" grpId="0" animBg="1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02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3058</Words>
  <Application>Microsoft Office PowerPoint</Application>
  <PresentationFormat>自定义</PresentationFormat>
  <Paragraphs>291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微立体工作总结</dc:title>
  <dc:creator/>
  <cp:keywords>第一PPT www.1ppt.com</cp:keywords>
  <cp:lastModifiedBy/>
  <cp:revision>1</cp:revision>
  <dcterms:created xsi:type="dcterms:W3CDTF">2016-09-05T07:59:58Z</dcterms:created>
  <dcterms:modified xsi:type="dcterms:W3CDTF">2017-09-28T05:23:48Z</dcterms:modified>
</cp:coreProperties>
</file>