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7" r:id="rId6"/>
    <p:sldId id="264" r:id="rId7"/>
    <p:sldId id="260" r:id="rId8"/>
    <p:sldId id="288" r:id="rId9"/>
    <p:sldId id="284" r:id="rId10"/>
    <p:sldId id="265" r:id="rId11"/>
    <p:sldId id="266" r:id="rId12"/>
    <p:sldId id="285" r:id="rId13"/>
    <p:sldId id="262" r:id="rId14"/>
    <p:sldId id="272" r:id="rId15"/>
    <p:sldId id="278" r:id="rId16"/>
    <p:sldId id="286" r:id="rId17"/>
    <p:sldId id="282" r:id="rId18"/>
    <p:sldId id="263" r:id="rId19"/>
    <p:sldId id="287"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9A"/>
    <a:srgbClr val="6B89B6"/>
    <a:srgbClr val="F0F0F0"/>
    <a:srgbClr val="FA6B00"/>
    <a:srgbClr val="BB2B2A"/>
    <a:srgbClr val="FA6B04"/>
    <a:srgbClr val="FC8604"/>
    <a:srgbClr val="ADCDEA"/>
    <a:srgbClr val="F08519"/>
    <a:srgbClr val="F7E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80952" autoAdjust="0"/>
  </p:normalViewPr>
  <p:slideViewPr>
    <p:cSldViewPr snapToGrid="0">
      <p:cViewPr>
        <p:scale>
          <a:sx n="50" d="100"/>
          <a:sy n="50" d="100"/>
        </p:scale>
        <p:origin x="15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C1676-AF08-4310-BF68-B274B8969C72}"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zh-CN" altLang="en-US"/>
        </a:p>
      </dgm:t>
    </dgm:pt>
    <dgm:pt modelId="{6D27687A-7FB0-42A0-977B-55B5C0697E07}">
      <dgm:prSet phldrT="[文本]" custT="1"/>
      <dgm:spPr>
        <a:solidFill>
          <a:srgbClr val="2B579A">
            <a:alpha val="68000"/>
          </a:srgbClr>
        </a:solidFill>
        <a:ln>
          <a:noFill/>
        </a:ln>
      </dgm:spPr>
      <dgm:t>
        <a:bodyPr/>
        <a:lstStyle/>
        <a:p>
          <a:r>
            <a:rPr lang="zh-CN" altLang="en-US" sz="2000" dirty="0" smtClean="0">
              <a:latin typeface="微软雅黑" panose="020B0503020204020204" pitchFamily="34" charset="-122"/>
              <a:ea typeface="微软雅黑" panose="020B0503020204020204" pitchFamily="34" charset="-122"/>
            </a:rPr>
            <a:t>文本</a:t>
          </a:r>
          <a:endParaRPr lang="zh-CN" altLang="en-US" sz="2000" dirty="0">
            <a:latin typeface="微软雅黑" panose="020B0503020204020204" pitchFamily="34" charset="-122"/>
            <a:ea typeface="微软雅黑" panose="020B0503020204020204" pitchFamily="34" charset="-122"/>
          </a:endParaRPr>
        </a:p>
      </dgm:t>
    </dgm:pt>
    <dgm:pt modelId="{46DC1E74-7E94-45E1-9FA5-1210406F47D5}" type="parTrans" cxnId="{6BCDF3E0-0A9D-4A24-846A-FF756947E688}">
      <dgm:prSet/>
      <dgm:spPr/>
      <dgm:t>
        <a:bodyPr/>
        <a:lstStyle/>
        <a:p>
          <a:endParaRPr lang="zh-CN" altLang="en-US"/>
        </a:p>
      </dgm:t>
    </dgm:pt>
    <dgm:pt modelId="{6603ED73-F80F-4A2A-8A5C-FCC1DC19FA59}" type="sibTrans" cxnId="{6BCDF3E0-0A9D-4A24-846A-FF756947E68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a:solidFill>
            <a:srgbClr val="2B579A"/>
          </a:solidFill>
        </a:ln>
      </dgm:spPr>
      <dgm:t>
        <a:bodyPr/>
        <a:lstStyle/>
        <a:p>
          <a:endParaRPr lang="zh-CN" altLang="en-US"/>
        </a:p>
      </dgm:t>
    </dgm:pt>
    <dgm:pt modelId="{73E6617E-B82C-4BAE-A32D-D22A71821573}">
      <dgm:prSet phldrT="[文本]" custT="1"/>
      <dgm:spPr>
        <a:solidFill>
          <a:srgbClr val="2B579A"/>
        </a:solidFill>
        <a:ln>
          <a:noFill/>
        </a:ln>
      </dgm:spPr>
      <dgm:t>
        <a:bodyPr/>
        <a:lstStyle/>
        <a:p>
          <a:r>
            <a:rPr lang="zh-CN" altLang="en-US" sz="2000" dirty="0" smtClean="0">
              <a:latin typeface="微软雅黑" panose="020B0503020204020204" pitchFamily="34" charset="-122"/>
              <a:ea typeface="微软雅黑" panose="020B0503020204020204" pitchFamily="34" charset="-122"/>
            </a:rPr>
            <a:t>文本</a:t>
          </a:r>
          <a:endParaRPr lang="zh-CN" altLang="en-US" sz="2000" dirty="0"/>
        </a:p>
      </dgm:t>
    </dgm:pt>
    <dgm:pt modelId="{318DA73E-010F-4380-89F3-7A877154EE0D}" type="parTrans" cxnId="{FA4E50B4-B26F-46F0-AD43-404EA62A0312}">
      <dgm:prSet/>
      <dgm:spPr/>
      <dgm:t>
        <a:bodyPr/>
        <a:lstStyle/>
        <a:p>
          <a:endParaRPr lang="zh-CN" altLang="en-US"/>
        </a:p>
      </dgm:t>
    </dgm:pt>
    <dgm:pt modelId="{B99D3EFD-BA61-4F77-BBB0-BCBDB8F03E57}" type="sibTrans" cxnId="{FA4E50B4-B26F-46F0-AD43-404EA62A031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solidFill>
            <a:srgbClr val="2B579A"/>
          </a:solidFill>
        </a:ln>
      </dgm:spPr>
      <dgm:t>
        <a:bodyPr/>
        <a:lstStyle/>
        <a:p>
          <a:endParaRPr lang="zh-CN" altLang="en-US"/>
        </a:p>
      </dgm:t>
    </dgm:pt>
    <dgm:pt modelId="{144CEF82-18D5-4BB8-95C4-A3493DDB2BE6}">
      <dgm:prSet phldrT="[文本]" custT="1"/>
      <dgm:spPr>
        <a:solidFill>
          <a:schemeClr val="accent1">
            <a:lumMod val="75000"/>
          </a:schemeClr>
        </a:solidFill>
        <a:ln>
          <a:noFill/>
        </a:ln>
      </dgm:spPr>
      <dgm:t>
        <a:bodyPr/>
        <a:lstStyle/>
        <a:p>
          <a:r>
            <a:rPr lang="zh-CN" altLang="en-US" sz="2000" dirty="0" smtClean="0">
              <a:latin typeface="微软雅黑" panose="020B0503020204020204" pitchFamily="34" charset="-122"/>
              <a:ea typeface="微软雅黑" panose="020B0503020204020204" pitchFamily="34" charset="-122"/>
            </a:rPr>
            <a:t>文本</a:t>
          </a:r>
          <a:endParaRPr lang="zh-CN" altLang="en-US" sz="2000" dirty="0"/>
        </a:p>
      </dgm:t>
    </dgm:pt>
    <dgm:pt modelId="{D0B25766-6943-4F81-A716-BB2DDF5E2DA4}" type="parTrans" cxnId="{E1DF1521-3BD6-4189-B2B3-D7BCECC84ECA}">
      <dgm:prSet/>
      <dgm:spPr/>
      <dgm:t>
        <a:bodyPr/>
        <a:lstStyle/>
        <a:p>
          <a:endParaRPr lang="zh-CN" altLang="en-US"/>
        </a:p>
      </dgm:t>
    </dgm:pt>
    <dgm:pt modelId="{5A60F902-FB5B-4103-BB3F-57DBF9024500}" type="sibTrans" cxnId="{E1DF1521-3BD6-4189-B2B3-D7BCECC84ECA}">
      <dgm:prSet/>
      <dgm:spPr>
        <a:blipFill>
          <a:blip xmlns:r="http://schemas.openxmlformats.org/officeDocument/2006/relationships" r:embed="rId3">
            <a:extLst>
              <a:ext uri="{28A0092B-C50C-407E-A947-70E740481C1C}">
                <a14:useLocalDpi xmlns:a14="http://schemas.microsoft.com/office/drawing/2010/main" val="0"/>
              </a:ext>
            </a:extLst>
          </a:blip>
          <a:stretch>
            <a:fillRect l="-15000" r="-15000"/>
          </a:stretch>
        </a:blipFill>
        <a:ln>
          <a:solidFill>
            <a:srgbClr val="2B579A"/>
          </a:solidFill>
        </a:ln>
      </dgm:spPr>
      <dgm:t>
        <a:bodyPr/>
        <a:lstStyle/>
        <a:p>
          <a:endParaRPr lang="zh-CN" altLang="en-US"/>
        </a:p>
      </dgm:t>
    </dgm:pt>
    <dgm:pt modelId="{135EC8CD-C4A6-40C6-B491-8354FCD335AA}" type="pres">
      <dgm:prSet presAssocID="{12AC1676-AF08-4310-BF68-B274B8969C72}" presName="Name0" presStyleCnt="0">
        <dgm:presLayoutVars>
          <dgm:chMax val="21"/>
          <dgm:chPref val="21"/>
        </dgm:presLayoutVars>
      </dgm:prSet>
      <dgm:spPr/>
      <dgm:t>
        <a:bodyPr/>
        <a:lstStyle/>
        <a:p>
          <a:endParaRPr lang="zh-CN" altLang="en-US"/>
        </a:p>
      </dgm:t>
    </dgm:pt>
    <dgm:pt modelId="{535642C5-DFA8-4701-8777-242B8402717B}" type="pres">
      <dgm:prSet presAssocID="{6D27687A-7FB0-42A0-977B-55B5C0697E07}" presName="text1" presStyleCnt="0"/>
      <dgm:spPr/>
    </dgm:pt>
    <dgm:pt modelId="{22B66F1B-160C-42D4-8EE0-B8A71B0BA08F}" type="pres">
      <dgm:prSet presAssocID="{6D27687A-7FB0-42A0-977B-55B5C0697E07}" presName="textRepeatNode" presStyleLbl="alignNode1" presStyleIdx="0" presStyleCnt="3">
        <dgm:presLayoutVars>
          <dgm:chMax val="0"/>
          <dgm:chPref val="0"/>
          <dgm:bulletEnabled val="1"/>
        </dgm:presLayoutVars>
      </dgm:prSet>
      <dgm:spPr/>
      <dgm:t>
        <a:bodyPr/>
        <a:lstStyle/>
        <a:p>
          <a:endParaRPr lang="zh-CN" altLang="en-US"/>
        </a:p>
      </dgm:t>
    </dgm:pt>
    <dgm:pt modelId="{177DFF7C-3D2D-4950-B17D-07F525A3C353}" type="pres">
      <dgm:prSet presAssocID="{6D27687A-7FB0-42A0-977B-55B5C0697E07}" presName="textaccent1" presStyleCnt="0"/>
      <dgm:spPr/>
    </dgm:pt>
    <dgm:pt modelId="{D8EF3083-37BE-47FE-A3C4-3B8562EBDB8F}" type="pres">
      <dgm:prSet presAssocID="{6D27687A-7FB0-42A0-977B-55B5C0697E07}" presName="accentRepeatNode" presStyleLbl="solidAlignAcc1" presStyleIdx="0" presStyleCnt="6" custLinFactX="-100000" custLinFactY="92719" custLinFactNeighborX="-103010" custLinFactNeighborY="100000"/>
      <dgm:spPr>
        <a:noFill/>
        <a:ln>
          <a:solidFill>
            <a:srgbClr val="2B579A"/>
          </a:solidFill>
        </a:ln>
      </dgm:spPr>
      <dgm:t>
        <a:bodyPr/>
        <a:lstStyle/>
        <a:p>
          <a:endParaRPr lang="zh-CN" altLang="en-US"/>
        </a:p>
      </dgm:t>
    </dgm:pt>
    <dgm:pt modelId="{86E27654-035C-4F2F-8977-598E951F7D69}" type="pres">
      <dgm:prSet presAssocID="{6603ED73-F80F-4A2A-8A5C-FCC1DC19FA59}" presName="image1" presStyleCnt="0"/>
      <dgm:spPr/>
    </dgm:pt>
    <dgm:pt modelId="{2F9526FE-0205-4AB5-9AE4-7B2BEB3EE11A}" type="pres">
      <dgm:prSet presAssocID="{6603ED73-F80F-4A2A-8A5C-FCC1DC19FA59}" presName="imageRepeatNode" presStyleLbl="alignAcc1" presStyleIdx="0" presStyleCnt="3"/>
      <dgm:spPr/>
      <dgm:t>
        <a:bodyPr/>
        <a:lstStyle/>
        <a:p>
          <a:endParaRPr lang="zh-CN" altLang="en-US"/>
        </a:p>
      </dgm:t>
    </dgm:pt>
    <dgm:pt modelId="{288B2BD6-36CF-46D2-A9F3-890AD435E731}" type="pres">
      <dgm:prSet presAssocID="{6603ED73-F80F-4A2A-8A5C-FCC1DC19FA59}" presName="imageaccent1" presStyleCnt="0"/>
      <dgm:spPr/>
    </dgm:pt>
    <dgm:pt modelId="{02F1DD80-BFB4-46B0-A2D1-70135D3844E7}" type="pres">
      <dgm:prSet presAssocID="{6603ED73-F80F-4A2A-8A5C-FCC1DC19FA59}" presName="accentRepeatNode" presStyleLbl="solidAlignAcc1" presStyleIdx="1" presStyleCnt="6" custLinFactX="-93782" custLinFactY="-500000" custLinFactNeighborX="-100000" custLinFactNeighborY="-533187"/>
      <dgm:spPr>
        <a:noFill/>
        <a:ln>
          <a:solidFill>
            <a:srgbClr val="2B579A"/>
          </a:solidFill>
        </a:ln>
      </dgm:spPr>
      <dgm:t>
        <a:bodyPr/>
        <a:lstStyle/>
        <a:p>
          <a:endParaRPr lang="zh-CN" altLang="en-US"/>
        </a:p>
      </dgm:t>
    </dgm:pt>
    <dgm:pt modelId="{0C66F871-F731-4106-BFF9-C86CF5BC764A}" type="pres">
      <dgm:prSet presAssocID="{73E6617E-B82C-4BAE-A32D-D22A71821573}" presName="text2" presStyleCnt="0"/>
      <dgm:spPr/>
    </dgm:pt>
    <dgm:pt modelId="{D894A0DC-5430-4859-A169-68B3B197B276}" type="pres">
      <dgm:prSet presAssocID="{73E6617E-B82C-4BAE-A32D-D22A71821573}" presName="textRepeatNode" presStyleLbl="alignNode1" presStyleIdx="1" presStyleCnt="3">
        <dgm:presLayoutVars>
          <dgm:chMax val="0"/>
          <dgm:chPref val="0"/>
          <dgm:bulletEnabled val="1"/>
        </dgm:presLayoutVars>
      </dgm:prSet>
      <dgm:spPr/>
      <dgm:t>
        <a:bodyPr/>
        <a:lstStyle/>
        <a:p>
          <a:endParaRPr lang="zh-CN" altLang="en-US"/>
        </a:p>
      </dgm:t>
    </dgm:pt>
    <dgm:pt modelId="{E67CF8B4-7FAA-4138-8129-907317475D53}" type="pres">
      <dgm:prSet presAssocID="{73E6617E-B82C-4BAE-A32D-D22A71821573}" presName="textaccent2" presStyleCnt="0"/>
      <dgm:spPr/>
    </dgm:pt>
    <dgm:pt modelId="{028EB73A-09F4-4969-895C-F8C8834A5CCC}" type="pres">
      <dgm:prSet presAssocID="{73E6617E-B82C-4BAE-A32D-D22A71821573}" presName="accentRepeatNode" presStyleLbl="solidAlignAcc1" presStyleIdx="2" presStyleCnt="6" custLinFactY="98072" custLinFactNeighborX="-13842" custLinFactNeighborY="100000"/>
      <dgm:spPr>
        <a:noFill/>
        <a:ln>
          <a:solidFill>
            <a:srgbClr val="2B579A"/>
          </a:solidFill>
        </a:ln>
      </dgm:spPr>
      <dgm:t>
        <a:bodyPr/>
        <a:lstStyle/>
        <a:p>
          <a:endParaRPr lang="zh-CN" altLang="en-US"/>
        </a:p>
      </dgm:t>
    </dgm:pt>
    <dgm:pt modelId="{4A8FFB52-DA7E-4258-AC04-2262C36B9332}" type="pres">
      <dgm:prSet presAssocID="{B99D3EFD-BA61-4F77-BBB0-BCBDB8F03E57}" presName="image2" presStyleCnt="0"/>
      <dgm:spPr/>
    </dgm:pt>
    <dgm:pt modelId="{3537E370-4BF3-4896-B938-E91FB7144E70}" type="pres">
      <dgm:prSet presAssocID="{B99D3EFD-BA61-4F77-BBB0-BCBDB8F03E57}" presName="imageRepeatNode" presStyleLbl="alignAcc1" presStyleIdx="1" presStyleCnt="3"/>
      <dgm:spPr/>
      <dgm:t>
        <a:bodyPr/>
        <a:lstStyle/>
        <a:p>
          <a:endParaRPr lang="zh-CN" altLang="en-US"/>
        </a:p>
      </dgm:t>
    </dgm:pt>
    <dgm:pt modelId="{82435861-E188-4CBD-807E-0DB908635C20}" type="pres">
      <dgm:prSet presAssocID="{B99D3EFD-BA61-4F77-BBB0-BCBDB8F03E57}" presName="imageaccent2" presStyleCnt="0"/>
      <dgm:spPr/>
    </dgm:pt>
    <dgm:pt modelId="{D92BE79B-A668-4DBC-B2EE-1366D2A0D857}" type="pres">
      <dgm:prSet presAssocID="{B99D3EFD-BA61-4F77-BBB0-BCBDB8F03E57}" presName="accentRepeatNode" presStyleLbl="solidAlignAcc1" presStyleIdx="3" presStyleCnt="6" custLinFactX="200000" custLinFactY="-800000" custLinFactNeighborX="270615" custLinFactNeighborY="-870230"/>
      <dgm:spPr>
        <a:noFill/>
        <a:ln>
          <a:solidFill>
            <a:srgbClr val="2B579A"/>
          </a:solidFill>
        </a:ln>
      </dgm:spPr>
      <dgm:t>
        <a:bodyPr/>
        <a:lstStyle/>
        <a:p>
          <a:endParaRPr lang="zh-CN" altLang="en-US"/>
        </a:p>
      </dgm:t>
    </dgm:pt>
    <dgm:pt modelId="{1BB07274-3000-48B1-9F87-68DA32BB790E}" type="pres">
      <dgm:prSet presAssocID="{144CEF82-18D5-4BB8-95C4-A3493DDB2BE6}" presName="text3" presStyleCnt="0"/>
      <dgm:spPr/>
    </dgm:pt>
    <dgm:pt modelId="{CF79D1B5-2F93-4B3F-8EDE-532605310E1C}" type="pres">
      <dgm:prSet presAssocID="{144CEF82-18D5-4BB8-95C4-A3493DDB2BE6}" presName="textRepeatNode" presStyleLbl="alignNode1" presStyleIdx="2" presStyleCnt="3">
        <dgm:presLayoutVars>
          <dgm:chMax val="0"/>
          <dgm:chPref val="0"/>
          <dgm:bulletEnabled val="1"/>
        </dgm:presLayoutVars>
      </dgm:prSet>
      <dgm:spPr/>
      <dgm:t>
        <a:bodyPr/>
        <a:lstStyle/>
        <a:p>
          <a:endParaRPr lang="zh-CN" altLang="en-US"/>
        </a:p>
      </dgm:t>
    </dgm:pt>
    <dgm:pt modelId="{E3927043-616E-41E9-84EF-0435B5209CD1}" type="pres">
      <dgm:prSet presAssocID="{144CEF82-18D5-4BB8-95C4-A3493DDB2BE6}" presName="textaccent3" presStyleCnt="0"/>
      <dgm:spPr/>
    </dgm:pt>
    <dgm:pt modelId="{480F57B5-5ACF-457D-B521-57A38A417412}" type="pres">
      <dgm:prSet presAssocID="{144CEF82-18D5-4BB8-95C4-A3493DDB2BE6}" presName="accentRepeatNode" presStyleLbl="solidAlignAcc1" presStyleIdx="4" presStyleCnt="6"/>
      <dgm:spPr>
        <a:solidFill>
          <a:srgbClr val="F0F0F0"/>
        </a:solidFill>
        <a:ln>
          <a:solidFill>
            <a:srgbClr val="2B579A"/>
          </a:solidFill>
        </a:ln>
      </dgm:spPr>
      <dgm:t>
        <a:bodyPr/>
        <a:lstStyle/>
        <a:p>
          <a:endParaRPr lang="zh-CN" altLang="en-US"/>
        </a:p>
      </dgm:t>
    </dgm:pt>
    <dgm:pt modelId="{C7519F54-9F23-453E-B859-EBF96EC8F37D}" type="pres">
      <dgm:prSet presAssocID="{5A60F902-FB5B-4103-BB3F-57DBF9024500}" presName="image3" presStyleCnt="0"/>
      <dgm:spPr/>
    </dgm:pt>
    <dgm:pt modelId="{FAC6C324-D37F-4644-8F0A-3E1D32FABF6A}" type="pres">
      <dgm:prSet presAssocID="{5A60F902-FB5B-4103-BB3F-57DBF9024500}" presName="imageRepeatNode" presStyleLbl="alignAcc1" presStyleIdx="2" presStyleCnt="3"/>
      <dgm:spPr/>
      <dgm:t>
        <a:bodyPr/>
        <a:lstStyle/>
        <a:p>
          <a:endParaRPr lang="zh-CN" altLang="en-US"/>
        </a:p>
      </dgm:t>
    </dgm:pt>
    <dgm:pt modelId="{D754377A-AE7C-4DFB-B6E1-A29080E71F5F}" type="pres">
      <dgm:prSet presAssocID="{5A60F902-FB5B-4103-BB3F-57DBF9024500}" presName="imageaccent3" presStyleCnt="0"/>
      <dgm:spPr/>
    </dgm:pt>
    <dgm:pt modelId="{3EE5FF2C-4079-425A-B99F-6600F5E45FA5}" type="pres">
      <dgm:prSet presAssocID="{5A60F902-FB5B-4103-BB3F-57DBF9024500}" presName="accentRepeatNode" presStyleLbl="solidAlignAcc1" presStyleIdx="5" presStyleCnt="6" custLinFactX="-150654" custLinFactY="-100000" custLinFactNeighborX="-200000" custLinFactNeighborY="-135545"/>
      <dgm:spPr>
        <a:solidFill>
          <a:srgbClr val="2B579A"/>
        </a:solidFill>
        <a:ln>
          <a:solidFill>
            <a:srgbClr val="2B579A"/>
          </a:solidFill>
        </a:ln>
      </dgm:spPr>
      <dgm:t>
        <a:bodyPr/>
        <a:lstStyle/>
        <a:p>
          <a:endParaRPr lang="zh-CN" altLang="en-US"/>
        </a:p>
      </dgm:t>
    </dgm:pt>
  </dgm:ptLst>
  <dgm:cxnLst>
    <dgm:cxn modelId="{6BCDF3E0-0A9D-4A24-846A-FF756947E688}" srcId="{12AC1676-AF08-4310-BF68-B274B8969C72}" destId="{6D27687A-7FB0-42A0-977B-55B5C0697E07}" srcOrd="0" destOrd="0" parTransId="{46DC1E74-7E94-45E1-9FA5-1210406F47D5}" sibTransId="{6603ED73-F80F-4A2A-8A5C-FCC1DC19FA59}"/>
    <dgm:cxn modelId="{3D3C39C3-547D-4EBF-86AF-471EA85BE90F}" type="presOf" srcId="{5A60F902-FB5B-4103-BB3F-57DBF9024500}" destId="{FAC6C324-D37F-4644-8F0A-3E1D32FABF6A}" srcOrd="0" destOrd="0" presId="urn:microsoft.com/office/officeart/2008/layout/HexagonCluster"/>
    <dgm:cxn modelId="{A87ABE53-CCF5-4F6D-8FE8-ACDAFF78A5D0}" type="presOf" srcId="{12AC1676-AF08-4310-BF68-B274B8969C72}" destId="{135EC8CD-C4A6-40C6-B491-8354FCD335AA}" srcOrd="0" destOrd="0" presId="urn:microsoft.com/office/officeart/2008/layout/HexagonCluster"/>
    <dgm:cxn modelId="{FA4E50B4-B26F-46F0-AD43-404EA62A0312}" srcId="{12AC1676-AF08-4310-BF68-B274B8969C72}" destId="{73E6617E-B82C-4BAE-A32D-D22A71821573}" srcOrd="1" destOrd="0" parTransId="{318DA73E-010F-4380-89F3-7A877154EE0D}" sibTransId="{B99D3EFD-BA61-4F77-BBB0-BCBDB8F03E57}"/>
    <dgm:cxn modelId="{D16E1148-93E2-47FC-BFAA-9BF669DC36F2}" type="presOf" srcId="{6D27687A-7FB0-42A0-977B-55B5C0697E07}" destId="{22B66F1B-160C-42D4-8EE0-B8A71B0BA08F}" srcOrd="0" destOrd="0" presId="urn:microsoft.com/office/officeart/2008/layout/HexagonCluster"/>
    <dgm:cxn modelId="{BF4BD6A4-D085-4084-A12D-B06E92807D69}" type="presOf" srcId="{73E6617E-B82C-4BAE-A32D-D22A71821573}" destId="{D894A0DC-5430-4859-A169-68B3B197B276}" srcOrd="0" destOrd="0" presId="urn:microsoft.com/office/officeart/2008/layout/HexagonCluster"/>
    <dgm:cxn modelId="{9A65A7BE-1C05-4CA3-945A-61534B0919FA}" type="presOf" srcId="{B99D3EFD-BA61-4F77-BBB0-BCBDB8F03E57}" destId="{3537E370-4BF3-4896-B938-E91FB7144E70}" srcOrd="0" destOrd="0" presId="urn:microsoft.com/office/officeart/2008/layout/HexagonCluster"/>
    <dgm:cxn modelId="{4840F25A-2B3A-4F14-AE76-4623041A64FE}" type="presOf" srcId="{6603ED73-F80F-4A2A-8A5C-FCC1DC19FA59}" destId="{2F9526FE-0205-4AB5-9AE4-7B2BEB3EE11A}" srcOrd="0" destOrd="0" presId="urn:microsoft.com/office/officeart/2008/layout/HexagonCluster"/>
    <dgm:cxn modelId="{E1DF1521-3BD6-4189-B2B3-D7BCECC84ECA}" srcId="{12AC1676-AF08-4310-BF68-B274B8969C72}" destId="{144CEF82-18D5-4BB8-95C4-A3493DDB2BE6}" srcOrd="2" destOrd="0" parTransId="{D0B25766-6943-4F81-A716-BB2DDF5E2DA4}" sibTransId="{5A60F902-FB5B-4103-BB3F-57DBF9024500}"/>
    <dgm:cxn modelId="{4B83260B-6C03-4DD0-AB60-E5D96DD0CDE3}" type="presOf" srcId="{144CEF82-18D5-4BB8-95C4-A3493DDB2BE6}" destId="{CF79D1B5-2F93-4B3F-8EDE-532605310E1C}" srcOrd="0" destOrd="0" presId="urn:microsoft.com/office/officeart/2008/layout/HexagonCluster"/>
    <dgm:cxn modelId="{A39335C9-0FE6-48EC-9240-B4831DF88FFF}" type="presParOf" srcId="{135EC8CD-C4A6-40C6-B491-8354FCD335AA}" destId="{535642C5-DFA8-4701-8777-242B8402717B}" srcOrd="0" destOrd="0" presId="urn:microsoft.com/office/officeart/2008/layout/HexagonCluster"/>
    <dgm:cxn modelId="{60A8E6E9-A3C3-4258-BCE1-D4C4EB1FAC3C}" type="presParOf" srcId="{535642C5-DFA8-4701-8777-242B8402717B}" destId="{22B66F1B-160C-42D4-8EE0-B8A71B0BA08F}" srcOrd="0" destOrd="0" presId="urn:microsoft.com/office/officeart/2008/layout/HexagonCluster"/>
    <dgm:cxn modelId="{A51CF753-2191-4A5E-9B11-E3EC13EB9376}" type="presParOf" srcId="{135EC8CD-C4A6-40C6-B491-8354FCD335AA}" destId="{177DFF7C-3D2D-4950-B17D-07F525A3C353}" srcOrd="1" destOrd="0" presId="urn:microsoft.com/office/officeart/2008/layout/HexagonCluster"/>
    <dgm:cxn modelId="{545395DA-CD27-4D7B-A8D6-24A57E405FAC}" type="presParOf" srcId="{177DFF7C-3D2D-4950-B17D-07F525A3C353}" destId="{D8EF3083-37BE-47FE-A3C4-3B8562EBDB8F}" srcOrd="0" destOrd="0" presId="urn:microsoft.com/office/officeart/2008/layout/HexagonCluster"/>
    <dgm:cxn modelId="{9488BBAF-3640-4CFF-B16F-5E0915F859E9}" type="presParOf" srcId="{135EC8CD-C4A6-40C6-B491-8354FCD335AA}" destId="{86E27654-035C-4F2F-8977-598E951F7D69}" srcOrd="2" destOrd="0" presId="urn:microsoft.com/office/officeart/2008/layout/HexagonCluster"/>
    <dgm:cxn modelId="{86F0BC1C-77CD-4EB4-92EA-A0C64B3BA47E}" type="presParOf" srcId="{86E27654-035C-4F2F-8977-598E951F7D69}" destId="{2F9526FE-0205-4AB5-9AE4-7B2BEB3EE11A}" srcOrd="0" destOrd="0" presId="urn:microsoft.com/office/officeart/2008/layout/HexagonCluster"/>
    <dgm:cxn modelId="{EFDEB4CA-106C-4E67-BC1B-8C0C444BB51B}" type="presParOf" srcId="{135EC8CD-C4A6-40C6-B491-8354FCD335AA}" destId="{288B2BD6-36CF-46D2-A9F3-890AD435E731}" srcOrd="3" destOrd="0" presId="urn:microsoft.com/office/officeart/2008/layout/HexagonCluster"/>
    <dgm:cxn modelId="{328D6636-A4A0-4697-8500-729FEF3F8FB3}" type="presParOf" srcId="{288B2BD6-36CF-46D2-A9F3-890AD435E731}" destId="{02F1DD80-BFB4-46B0-A2D1-70135D3844E7}" srcOrd="0" destOrd="0" presId="urn:microsoft.com/office/officeart/2008/layout/HexagonCluster"/>
    <dgm:cxn modelId="{A44BE145-0824-4514-B5F6-1C774D199383}" type="presParOf" srcId="{135EC8CD-C4A6-40C6-B491-8354FCD335AA}" destId="{0C66F871-F731-4106-BFF9-C86CF5BC764A}" srcOrd="4" destOrd="0" presId="urn:microsoft.com/office/officeart/2008/layout/HexagonCluster"/>
    <dgm:cxn modelId="{D48A04A3-9F33-47EC-B2BC-75087B5E3EA7}" type="presParOf" srcId="{0C66F871-F731-4106-BFF9-C86CF5BC764A}" destId="{D894A0DC-5430-4859-A169-68B3B197B276}" srcOrd="0" destOrd="0" presId="urn:microsoft.com/office/officeart/2008/layout/HexagonCluster"/>
    <dgm:cxn modelId="{63B35624-C763-46AC-BB11-2EEEEBD36F0F}" type="presParOf" srcId="{135EC8CD-C4A6-40C6-B491-8354FCD335AA}" destId="{E67CF8B4-7FAA-4138-8129-907317475D53}" srcOrd="5" destOrd="0" presId="urn:microsoft.com/office/officeart/2008/layout/HexagonCluster"/>
    <dgm:cxn modelId="{FCE9C416-6225-4390-A978-F3E70B16EE06}" type="presParOf" srcId="{E67CF8B4-7FAA-4138-8129-907317475D53}" destId="{028EB73A-09F4-4969-895C-F8C8834A5CCC}" srcOrd="0" destOrd="0" presId="urn:microsoft.com/office/officeart/2008/layout/HexagonCluster"/>
    <dgm:cxn modelId="{3B504F99-B223-4F27-95CC-439B541CEAE9}" type="presParOf" srcId="{135EC8CD-C4A6-40C6-B491-8354FCD335AA}" destId="{4A8FFB52-DA7E-4258-AC04-2262C36B9332}" srcOrd="6" destOrd="0" presId="urn:microsoft.com/office/officeart/2008/layout/HexagonCluster"/>
    <dgm:cxn modelId="{FD3B23DC-8E5F-414F-8ADB-58FDA0F54210}" type="presParOf" srcId="{4A8FFB52-DA7E-4258-AC04-2262C36B9332}" destId="{3537E370-4BF3-4896-B938-E91FB7144E70}" srcOrd="0" destOrd="0" presId="urn:microsoft.com/office/officeart/2008/layout/HexagonCluster"/>
    <dgm:cxn modelId="{48D1C501-B670-48C1-8B7A-0B4A12AF79E8}" type="presParOf" srcId="{135EC8CD-C4A6-40C6-B491-8354FCD335AA}" destId="{82435861-E188-4CBD-807E-0DB908635C20}" srcOrd="7" destOrd="0" presId="urn:microsoft.com/office/officeart/2008/layout/HexagonCluster"/>
    <dgm:cxn modelId="{0B7DA272-DB9E-431E-B261-9FB4E070C745}" type="presParOf" srcId="{82435861-E188-4CBD-807E-0DB908635C20}" destId="{D92BE79B-A668-4DBC-B2EE-1366D2A0D857}" srcOrd="0" destOrd="0" presId="urn:microsoft.com/office/officeart/2008/layout/HexagonCluster"/>
    <dgm:cxn modelId="{C5BDB527-1A57-4331-8434-03815EA77759}" type="presParOf" srcId="{135EC8CD-C4A6-40C6-B491-8354FCD335AA}" destId="{1BB07274-3000-48B1-9F87-68DA32BB790E}" srcOrd="8" destOrd="0" presId="urn:microsoft.com/office/officeart/2008/layout/HexagonCluster"/>
    <dgm:cxn modelId="{FEB6B72A-7127-41BD-9F4C-174DC951BAC4}" type="presParOf" srcId="{1BB07274-3000-48B1-9F87-68DA32BB790E}" destId="{CF79D1B5-2F93-4B3F-8EDE-532605310E1C}" srcOrd="0" destOrd="0" presId="urn:microsoft.com/office/officeart/2008/layout/HexagonCluster"/>
    <dgm:cxn modelId="{43E5CD2F-9B6C-499B-8AB4-C7928946AF26}" type="presParOf" srcId="{135EC8CD-C4A6-40C6-B491-8354FCD335AA}" destId="{E3927043-616E-41E9-84EF-0435B5209CD1}" srcOrd="9" destOrd="0" presId="urn:microsoft.com/office/officeart/2008/layout/HexagonCluster"/>
    <dgm:cxn modelId="{E1D74602-707C-4427-BBCC-167F44194F52}" type="presParOf" srcId="{E3927043-616E-41E9-84EF-0435B5209CD1}" destId="{480F57B5-5ACF-457D-B521-57A38A417412}" srcOrd="0" destOrd="0" presId="urn:microsoft.com/office/officeart/2008/layout/HexagonCluster"/>
    <dgm:cxn modelId="{FFA2C9F0-FE65-4F40-84DA-60F15D3F4272}" type="presParOf" srcId="{135EC8CD-C4A6-40C6-B491-8354FCD335AA}" destId="{C7519F54-9F23-453E-B859-EBF96EC8F37D}" srcOrd="10" destOrd="0" presId="urn:microsoft.com/office/officeart/2008/layout/HexagonCluster"/>
    <dgm:cxn modelId="{443B416F-7AEA-4857-85FF-C084C4C8CFFC}" type="presParOf" srcId="{C7519F54-9F23-453E-B859-EBF96EC8F37D}" destId="{FAC6C324-D37F-4644-8F0A-3E1D32FABF6A}" srcOrd="0" destOrd="0" presId="urn:microsoft.com/office/officeart/2008/layout/HexagonCluster"/>
    <dgm:cxn modelId="{049DCD83-FB45-4731-91DA-825C233F17DF}" type="presParOf" srcId="{135EC8CD-C4A6-40C6-B491-8354FCD335AA}" destId="{D754377A-AE7C-4DFB-B6E1-A29080E71F5F}" srcOrd="11" destOrd="0" presId="urn:microsoft.com/office/officeart/2008/layout/HexagonCluster"/>
    <dgm:cxn modelId="{727BEF4B-8A92-43B6-8C0D-56B0D38D6C50}" type="presParOf" srcId="{D754377A-AE7C-4DFB-B6E1-A29080E71F5F}" destId="{3EE5FF2C-4079-425A-B99F-6600F5E45FA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C1676-AF08-4310-BF68-B274B8969C72}"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zh-CN" altLang="en-US"/>
        </a:p>
      </dgm:t>
    </dgm:pt>
    <dgm:pt modelId="{6D27687A-7FB0-42A0-977B-55B5C0697E07}">
      <dgm:prSet phldrT="[文本]" custT="1"/>
      <dgm:spPr>
        <a:solidFill>
          <a:srgbClr val="6B89B6"/>
        </a:solidFill>
        <a:ln>
          <a:noFill/>
        </a:ln>
      </dgm:spPr>
      <dgm:t>
        <a:bodyPr/>
        <a:lstStyle/>
        <a:p>
          <a:r>
            <a:rPr lang="zh-CN" altLang="en-US" sz="2000" dirty="0" smtClean="0">
              <a:latin typeface="微软雅黑" panose="020B0503020204020204" pitchFamily="34" charset="-122"/>
              <a:ea typeface="微软雅黑" panose="020B0503020204020204" pitchFamily="34" charset="-122"/>
            </a:rPr>
            <a:t>文本</a:t>
          </a:r>
          <a:endParaRPr lang="zh-CN" altLang="en-US" sz="2000" dirty="0"/>
        </a:p>
      </dgm:t>
    </dgm:pt>
    <dgm:pt modelId="{46DC1E74-7E94-45E1-9FA5-1210406F47D5}" type="parTrans" cxnId="{6BCDF3E0-0A9D-4A24-846A-FF756947E688}">
      <dgm:prSet/>
      <dgm:spPr/>
      <dgm:t>
        <a:bodyPr/>
        <a:lstStyle/>
        <a:p>
          <a:endParaRPr lang="zh-CN" altLang="en-US"/>
        </a:p>
      </dgm:t>
    </dgm:pt>
    <dgm:pt modelId="{6603ED73-F80F-4A2A-8A5C-FCC1DC19FA59}" type="sibTrans" cxnId="{6BCDF3E0-0A9D-4A24-846A-FF756947E68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a:solidFill>
            <a:srgbClr val="2B579A"/>
          </a:solidFill>
        </a:ln>
      </dgm:spPr>
      <dgm:t>
        <a:bodyPr/>
        <a:lstStyle/>
        <a:p>
          <a:endParaRPr lang="zh-CN" altLang="en-US"/>
        </a:p>
      </dgm:t>
    </dgm:pt>
    <dgm:pt modelId="{73E6617E-B82C-4BAE-A32D-D22A71821573}">
      <dgm:prSet phldrT="[文本]" custT="1"/>
      <dgm:spPr>
        <a:solidFill>
          <a:srgbClr val="2B579A"/>
        </a:solidFill>
        <a:ln>
          <a:noFill/>
        </a:ln>
      </dgm:spPr>
      <dgm:t>
        <a:bodyPr/>
        <a:lstStyle/>
        <a:p>
          <a:r>
            <a:rPr lang="zh-CN" altLang="en-US" sz="2000" dirty="0" smtClean="0">
              <a:latin typeface="微软雅黑" panose="020B0503020204020204" pitchFamily="34" charset="-122"/>
              <a:ea typeface="微软雅黑" panose="020B0503020204020204" pitchFamily="34" charset="-122"/>
            </a:rPr>
            <a:t>文本</a:t>
          </a:r>
          <a:endParaRPr lang="zh-CN" altLang="en-US" sz="2000" dirty="0"/>
        </a:p>
      </dgm:t>
    </dgm:pt>
    <dgm:pt modelId="{318DA73E-010F-4380-89F3-7A877154EE0D}" type="parTrans" cxnId="{FA4E50B4-B26F-46F0-AD43-404EA62A0312}">
      <dgm:prSet/>
      <dgm:spPr/>
      <dgm:t>
        <a:bodyPr/>
        <a:lstStyle/>
        <a:p>
          <a:endParaRPr lang="zh-CN" altLang="en-US"/>
        </a:p>
      </dgm:t>
    </dgm:pt>
    <dgm:pt modelId="{B99D3EFD-BA61-4F77-BBB0-BCBDB8F03E57}" type="sibTrans" cxnId="{FA4E50B4-B26F-46F0-AD43-404EA62A0312}">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898" r="-38898"/>
          </a:stretch>
        </a:blipFill>
        <a:ln>
          <a:solidFill>
            <a:srgbClr val="2B579A"/>
          </a:solidFill>
        </a:ln>
      </dgm:spPr>
      <dgm:t>
        <a:bodyPr/>
        <a:lstStyle/>
        <a:p>
          <a:endParaRPr lang="zh-CN" altLang="en-US"/>
        </a:p>
      </dgm:t>
    </dgm:pt>
    <dgm:pt modelId="{135EC8CD-C4A6-40C6-B491-8354FCD335AA}" type="pres">
      <dgm:prSet presAssocID="{12AC1676-AF08-4310-BF68-B274B8969C72}" presName="Name0" presStyleCnt="0">
        <dgm:presLayoutVars>
          <dgm:chMax val="21"/>
          <dgm:chPref val="21"/>
        </dgm:presLayoutVars>
      </dgm:prSet>
      <dgm:spPr/>
      <dgm:t>
        <a:bodyPr/>
        <a:lstStyle/>
        <a:p>
          <a:endParaRPr lang="zh-CN" altLang="en-US"/>
        </a:p>
      </dgm:t>
    </dgm:pt>
    <dgm:pt modelId="{535642C5-DFA8-4701-8777-242B8402717B}" type="pres">
      <dgm:prSet presAssocID="{6D27687A-7FB0-42A0-977B-55B5C0697E07}" presName="text1" presStyleCnt="0"/>
      <dgm:spPr/>
    </dgm:pt>
    <dgm:pt modelId="{22B66F1B-160C-42D4-8EE0-B8A71B0BA08F}" type="pres">
      <dgm:prSet presAssocID="{6D27687A-7FB0-42A0-977B-55B5C0697E07}" presName="textRepeatNode" presStyleLbl="alignNode1" presStyleIdx="0" presStyleCnt="2" custLinFactNeighborX="-74567" custLinFactNeighborY="-24705">
        <dgm:presLayoutVars>
          <dgm:chMax val="0"/>
          <dgm:chPref val="0"/>
          <dgm:bulletEnabled val="1"/>
        </dgm:presLayoutVars>
      </dgm:prSet>
      <dgm:spPr/>
      <dgm:t>
        <a:bodyPr/>
        <a:lstStyle/>
        <a:p>
          <a:endParaRPr lang="zh-CN" altLang="en-US"/>
        </a:p>
      </dgm:t>
    </dgm:pt>
    <dgm:pt modelId="{177DFF7C-3D2D-4950-B17D-07F525A3C353}" type="pres">
      <dgm:prSet presAssocID="{6D27687A-7FB0-42A0-977B-55B5C0697E07}" presName="textaccent1" presStyleCnt="0"/>
      <dgm:spPr/>
    </dgm:pt>
    <dgm:pt modelId="{D8EF3083-37BE-47FE-A3C4-3B8562EBDB8F}" type="pres">
      <dgm:prSet presAssocID="{6D27687A-7FB0-42A0-977B-55B5C0697E07}" presName="accentRepeatNode" presStyleLbl="solidAlignAcc1" presStyleIdx="0" presStyleCnt="4" custLinFactX="700000" custLinFactY="300000" custLinFactNeighborX="745027" custLinFactNeighborY="312655"/>
      <dgm:spPr>
        <a:noFill/>
        <a:ln>
          <a:solidFill>
            <a:srgbClr val="2B579A"/>
          </a:solidFill>
        </a:ln>
      </dgm:spPr>
      <dgm:t>
        <a:bodyPr/>
        <a:lstStyle/>
        <a:p>
          <a:endParaRPr lang="zh-CN" altLang="en-US"/>
        </a:p>
      </dgm:t>
    </dgm:pt>
    <dgm:pt modelId="{86E27654-035C-4F2F-8977-598E951F7D69}" type="pres">
      <dgm:prSet presAssocID="{6603ED73-F80F-4A2A-8A5C-FCC1DC19FA59}" presName="image1" presStyleCnt="0"/>
      <dgm:spPr/>
    </dgm:pt>
    <dgm:pt modelId="{2F9526FE-0205-4AB5-9AE4-7B2BEB3EE11A}" type="pres">
      <dgm:prSet presAssocID="{6603ED73-F80F-4A2A-8A5C-FCC1DC19FA59}" presName="imageRepeatNode" presStyleLbl="alignAcc1" presStyleIdx="0" presStyleCnt="2" custLinFactNeighborX="94806" custLinFactNeighborY="-22233"/>
      <dgm:spPr/>
      <dgm:t>
        <a:bodyPr/>
        <a:lstStyle/>
        <a:p>
          <a:endParaRPr lang="zh-CN" altLang="en-US"/>
        </a:p>
      </dgm:t>
    </dgm:pt>
    <dgm:pt modelId="{288B2BD6-36CF-46D2-A9F3-890AD435E731}" type="pres">
      <dgm:prSet presAssocID="{6603ED73-F80F-4A2A-8A5C-FCC1DC19FA59}" presName="imageaccent1" presStyleCnt="0"/>
      <dgm:spPr/>
    </dgm:pt>
    <dgm:pt modelId="{02F1DD80-BFB4-46B0-A2D1-70135D3844E7}" type="pres">
      <dgm:prSet presAssocID="{6603ED73-F80F-4A2A-8A5C-FCC1DC19FA59}" presName="accentRepeatNode" presStyleLbl="solidAlignAcc1" presStyleIdx="1" presStyleCnt="4" custLinFactX="700000" custLinFactY="300000" custLinFactNeighborX="745027" custLinFactNeighborY="312655"/>
      <dgm:spPr>
        <a:solidFill>
          <a:srgbClr val="2B579A"/>
        </a:solidFill>
        <a:ln>
          <a:solidFill>
            <a:srgbClr val="2B579A"/>
          </a:solidFill>
        </a:ln>
      </dgm:spPr>
      <dgm:t>
        <a:bodyPr/>
        <a:lstStyle/>
        <a:p>
          <a:endParaRPr lang="zh-CN" altLang="en-US"/>
        </a:p>
      </dgm:t>
    </dgm:pt>
    <dgm:pt modelId="{0C66F871-F731-4106-BFF9-C86CF5BC764A}" type="pres">
      <dgm:prSet presAssocID="{73E6617E-B82C-4BAE-A32D-D22A71821573}" presName="text2" presStyleCnt="0"/>
      <dgm:spPr/>
    </dgm:pt>
    <dgm:pt modelId="{D894A0DC-5430-4859-A169-68B3B197B276}" type="pres">
      <dgm:prSet presAssocID="{73E6617E-B82C-4BAE-A32D-D22A71821573}" presName="textRepeatNode" presStyleLbl="alignNode1" presStyleIdx="1" presStyleCnt="2" custLinFactNeighborX="-72437" custLinFactNeighborY="94496">
        <dgm:presLayoutVars>
          <dgm:chMax val="0"/>
          <dgm:chPref val="0"/>
          <dgm:bulletEnabled val="1"/>
        </dgm:presLayoutVars>
      </dgm:prSet>
      <dgm:spPr/>
      <dgm:t>
        <a:bodyPr/>
        <a:lstStyle/>
        <a:p>
          <a:endParaRPr lang="zh-CN" altLang="en-US"/>
        </a:p>
      </dgm:t>
    </dgm:pt>
    <dgm:pt modelId="{E67CF8B4-7FAA-4138-8129-907317475D53}" type="pres">
      <dgm:prSet presAssocID="{73E6617E-B82C-4BAE-A32D-D22A71821573}" presName="textaccent2" presStyleCnt="0"/>
      <dgm:spPr/>
    </dgm:pt>
    <dgm:pt modelId="{028EB73A-09F4-4969-895C-F8C8834A5CCC}" type="pres">
      <dgm:prSet presAssocID="{73E6617E-B82C-4BAE-A32D-D22A71821573}" presName="accentRepeatNode" presStyleLbl="solidAlignAcc1" presStyleIdx="2" presStyleCnt="4"/>
      <dgm:spPr/>
    </dgm:pt>
    <dgm:pt modelId="{4A8FFB52-DA7E-4258-AC04-2262C36B9332}" type="pres">
      <dgm:prSet presAssocID="{B99D3EFD-BA61-4F77-BBB0-BCBDB8F03E57}" presName="image2" presStyleCnt="0"/>
      <dgm:spPr/>
    </dgm:pt>
    <dgm:pt modelId="{3537E370-4BF3-4896-B938-E91FB7144E70}" type="pres">
      <dgm:prSet presAssocID="{B99D3EFD-BA61-4F77-BBB0-BCBDB8F03E57}" presName="imageRepeatNode" presStyleLbl="alignAcc1" presStyleIdx="1" presStyleCnt="2" custLinFactNeighborX="-64447" custLinFactNeighborY="-19239"/>
      <dgm:spPr/>
      <dgm:t>
        <a:bodyPr/>
        <a:lstStyle/>
        <a:p>
          <a:endParaRPr lang="zh-CN" altLang="en-US"/>
        </a:p>
      </dgm:t>
    </dgm:pt>
    <dgm:pt modelId="{82435861-E188-4CBD-807E-0DB908635C20}" type="pres">
      <dgm:prSet presAssocID="{B99D3EFD-BA61-4F77-BBB0-BCBDB8F03E57}" presName="imageaccent2" presStyleCnt="0"/>
      <dgm:spPr/>
    </dgm:pt>
    <dgm:pt modelId="{D92BE79B-A668-4DBC-B2EE-1366D2A0D857}" type="pres">
      <dgm:prSet presAssocID="{B99D3EFD-BA61-4F77-BBB0-BCBDB8F03E57}" presName="accentRepeatNode" presStyleLbl="solidAlignAcc1" presStyleIdx="3" presStyleCnt="4" custLinFactX="200000" custLinFactY="307722" custLinFactNeighborX="205702" custLinFactNeighborY="400000"/>
      <dgm:spPr>
        <a:noFill/>
        <a:ln>
          <a:solidFill>
            <a:srgbClr val="2B579A"/>
          </a:solidFill>
        </a:ln>
      </dgm:spPr>
      <dgm:t>
        <a:bodyPr/>
        <a:lstStyle/>
        <a:p>
          <a:endParaRPr lang="zh-CN" altLang="en-US"/>
        </a:p>
      </dgm:t>
    </dgm:pt>
  </dgm:ptLst>
  <dgm:cxnLst>
    <dgm:cxn modelId="{6BCDF3E0-0A9D-4A24-846A-FF756947E688}" srcId="{12AC1676-AF08-4310-BF68-B274B8969C72}" destId="{6D27687A-7FB0-42A0-977B-55B5C0697E07}" srcOrd="0" destOrd="0" parTransId="{46DC1E74-7E94-45E1-9FA5-1210406F47D5}" sibTransId="{6603ED73-F80F-4A2A-8A5C-FCC1DC19FA59}"/>
    <dgm:cxn modelId="{FA4E50B4-B26F-46F0-AD43-404EA62A0312}" srcId="{12AC1676-AF08-4310-BF68-B274B8969C72}" destId="{73E6617E-B82C-4BAE-A32D-D22A71821573}" srcOrd="1" destOrd="0" parTransId="{318DA73E-010F-4380-89F3-7A877154EE0D}" sibTransId="{B99D3EFD-BA61-4F77-BBB0-BCBDB8F03E57}"/>
    <dgm:cxn modelId="{67DE24BF-AA83-4409-B032-EF88DD677957}" type="presOf" srcId="{12AC1676-AF08-4310-BF68-B274B8969C72}" destId="{135EC8CD-C4A6-40C6-B491-8354FCD335AA}" srcOrd="0" destOrd="0" presId="urn:microsoft.com/office/officeart/2008/layout/HexagonCluster"/>
    <dgm:cxn modelId="{2F2A3C2E-52FF-413F-99BB-AB833813B486}" type="presOf" srcId="{73E6617E-B82C-4BAE-A32D-D22A71821573}" destId="{D894A0DC-5430-4859-A169-68B3B197B276}" srcOrd="0" destOrd="0" presId="urn:microsoft.com/office/officeart/2008/layout/HexagonCluster"/>
    <dgm:cxn modelId="{76E4DA11-D93F-4B78-9779-47932CF2B306}" type="presOf" srcId="{B99D3EFD-BA61-4F77-BBB0-BCBDB8F03E57}" destId="{3537E370-4BF3-4896-B938-E91FB7144E70}" srcOrd="0" destOrd="0" presId="urn:microsoft.com/office/officeart/2008/layout/HexagonCluster"/>
    <dgm:cxn modelId="{267F5143-77FC-49B9-BBD0-8926CA57D52D}" type="presOf" srcId="{6D27687A-7FB0-42A0-977B-55B5C0697E07}" destId="{22B66F1B-160C-42D4-8EE0-B8A71B0BA08F}" srcOrd="0" destOrd="0" presId="urn:microsoft.com/office/officeart/2008/layout/HexagonCluster"/>
    <dgm:cxn modelId="{6AB2557C-0BFA-47C1-A317-752EB1A8552E}" type="presOf" srcId="{6603ED73-F80F-4A2A-8A5C-FCC1DC19FA59}" destId="{2F9526FE-0205-4AB5-9AE4-7B2BEB3EE11A}" srcOrd="0" destOrd="0" presId="urn:microsoft.com/office/officeart/2008/layout/HexagonCluster"/>
    <dgm:cxn modelId="{DDA79246-82E2-4746-8573-55F311D58249}" type="presParOf" srcId="{135EC8CD-C4A6-40C6-B491-8354FCD335AA}" destId="{535642C5-DFA8-4701-8777-242B8402717B}" srcOrd="0" destOrd="0" presId="urn:microsoft.com/office/officeart/2008/layout/HexagonCluster"/>
    <dgm:cxn modelId="{ADB3454C-A84F-48E6-BAD9-66F920DA7295}" type="presParOf" srcId="{535642C5-DFA8-4701-8777-242B8402717B}" destId="{22B66F1B-160C-42D4-8EE0-B8A71B0BA08F}" srcOrd="0" destOrd="0" presId="urn:microsoft.com/office/officeart/2008/layout/HexagonCluster"/>
    <dgm:cxn modelId="{EF4B4AC7-B0CF-4022-AB86-2FAF1A51AFF9}" type="presParOf" srcId="{135EC8CD-C4A6-40C6-B491-8354FCD335AA}" destId="{177DFF7C-3D2D-4950-B17D-07F525A3C353}" srcOrd="1" destOrd="0" presId="urn:microsoft.com/office/officeart/2008/layout/HexagonCluster"/>
    <dgm:cxn modelId="{8669C4B5-6CF6-4694-BE4D-ED313D2DADBE}" type="presParOf" srcId="{177DFF7C-3D2D-4950-B17D-07F525A3C353}" destId="{D8EF3083-37BE-47FE-A3C4-3B8562EBDB8F}" srcOrd="0" destOrd="0" presId="urn:microsoft.com/office/officeart/2008/layout/HexagonCluster"/>
    <dgm:cxn modelId="{3ECAE7E1-8072-433B-BD47-C769E1CEC992}" type="presParOf" srcId="{135EC8CD-C4A6-40C6-B491-8354FCD335AA}" destId="{86E27654-035C-4F2F-8977-598E951F7D69}" srcOrd="2" destOrd="0" presId="urn:microsoft.com/office/officeart/2008/layout/HexagonCluster"/>
    <dgm:cxn modelId="{B6BC5765-4552-4E6C-A0D4-24062F7ACC23}" type="presParOf" srcId="{86E27654-035C-4F2F-8977-598E951F7D69}" destId="{2F9526FE-0205-4AB5-9AE4-7B2BEB3EE11A}" srcOrd="0" destOrd="0" presId="urn:microsoft.com/office/officeart/2008/layout/HexagonCluster"/>
    <dgm:cxn modelId="{B0EA8455-2F81-40C0-A927-3E5A0617D6F8}" type="presParOf" srcId="{135EC8CD-C4A6-40C6-B491-8354FCD335AA}" destId="{288B2BD6-36CF-46D2-A9F3-890AD435E731}" srcOrd="3" destOrd="0" presId="urn:microsoft.com/office/officeart/2008/layout/HexagonCluster"/>
    <dgm:cxn modelId="{C4A40515-34EF-4EC9-A166-79343045D57D}" type="presParOf" srcId="{288B2BD6-36CF-46D2-A9F3-890AD435E731}" destId="{02F1DD80-BFB4-46B0-A2D1-70135D3844E7}" srcOrd="0" destOrd="0" presId="urn:microsoft.com/office/officeart/2008/layout/HexagonCluster"/>
    <dgm:cxn modelId="{49DF84CF-6D74-4588-B5A9-339BB13CDF69}" type="presParOf" srcId="{135EC8CD-C4A6-40C6-B491-8354FCD335AA}" destId="{0C66F871-F731-4106-BFF9-C86CF5BC764A}" srcOrd="4" destOrd="0" presId="urn:microsoft.com/office/officeart/2008/layout/HexagonCluster"/>
    <dgm:cxn modelId="{CA88441C-3F7C-48F8-87F2-413AF6F0375C}" type="presParOf" srcId="{0C66F871-F731-4106-BFF9-C86CF5BC764A}" destId="{D894A0DC-5430-4859-A169-68B3B197B276}" srcOrd="0" destOrd="0" presId="urn:microsoft.com/office/officeart/2008/layout/HexagonCluster"/>
    <dgm:cxn modelId="{20D80D31-374D-40AD-8518-344D6ACCC19F}" type="presParOf" srcId="{135EC8CD-C4A6-40C6-B491-8354FCD335AA}" destId="{E67CF8B4-7FAA-4138-8129-907317475D53}" srcOrd="5" destOrd="0" presId="urn:microsoft.com/office/officeart/2008/layout/HexagonCluster"/>
    <dgm:cxn modelId="{887D5E75-1B99-494B-9015-19BE5CE7AD1D}" type="presParOf" srcId="{E67CF8B4-7FAA-4138-8129-907317475D53}" destId="{028EB73A-09F4-4969-895C-F8C8834A5CCC}" srcOrd="0" destOrd="0" presId="urn:microsoft.com/office/officeart/2008/layout/HexagonCluster"/>
    <dgm:cxn modelId="{91F55E38-2A0B-47E2-8D45-84C863A08326}" type="presParOf" srcId="{135EC8CD-C4A6-40C6-B491-8354FCD335AA}" destId="{4A8FFB52-DA7E-4258-AC04-2262C36B9332}" srcOrd="6" destOrd="0" presId="urn:microsoft.com/office/officeart/2008/layout/HexagonCluster"/>
    <dgm:cxn modelId="{D7280A8B-A25F-4832-BA40-DF2B2BC43752}" type="presParOf" srcId="{4A8FFB52-DA7E-4258-AC04-2262C36B9332}" destId="{3537E370-4BF3-4896-B938-E91FB7144E70}" srcOrd="0" destOrd="0" presId="urn:microsoft.com/office/officeart/2008/layout/HexagonCluster"/>
    <dgm:cxn modelId="{50B59F8F-ACAF-4430-9BC1-262849ADE588}" type="presParOf" srcId="{135EC8CD-C4A6-40C6-B491-8354FCD335AA}" destId="{82435861-E188-4CBD-807E-0DB908635C20}" srcOrd="7" destOrd="0" presId="urn:microsoft.com/office/officeart/2008/layout/HexagonCluster"/>
    <dgm:cxn modelId="{11C0B3EB-6FED-449D-9234-D57767270BED}" type="presParOf" srcId="{82435861-E188-4CBD-807E-0DB908635C20}" destId="{D92BE79B-A668-4DBC-B2EE-1366D2A0D85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917372-FFDC-47ED-9AD6-ED632626017A}"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6C13F4AB-71AB-449E-82C9-64E59FC37B43}">
      <dgm:prSet phldrT="[文本]" custT="1"/>
      <dgm:spPr>
        <a:solidFill>
          <a:srgbClr val="2B579A">
            <a:alpha val="90000"/>
          </a:srgbClr>
        </a:solidFill>
        <a:ln>
          <a:noFill/>
        </a:ln>
      </dgm:spPr>
      <dgm:t>
        <a:bodyPr/>
        <a:lstStyle/>
        <a:p>
          <a:r>
            <a:rPr lang="en-US" altLang="zh-CN" sz="5400" dirty="0" smtClean="0">
              <a:latin typeface="Segoe UI" panose="020B0502040204020203" pitchFamily="34" charset="0"/>
              <a:cs typeface="Segoe UI" panose="020B0502040204020203" pitchFamily="34" charset="0"/>
            </a:rPr>
            <a:t>HOW?</a:t>
          </a:r>
          <a:endParaRPr lang="zh-CN" altLang="en-US" sz="5400" dirty="0">
            <a:latin typeface="Segoe UI" panose="020B0502040204020203" pitchFamily="34" charset="0"/>
            <a:cs typeface="Segoe UI" panose="020B0502040204020203" pitchFamily="34" charset="0"/>
          </a:endParaRPr>
        </a:p>
      </dgm:t>
    </dgm:pt>
    <dgm:pt modelId="{E3072AD1-8197-4AC7-BC43-6C13301B1107}" type="parTrans" cxnId="{3358B2BB-933E-4B3A-A415-B883942048BA}">
      <dgm:prSet/>
      <dgm:spPr/>
      <dgm:t>
        <a:bodyPr/>
        <a:lstStyle/>
        <a:p>
          <a:endParaRPr lang="zh-CN" altLang="en-US"/>
        </a:p>
      </dgm:t>
    </dgm:pt>
    <dgm:pt modelId="{92EA62E3-C1C6-4243-BB15-ACFC8CCE5A68}" type="sibTrans" cxnId="{3358B2BB-933E-4B3A-A415-B883942048BA}">
      <dgm:prSet/>
      <dgm:spPr/>
      <dgm:t>
        <a:bodyPr/>
        <a:lstStyle/>
        <a:p>
          <a:endParaRPr lang="zh-CN" altLang="en-US"/>
        </a:p>
      </dgm:t>
    </dgm:pt>
    <dgm:pt modelId="{B1DBFF31-2AF3-406B-9A9D-73E85001B88A}">
      <dgm:prSet phldrT="[文本]"/>
      <dgm:spPr>
        <a:solidFill>
          <a:srgbClr val="2B579A"/>
        </a:solidFill>
        <a:ln>
          <a:noFill/>
        </a:ln>
      </dgm:spPr>
      <dgm:t>
        <a:bodyPr/>
        <a:lstStyle/>
        <a:p>
          <a:r>
            <a:rPr lang="zh-CN" altLang="en-US" dirty="0" smtClean="0">
              <a:latin typeface="微软雅黑" panose="020B0503020204020204" pitchFamily="34" charset="-122"/>
              <a:ea typeface="微软雅黑" panose="020B0503020204020204" pitchFamily="34" charset="-122"/>
            </a:rPr>
            <a:t>文本</a:t>
          </a:r>
          <a:endParaRPr lang="zh-CN" altLang="en-US" dirty="0">
            <a:latin typeface="微软雅黑" panose="020B0503020204020204" pitchFamily="34" charset="-122"/>
            <a:ea typeface="微软雅黑" panose="020B0503020204020204" pitchFamily="34" charset="-122"/>
          </a:endParaRPr>
        </a:p>
      </dgm:t>
    </dgm:pt>
    <dgm:pt modelId="{0363FE8E-ADAA-4D6A-98A8-950BCC137D17}" type="parTrans" cxnId="{AA13BE7C-E760-4562-9AF9-D052D9D62B4C}">
      <dgm:prSet/>
      <dgm:spPr/>
      <dgm:t>
        <a:bodyPr/>
        <a:lstStyle/>
        <a:p>
          <a:endParaRPr lang="zh-CN" altLang="en-US"/>
        </a:p>
      </dgm:t>
    </dgm:pt>
    <dgm:pt modelId="{A02FEF74-83A9-47BB-8074-93BF0F78B5FB}" type="sibTrans" cxnId="{AA13BE7C-E760-4562-9AF9-D052D9D62B4C}">
      <dgm:prSet/>
      <dgm:spPr/>
      <dgm:t>
        <a:bodyPr/>
        <a:lstStyle/>
        <a:p>
          <a:endParaRPr lang="zh-CN" altLang="en-US"/>
        </a:p>
      </dgm:t>
    </dgm:pt>
    <dgm:pt modelId="{3187C260-522D-4226-AFED-537C046B61A6}">
      <dgm:prSet phldrT="[文本]"/>
      <dgm:spPr>
        <a:solidFill>
          <a:srgbClr val="2B579A"/>
        </a:solidFill>
        <a:ln>
          <a:noFill/>
        </a:ln>
        <a:effectLst>
          <a:outerShdw blurRad="76200" dist="38100" dir="2700000" algn="tl" rotWithShape="0">
            <a:srgbClr val="2B579A">
              <a:alpha val="60000"/>
            </a:srgbClr>
          </a:outerShdw>
        </a:effectLst>
      </dgm:spPr>
      <dgm:t>
        <a:bodyPr/>
        <a:lstStyle/>
        <a:p>
          <a:r>
            <a:rPr lang="zh-CN" altLang="en-US" dirty="0" smtClean="0">
              <a:latin typeface="微软雅黑" panose="020B0503020204020204" pitchFamily="34" charset="-122"/>
              <a:ea typeface="微软雅黑" panose="020B0503020204020204" pitchFamily="34" charset="-122"/>
            </a:rPr>
            <a:t>文本</a:t>
          </a:r>
          <a:endParaRPr lang="zh-CN" altLang="en-US" dirty="0">
            <a:latin typeface="微软雅黑" panose="020B0503020204020204" pitchFamily="34" charset="-122"/>
            <a:ea typeface="微软雅黑" panose="020B0503020204020204" pitchFamily="34" charset="-122"/>
          </a:endParaRPr>
        </a:p>
      </dgm:t>
    </dgm:pt>
    <dgm:pt modelId="{653B70A5-EE56-45C7-9D33-431C04295FC3}" type="parTrans" cxnId="{314B18D5-E8D7-449B-87D1-3C2483B2C95B}">
      <dgm:prSet/>
      <dgm:spPr/>
      <dgm:t>
        <a:bodyPr/>
        <a:lstStyle/>
        <a:p>
          <a:endParaRPr lang="zh-CN" altLang="en-US"/>
        </a:p>
      </dgm:t>
    </dgm:pt>
    <dgm:pt modelId="{BDDBD2DD-5102-46F6-864E-A36D55C00A1A}" type="sibTrans" cxnId="{314B18D5-E8D7-449B-87D1-3C2483B2C95B}">
      <dgm:prSet/>
      <dgm:spPr/>
      <dgm:t>
        <a:bodyPr/>
        <a:lstStyle/>
        <a:p>
          <a:endParaRPr lang="zh-CN" altLang="en-US"/>
        </a:p>
      </dgm:t>
    </dgm:pt>
    <dgm:pt modelId="{64BC9EB3-AA93-4982-8BC0-013FAC6761EE}" type="pres">
      <dgm:prSet presAssocID="{82917372-FFDC-47ED-9AD6-ED632626017A}" presName="Name0" presStyleCnt="0">
        <dgm:presLayoutVars>
          <dgm:chMax val="1"/>
          <dgm:chPref val="1"/>
        </dgm:presLayoutVars>
      </dgm:prSet>
      <dgm:spPr/>
      <dgm:t>
        <a:bodyPr/>
        <a:lstStyle/>
        <a:p>
          <a:endParaRPr lang="zh-CN" altLang="en-US"/>
        </a:p>
      </dgm:t>
    </dgm:pt>
    <dgm:pt modelId="{5F8EE47F-C7A5-45C9-81C7-53F0EC10D63C}" type="pres">
      <dgm:prSet presAssocID="{6C13F4AB-71AB-449E-82C9-64E59FC37B43}" presName="Parent" presStyleLbl="node0" presStyleIdx="0" presStyleCnt="1">
        <dgm:presLayoutVars>
          <dgm:chMax val="5"/>
          <dgm:chPref val="5"/>
        </dgm:presLayoutVars>
      </dgm:prSet>
      <dgm:spPr/>
      <dgm:t>
        <a:bodyPr/>
        <a:lstStyle/>
        <a:p>
          <a:endParaRPr lang="zh-CN" altLang="en-US"/>
        </a:p>
      </dgm:t>
    </dgm:pt>
    <dgm:pt modelId="{3E8FDD1E-3340-42D7-8338-5D24C6F84194}" type="pres">
      <dgm:prSet presAssocID="{6C13F4AB-71AB-449E-82C9-64E59FC37B43}" presName="Accent1" presStyleLbl="node1" presStyleIdx="0" presStyleCnt="13"/>
      <dgm:spPr>
        <a:solidFill>
          <a:srgbClr val="2B579A">
            <a:alpha val="0"/>
          </a:srgbClr>
        </a:solidFill>
        <a:ln>
          <a:noFill/>
        </a:ln>
      </dgm:spPr>
    </dgm:pt>
    <dgm:pt modelId="{B2F3E641-A183-4A4D-8A8C-B1BEFCF93BCC}" type="pres">
      <dgm:prSet presAssocID="{6C13F4AB-71AB-449E-82C9-64E59FC37B43}" presName="Accent2" presStyleLbl="node1" presStyleIdx="1" presStyleCnt="13"/>
      <dgm:spPr>
        <a:solidFill>
          <a:srgbClr val="2B579A"/>
        </a:solidFill>
        <a:ln>
          <a:noFill/>
        </a:ln>
        <a:effectLst>
          <a:outerShdw blurRad="76200" dist="38100" dir="2700000" algn="tl" rotWithShape="0">
            <a:srgbClr val="2B579A">
              <a:alpha val="60000"/>
            </a:srgbClr>
          </a:outerShdw>
        </a:effectLst>
      </dgm:spPr>
      <dgm:t>
        <a:bodyPr/>
        <a:lstStyle/>
        <a:p>
          <a:endParaRPr lang="zh-CN" altLang="en-US"/>
        </a:p>
      </dgm:t>
    </dgm:pt>
    <dgm:pt modelId="{2300A9C6-6A06-4AB6-892A-A6F08D58BFA9}" type="pres">
      <dgm:prSet presAssocID="{6C13F4AB-71AB-449E-82C9-64E59FC37B43}" presName="Accent3" presStyleLbl="node1" presStyleIdx="2" presStyleCnt="13" custLinFactX="15319" custLinFactY="74798" custLinFactNeighborX="100000" custLinFactNeighborY="100000"/>
      <dgm:spPr>
        <a:solidFill>
          <a:srgbClr val="2B579A"/>
        </a:solidFill>
        <a:ln>
          <a:noFill/>
        </a:ln>
      </dgm:spPr>
    </dgm:pt>
    <dgm:pt modelId="{E7DA70D0-D4CC-4B43-BFAA-5A14C0C38023}" type="pres">
      <dgm:prSet presAssocID="{6C13F4AB-71AB-449E-82C9-64E59FC37B43}" presName="Accent4" presStyleLbl="node1" presStyleIdx="3" presStyleCnt="13"/>
      <dgm:spPr>
        <a:solidFill>
          <a:srgbClr val="2B579A">
            <a:alpha val="60000"/>
          </a:srgbClr>
        </a:solidFill>
        <a:ln>
          <a:noFill/>
        </a:ln>
      </dgm:spPr>
    </dgm:pt>
    <dgm:pt modelId="{DFC9A3AB-1223-4C30-B65C-4DF455D3803A}" type="pres">
      <dgm:prSet presAssocID="{6C13F4AB-71AB-449E-82C9-64E59FC37B43}" presName="Accent5" presStyleLbl="node1" presStyleIdx="4" presStyleCnt="13" custLinFactX="944514" custLinFactY="500000" custLinFactNeighborX="1000000" custLinFactNeighborY="588516"/>
      <dgm:spPr>
        <a:solidFill>
          <a:srgbClr val="2B579A">
            <a:alpha val="43000"/>
          </a:srgbClr>
        </a:solidFill>
        <a:ln>
          <a:noFill/>
        </a:ln>
      </dgm:spPr>
    </dgm:pt>
    <dgm:pt modelId="{39830938-409F-43AB-B116-D8AE06DC6869}" type="pres">
      <dgm:prSet presAssocID="{6C13F4AB-71AB-449E-82C9-64E59FC37B43}" presName="Accent6" presStyleLbl="node1" presStyleIdx="5" presStyleCnt="13" custLinFactY="-300000" custLinFactNeighborX="-27836" custLinFactNeighborY="-399192"/>
      <dgm:spPr>
        <a:solidFill>
          <a:srgbClr val="2B579A"/>
        </a:solidFill>
        <a:ln>
          <a:noFill/>
        </a:ln>
      </dgm:spPr>
    </dgm:pt>
    <dgm:pt modelId="{EDB1B5D8-470E-4A69-9AF3-EFD0594E712B}" type="pres">
      <dgm:prSet presAssocID="{B1DBFF31-2AF3-406B-9A9D-73E85001B88A}" presName="Child1" presStyleLbl="node1" presStyleIdx="6" presStyleCnt="13">
        <dgm:presLayoutVars>
          <dgm:chMax val="0"/>
          <dgm:chPref val="0"/>
        </dgm:presLayoutVars>
      </dgm:prSet>
      <dgm:spPr/>
      <dgm:t>
        <a:bodyPr/>
        <a:lstStyle/>
        <a:p>
          <a:endParaRPr lang="zh-CN" altLang="en-US"/>
        </a:p>
      </dgm:t>
    </dgm:pt>
    <dgm:pt modelId="{E2F76455-E986-4FE2-B71D-4A02547E79DB}" type="pres">
      <dgm:prSet presAssocID="{B1DBFF31-2AF3-406B-9A9D-73E85001B88A}" presName="Accent7" presStyleCnt="0"/>
      <dgm:spPr/>
    </dgm:pt>
    <dgm:pt modelId="{90F343AB-538C-4D84-9A7F-37D262FD44DE}" type="pres">
      <dgm:prSet presAssocID="{B1DBFF31-2AF3-406B-9A9D-73E85001B88A}" presName="AccentHold1" presStyleLbl="node1" presStyleIdx="7" presStyleCnt="13"/>
      <dgm:spPr>
        <a:solidFill>
          <a:srgbClr val="2B579A">
            <a:alpha val="0"/>
          </a:srgbClr>
        </a:solidFill>
        <a:ln>
          <a:noFill/>
        </a:ln>
      </dgm:spPr>
    </dgm:pt>
    <dgm:pt modelId="{C9FEFB3D-5326-4ED7-A336-775D5A749152}" type="pres">
      <dgm:prSet presAssocID="{B1DBFF31-2AF3-406B-9A9D-73E85001B88A}" presName="Accent8" presStyleCnt="0"/>
      <dgm:spPr/>
    </dgm:pt>
    <dgm:pt modelId="{C5DEF13F-E411-4650-BDC5-2D80D249A9D7}" type="pres">
      <dgm:prSet presAssocID="{B1DBFF31-2AF3-406B-9A9D-73E85001B88A}" presName="AccentHold2" presStyleLbl="node1" presStyleIdx="8" presStyleCnt="13"/>
      <dgm:spPr>
        <a:solidFill>
          <a:srgbClr val="2B579A">
            <a:alpha val="77000"/>
          </a:srgbClr>
        </a:solidFill>
        <a:ln>
          <a:noFill/>
        </a:ln>
        <a:effectLst>
          <a:outerShdw blurRad="76200" dist="38100" dir="2700000" algn="tl" rotWithShape="0">
            <a:srgbClr val="6B89B6">
              <a:alpha val="40000"/>
            </a:srgbClr>
          </a:outerShdw>
        </a:effectLst>
      </dgm:spPr>
      <dgm:t>
        <a:bodyPr/>
        <a:lstStyle/>
        <a:p>
          <a:endParaRPr lang="zh-CN" altLang="en-US"/>
        </a:p>
      </dgm:t>
    </dgm:pt>
    <dgm:pt modelId="{2EFA5C54-047B-4ECA-AF9C-5A790FF565B2}" type="pres">
      <dgm:prSet presAssocID="{3187C260-522D-4226-AFED-537C046B61A6}" presName="Child2" presStyleLbl="node1" presStyleIdx="9" presStyleCnt="13">
        <dgm:presLayoutVars>
          <dgm:chMax val="0"/>
          <dgm:chPref val="0"/>
        </dgm:presLayoutVars>
      </dgm:prSet>
      <dgm:spPr/>
      <dgm:t>
        <a:bodyPr/>
        <a:lstStyle/>
        <a:p>
          <a:endParaRPr lang="zh-CN" altLang="en-US"/>
        </a:p>
      </dgm:t>
    </dgm:pt>
    <dgm:pt modelId="{AE8833DD-FF61-4C12-AEEA-C01410BED03D}" type="pres">
      <dgm:prSet presAssocID="{3187C260-522D-4226-AFED-537C046B61A6}" presName="Accent9" presStyleCnt="0"/>
      <dgm:spPr/>
    </dgm:pt>
    <dgm:pt modelId="{6F883537-87AD-46EF-983B-E1780DB94E40}" type="pres">
      <dgm:prSet presAssocID="{3187C260-522D-4226-AFED-537C046B61A6}" presName="AccentHold1" presStyleLbl="node1" presStyleIdx="10" presStyleCnt="13"/>
      <dgm:spPr>
        <a:solidFill>
          <a:srgbClr val="2B579A">
            <a:alpha val="0"/>
          </a:srgbClr>
        </a:solidFill>
        <a:ln>
          <a:noFill/>
        </a:ln>
      </dgm:spPr>
    </dgm:pt>
    <dgm:pt modelId="{AD39972C-9435-4551-882E-CF2BDE8EDCFD}" type="pres">
      <dgm:prSet presAssocID="{3187C260-522D-4226-AFED-537C046B61A6}" presName="Accent10" presStyleCnt="0"/>
      <dgm:spPr/>
    </dgm:pt>
    <dgm:pt modelId="{42D197D9-B094-4D27-B6DB-D9B283860F43}" type="pres">
      <dgm:prSet presAssocID="{3187C260-522D-4226-AFED-537C046B61A6}" presName="AccentHold2" presStyleLbl="node1" presStyleIdx="11" presStyleCnt="13"/>
      <dgm:spPr>
        <a:solidFill>
          <a:srgbClr val="2B579A"/>
        </a:solidFill>
        <a:ln>
          <a:noFill/>
        </a:ln>
      </dgm:spPr>
    </dgm:pt>
    <dgm:pt modelId="{41F2FDC2-0B17-4F16-8B13-C531FD16F370}" type="pres">
      <dgm:prSet presAssocID="{3187C260-522D-4226-AFED-537C046B61A6}" presName="Accent11" presStyleCnt="0"/>
      <dgm:spPr/>
    </dgm:pt>
    <dgm:pt modelId="{BAE38AC0-1D8A-41D1-B752-51E43F53F1BB}" type="pres">
      <dgm:prSet presAssocID="{3187C260-522D-4226-AFED-537C046B61A6}" presName="AccentHold3" presStyleLbl="node1" presStyleIdx="12" presStyleCnt="13" custLinFactX="422550" custLinFactNeighborX="500000" custLinFactNeighborY="55618"/>
      <dgm:spPr>
        <a:solidFill>
          <a:srgbClr val="2B579A"/>
        </a:solidFill>
        <a:ln>
          <a:noFill/>
        </a:ln>
        <a:effectLst>
          <a:outerShdw blurRad="76200" dist="38100" dir="2700000" algn="tl" rotWithShape="0">
            <a:prstClr val="black">
              <a:alpha val="60000"/>
            </a:prstClr>
          </a:outerShdw>
        </a:effectLst>
      </dgm:spPr>
      <dgm:t>
        <a:bodyPr/>
        <a:lstStyle/>
        <a:p>
          <a:endParaRPr lang="zh-CN" altLang="en-US"/>
        </a:p>
      </dgm:t>
    </dgm:pt>
  </dgm:ptLst>
  <dgm:cxnLst>
    <dgm:cxn modelId="{4CB5B7A6-57B3-4C60-8448-332884D5965B}" type="presOf" srcId="{B1DBFF31-2AF3-406B-9A9D-73E85001B88A}" destId="{EDB1B5D8-470E-4A69-9AF3-EFD0594E712B}" srcOrd="0" destOrd="0" presId="urn:microsoft.com/office/officeart/2009/3/layout/CircleRelationship"/>
    <dgm:cxn modelId="{AA13BE7C-E760-4562-9AF9-D052D9D62B4C}" srcId="{6C13F4AB-71AB-449E-82C9-64E59FC37B43}" destId="{B1DBFF31-2AF3-406B-9A9D-73E85001B88A}" srcOrd="0" destOrd="0" parTransId="{0363FE8E-ADAA-4D6A-98A8-950BCC137D17}" sibTransId="{A02FEF74-83A9-47BB-8074-93BF0F78B5FB}"/>
    <dgm:cxn modelId="{47FFB0D1-AFAD-4206-BC5F-781B52496EA6}" type="presOf" srcId="{82917372-FFDC-47ED-9AD6-ED632626017A}" destId="{64BC9EB3-AA93-4982-8BC0-013FAC6761EE}" srcOrd="0" destOrd="0" presId="urn:microsoft.com/office/officeart/2009/3/layout/CircleRelationship"/>
    <dgm:cxn modelId="{241F5787-61DC-4097-840A-6AD2EF6F6C4D}" type="presOf" srcId="{3187C260-522D-4226-AFED-537C046B61A6}" destId="{2EFA5C54-047B-4ECA-AF9C-5A790FF565B2}" srcOrd="0" destOrd="0" presId="urn:microsoft.com/office/officeart/2009/3/layout/CircleRelationship"/>
    <dgm:cxn modelId="{AFFA88B8-C1BA-4A7A-8840-5FCACDF47E71}" type="presOf" srcId="{6C13F4AB-71AB-449E-82C9-64E59FC37B43}" destId="{5F8EE47F-C7A5-45C9-81C7-53F0EC10D63C}" srcOrd="0" destOrd="0" presId="urn:microsoft.com/office/officeart/2009/3/layout/CircleRelationship"/>
    <dgm:cxn modelId="{314B18D5-E8D7-449B-87D1-3C2483B2C95B}" srcId="{6C13F4AB-71AB-449E-82C9-64E59FC37B43}" destId="{3187C260-522D-4226-AFED-537C046B61A6}" srcOrd="1" destOrd="0" parTransId="{653B70A5-EE56-45C7-9D33-431C04295FC3}" sibTransId="{BDDBD2DD-5102-46F6-864E-A36D55C00A1A}"/>
    <dgm:cxn modelId="{3358B2BB-933E-4B3A-A415-B883942048BA}" srcId="{82917372-FFDC-47ED-9AD6-ED632626017A}" destId="{6C13F4AB-71AB-449E-82C9-64E59FC37B43}" srcOrd="0" destOrd="0" parTransId="{E3072AD1-8197-4AC7-BC43-6C13301B1107}" sibTransId="{92EA62E3-C1C6-4243-BB15-ACFC8CCE5A68}"/>
    <dgm:cxn modelId="{D3EEEED1-FC00-449F-B291-5F81C65FC8DC}" type="presParOf" srcId="{64BC9EB3-AA93-4982-8BC0-013FAC6761EE}" destId="{5F8EE47F-C7A5-45C9-81C7-53F0EC10D63C}" srcOrd="0" destOrd="0" presId="urn:microsoft.com/office/officeart/2009/3/layout/CircleRelationship"/>
    <dgm:cxn modelId="{C2769931-F64B-4F4E-8D2E-86825B7C2FD3}" type="presParOf" srcId="{64BC9EB3-AA93-4982-8BC0-013FAC6761EE}" destId="{3E8FDD1E-3340-42D7-8338-5D24C6F84194}" srcOrd="1" destOrd="0" presId="urn:microsoft.com/office/officeart/2009/3/layout/CircleRelationship"/>
    <dgm:cxn modelId="{478DDEFB-A2D3-41DA-AF31-EAE3E00FED7E}" type="presParOf" srcId="{64BC9EB3-AA93-4982-8BC0-013FAC6761EE}" destId="{B2F3E641-A183-4A4D-8A8C-B1BEFCF93BCC}" srcOrd="2" destOrd="0" presId="urn:microsoft.com/office/officeart/2009/3/layout/CircleRelationship"/>
    <dgm:cxn modelId="{77DFE6EA-1AF3-4944-BE41-CB80912D658A}" type="presParOf" srcId="{64BC9EB3-AA93-4982-8BC0-013FAC6761EE}" destId="{2300A9C6-6A06-4AB6-892A-A6F08D58BFA9}" srcOrd="3" destOrd="0" presId="urn:microsoft.com/office/officeart/2009/3/layout/CircleRelationship"/>
    <dgm:cxn modelId="{9A7AFC71-0329-4BAB-951A-FCA8F62E9DE1}" type="presParOf" srcId="{64BC9EB3-AA93-4982-8BC0-013FAC6761EE}" destId="{E7DA70D0-D4CC-4B43-BFAA-5A14C0C38023}" srcOrd="4" destOrd="0" presId="urn:microsoft.com/office/officeart/2009/3/layout/CircleRelationship"/>
    <dgm:cxn modelId="{67FF23BD-DA29-40FB-94A2-8A503674D546}" type="presParOf" srcId="{64BC9EB3-AA93-4982-8BC0-013FAC6761EE}" destId="{DFC9A3AB-1223-4C30-B65C-4DF455D3803A}" srcOrd="5" destOrd="0" presId="urn:microsoft.com/office/officeart/2009/3/layout/CircleRelationship"/>
    <dgm:cxn modelId="{96C5691E-F7CB-463B-9893-2CD60827C3D1}" type="presParOf" srcId="{64BC9EB3-AA93-4982-8BC0-013FAC6761EE}" destId="{39830938-409F-43AB-B116-D8AE06DC6869}" srcOrd="6" destOrd="0" presId="urn:microsoft.com/office/officeart/2009/3/layout/CircleRelationship"/>
    <dgm:cxn modelId="{0567A20D-B518-4ED4-81CD-32960DDE0118}" type="presParOf" srcId="{64BC9EB3-AA93-4982-8BC0-013FAC6761EE}" destId="{EDB1B5D8-470E-4A69-9AF3-EFD0594E712B}" srcOrd="7" destOrd="0" presId="urn:microsoft.com/office/officeart/2009/3/layout/CircleRelationship"/>
    <dgm:cxn modelId="{B467B6BF-6CC6-4504-9503-8E213A916A84}" type="presParOf" srcId="{64BC9EB3-AA93-4982-8BC0-013FAC6761EE}" destId="{E2F76455-E986-4FE2-B71D-4A02547E79DB}" srcOrd="8" destOrd="0" presId="urn:microsoft.com/office/officeart/2009/3/layout/CircleRelationship"/>
    <dgm:cxn modelId="{E35F5BC2-6378-4769-80FD-959277D63DE6}" type="presParOf" srcId="{E2F76455-E986-4FE2-B71D-4A02547E79DB}" destId="{90F343AB-538C-4D84-9A7F-37D262FD44DE}" srcOrd="0" destOrd="0" presId="urn:microsoft.com/office/officeart/2009/3/layout/CircleRelationship"/>
    <dgm:cxn modelId="{02ECF554-7E46-4524-A3DB-F974A2B08A07}" type="presParOf" srcId="{64BC9EB3-AA93-4982-8BC0-013FAC6761EE}" destId="{C9FEFB3D-5326-4ED7-A336-775D5A749152}" srcOrd="9" destOrd="0" presId="urn:microsoft.com/office/officeart/2009/3/layout/CircleRelationship"/>
    <dgm:cxn modelId="{46C393AF-77FE-473D-91E1-5B57D0F770BB}" type="presParOf" srcId="{C9FEFB3D-5326-4ED7-A336-775D5A749152}" destId="{C5DEF13F-E411-4650-BDC5-2D80D249A9D7}" srcOrd="0" destOrd="0" presId="urn:microsoft.com/office/officeart/2009/3/layout/CircleRelationship"/>
    <dgm:cxn modelId="{DD64A8FD-BA8B-4C8F-87EA-EA7276EA1A44}" type="presParOf" srcId="{64BC9EB3-AA93-4982-8BC0-013FAC6761EE}" destId="{2EFA5C54-047B-4ECA-AF9C-5A790FF565B2}" srcOrd="10" destOrd="0" presId="urn:microsoft.com/office/officeart/2009/3/layout/CircleRelationship"/>
    <dgm:cxn modelId="{0AFDCE9B-4A83-4ECB-8FF6-DA4414D39A5B}" type="presParOf" srcId="{64BC9EB3-AA93-4982-8BC0-013FAC6761EE}" destId="{AE8833DD-FF61-4C12-AEEA-C01410BED03D}" srcOrd="11" destOrd="0" presId="urn:microsoft.com/office/officeart/2009/3/layout/CircleRelationship"/>
    <dgm:cxn modelId="{F0A90A7E-A644-4F22-992E-8AF8C1FEEED7}" type="presParOf" srcId="{AE8833DD-FF61-4C12-AEEA-C01410BED03D}" destId="{6F883537-87AD-46EF-983B-E1780DB94E40}" srcOrd="0" destOrd="0" presId="urn:microsoft.com/office/officeart/2009/3/layout/CircleRelationship"/>
    <dgm:cxn modelId="{2EEA8011-1257-4F24-BC68-03AA28834C65}" type="presParOf" srcId="{64BC9EB3-AA93-4982-8BC0-013FAC6761EE}" destId="{AD39972C-9435-4551-882E-CF2BDE8EDCFD}" srcOrd="12" destOrd="0" presId="urn:microsoft.com/office/officeart/2009/3/layout/CircleRelationship"/>
    <dgm:cxn modelId="{6BDF0B13-FE19-40D2-81B7-1BF5345EF5E3}" type="presParOf" srcId="{AD39972C-9435-4551-882E-CF2BDE8EDCFD}" destId="{42D197D9-B094-4D27-B6DB-D9B283860F43}" srcOrd="0" destOrd="0" presId="urn:microsoft.com/office/officeart/2009/3/layout/CircleRelationship"/>
    <dgm:cxn modelId="{021747E3-EEBB-43A9-B3F3-1BC3AECE7DEF}" type="presParOf" srcId="{64BC9EB3-AA93-4982-8BC0-013FAC6761EE}" destId="{41F2FDC2-0B17-4F16-8B13-C531FD16F370}" srcOrd="13" destOrd="0" presId="urn:microsoft.com/office/officeart/2009/3/layout/CircleRelationship"/>
    <dgm:cxn modelId="{5C3023A2-E979-45FD-907A-C97397C6A885}" type="presParOf" srcId="{41F2FDC2-0B17-4F16-8B13-C531FD16F370}" destId="{BAE38AC0-1D8A-41D1-B752-51E43F53F1BB}"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66F1B-160C-42D4-8EE0-B8A71B0BA08F}">
      <dsp:nvSpPr>
        <dsp:cNvPr id="0" name=""/>
        <dsp:cNvSpPr/>
      </dsp:nvSpPr>
      <dsp:spPr>
        <a:xfrm>
          <a:off x="1590035" y="2654502"/>
          <a:ext cx="1860116" cy="1603744"/>
        </a:xfrm>
        <a:prstGeom prst="hexagon">
          <a:avLst>
            <a:gd name="adj" fmla="val 25000"/>
            <a:gd name="vf" fmla="val 115470"/>
          </a:avLst>
        </a:prstGeom>
        <a:solidFill>
          <a:srgbClr val="2B579A">
            <a:alpha val="68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文本</a:t>
          </a:r>
          <a:endParaRPr lang="zh-CN" altLang="en-US" sz="2000" kern="1200" dirty="0">
            <a:latin typeface="微软雅黑" panose="020B0503020204020204" pitchFamily="34" charset="-122"/>
            <a:ea typeface="微软雅黑" panose="020B0503020204020204" pitchFamily="34" charset="-122"/>
          </a:endParaRPr>
        </a:p>
      </dsp:txBody>
      <dsp:txXfrm>
        <a:off x="1878690" y="2903373"/>
        <a:ext cx="1282806" cy="1106002"/>
      </dsp:txXfrm>
    </dsp:sp>
    <dsp:sp modelId="{D8EF3083-37BE-47FE-A3C4-3B8562EBDB8F}">
      <dsp:nvSpPr>
        <dsp:cNvPr id="0" name=""/>
        <dsp:cNvSpPr/>
      </dsp:nvSpPr>
      <dsp:spPr>
        <a:xfrm>
          <a:off x="1196231" y="3724263"/>
          <a:ext cx="217785" cy="187703"/>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2F9526FE-0205-4AB5-9AE4-7B2BEB3EE11A}">
      <dsp:nvSpPr>
        <dsp:cNvPr id="0" name=""/>
        <dsp:cNvSpPr/>
      </dsp:nvSpPr>
      <dsp:spPr>
        <a:xfrm>
          <a:off x="0" y="1793098"/>
          <a:ext cx="1860116" cy="1603744"/>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02F1DD80-BFB4-46B0-A2D1-70135D3844E7}">
      <dsp:nvSpPr>
        <dsp:cNvPr id="0" name=""/>
        <dsp:cNvSpPr/>
      </dsp:nvSpPr>
      <dsp:spPr>
        <a:xfrm>
          <a:off x="844305" y="1245656"/>
          <a:ext cx="217785" cy="187703"/>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D894A0DC-5430-4859-A169-68B3B197B276}">
      <dsp:nvSpPr>
        <dsp:cNvPr id="0" name=""/>
        <dsp:cNvSpPr/>
      </dsp:nvSpPr>
      <dsp:spPr>
        <a:xfrm>
          <a:off x="3174775" y="1774031"/>
          <a:ext cx="1860116" cy="1603744"/>
        </a:xfrm>
        <a:prstGeom prst="hexagon">
          <a:avLst>
            <a:gd name="adj" fmla="val 25000"/>
            <a:gd name="vf" fmla="val 115470"/>
          </a:avLst>
        </a:prstGeom>
        <a:solidFill>
          <a:srgbClr val="2B579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文本</a:t>
          </a:r>
          <a:endParaRPr lang="zh-CN" altLang="en-US" sz="2000" kern="1200" dirty="0"/>
        </a:p>
      </dsp:txBody>
      <dsp:txXfrm>
        <a:off x="3463430" y="2022902"/>
        <a:ext cx="1282806" cy="1106002"/>
      </dsp:txXfrm>
    </dsp:sp>
    <dsp:sp modelId="{028EB73A-09F4-4969-895C-F8C8834A5CCC}">
      <dsp:nvSpPr>
        <dsp:cNvPr id="0" name=""/>
        <dsp:cNvSpPr/>
      </dsp:nvSpPr>
      <dsp:spPr>
        <a:xfrm>
          <a:off x="4416260" y="3536014"/>
          <a:ext cx="217785" cy="187703"/>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3537E370-4BF3-4896-B938-E91FB7144E70}">
      <dsp:nvSpPr>
        <dsp:cNvPr id="0" name=""/>
        <dsp:cNvSpPr/>
      </dsp:nvSpPr>
      <dsp:spPr>
        <a:xfrm>
          <a:off x="4759514" y="2654502"/>
          <a:ext cx="1860116" cy="160374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D92BE79B-A668-4DBC-B2EE-1366D2A0D857}">
      <dsp:nvSpPr>
        <dsp:cNvPr id="0" name=""/>
        <dsp:cNvSpPr/>
      </dsp:nvSpPr>
      <dsp:spPr>
        <a:xfrm>
          <a:off x="5832770" y="227437"/>
          <a:ext cx="217785" cy="187703"/>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CF79D1B5-2F93-4B3F-8EDE-532605310E1C}">
      <dsp:nvSpPr>
        <dsp:cNvPr id="0" name=""/>
        <dsp:cNvSpPr/>
      </dsp:nvSpPr>
      <dsp:spPr>
        <a:xfrm>
          <a:off x="1590035" y="897374"/>
          <a:ext cx="1860116" cy="1603744"/>
        </a:xfrm>
        <a:prstGeom prst="hexagon">
          <a:avLst>
            <a:gd name="adj" fmla="val 25000"/>
            <a:gd name="vf" fmla="val 115470"/>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文本</a:t>
          </a:r>
          <a:endParaRPr lang="zh-CN" altLang="en-US" sz="2000" kern="1200" dirty="0"/>
        </a:p>
      </dsp:txBody>
      <dsp:txXfrm>
        <a:off x="1878690" y="1146245"/>
        <a:ext cx="1282806" cy="1106002"/>
      </dsp:txXfrm>
    </dsp:sp>
    <dsp:sp modelId="{480F57B5-5ACF-457D-B521-57A38A417412}">
      <dsp:nvSpPr>
        <dsp:cNvPr id="0" name=""/>
        <dsp:cNvSpPr/>
      </dsp:nvSpPr>
      <dsp:spPr>
        <a:xfrm>
          <a:off x="2851075" y="932118"/>
          <a:ext cx="217785" cy="187703"/>
        </a:xfrm>
        <a:prstGeom prst="hexagon">
          <a:avLst>
            <a:gd name="adj" fmla="val 25000"/>
            <a:gd name="vf" fmla="val 115470"/>
          </a:avLst>
        </a:prstGeom>
        <a:solidFill>
          <a:srgbClr val="F0F0F0"/>
        </a:solid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FAC6C324-D37F-4644-8F0A-3E1D32FABF6A}">
      <dsp:nvSpPr>
        <dsp:cNvPr id="0" name=""/>
        <dsp:cNvSpPr/>
      </dsp:nvSpPr>
      <dsp:spPr>
        <a:xfrm>
          <a:off x="3174775" y="21140"/>
          <a:ext cx="1860116" cy="1603744"/>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tretch>
            <a:fillRect l="-15000" r="-15000"/>
          </a:stretch>
        </a:blip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3EE5FF2C-4079-425A-B99F-6600F5E45FA5}">
      <dsp:nvSpPr>
        <dsp:cNvPr id="0" name=""/>
        <dsp:cNvSpPr/>
      </dsp:nvSpPr>
      <dsp:spPr>
        <a:xfrm>
          <a:off x="2466043" y="283221"/>
          <a:ext cx="217785" cy="187703"/>
        </a:xfrm>
        <a:prstGeom prst="hexagon">
          <a:avLst>
            <a:gd name="adj" fmla="val 25000"/>
            <a:gd name="vf" fmla="val 115470"/>
          </a:avLst>
        </a:prstGeom>
        <a:solidFill>
          <a:srgbClr val="2B579A"/>
        </a:solid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66F1B-160C-42D4-8EE0-B8A71B0BA08F}">
      <dsp:nvSpPr>
        <dsp:cNvPr id="0" name=""/>
        <dsp:cNvSpPr/>
      </dsp:nvSpPr>
      <dsp:spPr>
        <a:xfrm>
          <a:off x="170680" y="1839570"/>
          <a:ext cx="1886594" cy="1626932"/>
        </a:xfrm>
        <a:prstGeom prst="hexagon">
          <a:avLst>
            <a:gd name="adj" fmla="val 25000"/>
            <a:gd name="vf" fmla="val 115470"/>
          </a:avLst>
        </a:prstGeom>
        <a:solidFill>
          <a:srgbClr val="6B89B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文本</a:t>
          </a:r>
          <a:endParaRPr lang="zh-CN" altLang="en-US" sz="2000" kern="1200" dirty="0"/>
        </a:p>
      </dsp:txBody>
      <dsp:txXfrm>
        <a:off x="463474" y="2092065"/>
        <a:ext cx="1301006" cy="1121942"/>
      </dsp:txXfrm>
    </dsp:sp>
    <dsp:sp modelId="{D8EF3083-37BE-47FE-A3C4-3B8562EBDB8F}">
      <dsp:nvSpPr>
        <dsp:cNvPr id="0" name=""/>
        <dsp:cNvSpPr/>
      </dsp:nvSpPr>
      <dsp:spPr>
        <a:xfrm>
          <a:off x="4821699" y="4125576"/>
          <a:ext cx="220433" cy="190255"/>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2F9526FE-0205-4AB5-9AE4-7B2BEB3EE11A}">
      <dsp:nvSpPr>
        <dsp:cNvPr id="0" name=""/>
        <dsp:cNvSpPr/>
      </dsp:nvSpPr>
      <dsp:spPr>
        <a:xfrm>
          <a:off x="1788605" y="1003362"/>
          <a:ext cx="1886594" cy="1626932"/>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02F1DD80-BFB4-46B0-A2D1-70135D3844E7}">
      <dsp:nvSpPr>
        <dsp:cNvPr id="0" name=""/>
        <dsp:cNvSpPr/>
      </dsp:nvSpPr>
      <dsp:spPr>
        <a:xfrm>
          <a:off x="4470859" y="3933068"/>
          <a:ext cx="220433" cy="190255"/>
        </a:xfrm>
        <a:prstGeom prst="hexagon">
          <a:avLst>
            <a:gd name="adj" fmla="val 25000"/>
            <a:gd name="vf" fmla="val 115470"/>
          </a:avLst>
        </a:prstGeom>
        <a:solidFill>
          <a:srgbClr val="2B579A"/>
        </a:solid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D894A0DC-5430-4859-A169-68B3B197B276}">
      <dsp:nvSpPr>
        <dsp:cNvPr id="0" name=""/>
        <dsp:cNvSpPr/>
      </dsp:nvSpPr>
      <dsp:spPr>
        <a:xfrm>
          <a:off x="1788985" y="2902465"/>
          <a:ext cx="1886594" cy="1626932"/>
        </a:xfrm>
        <a:prstGeom prst="hexagon">
          <a:avLst>
            <a:gd name="adj" fmla="val 25000"/>
            <a:gd name="vf" fmla="val 115470"/>
          </a:avLst>
        </a:prstGeom>
        <a:solidFill>
          <a:srgbClr val="2B579A"/>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文本</a:t>
          </a:r>
          <a:endParaRPr lang="zh-CN" altLang="en-US" sz="2000" kern="1200" dirty="0"/>
        </a:p>
      </dsp:txBody>
      <dsp:txXfrm>
        <a:off x="2081779" y="3154960"/>
        <a:ext cx="1301006" cy="1121942"/>
      </dsp:txXfrm>
    </dsp:sp>
    <dsp:sp modelId="{028EB73A-09F4-4969-895C-F8C8834A5CCC}">
      <dsp:nvSpPr>
        <dsp:cNvPr id="0" name=""/>
        <dsp:cNvSpPr/>
      </dsp:nvSpPr>
      <dsp:spPr>
        <a:xfrm>
          <a:off x="4441110" y="2767460"/>
          <a:ext cx="220433" cy="190255"/>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37E370-4BF3-4896-B938-E91FB7144E70}">
      <dsp:nvSpPr>
        <dsp:cNvPr id="0" name=""/>
        <dsp:cNvSpPr/>
      </dsp:nvSpPr>
      <dsp:spPr>
        <a:xfrm>
          <a:off x="3517182" y="1928498"/>
          <a:ext cx="1886594" cy="1626932"/>
        </a:xfrm>
        <a:prstGeom prst="hexagon">
          <a:avLst>
            <a:gd name="adj" fmla="val 25000"/>
            <a:gd name="vf" fmla="val 11547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898" r="-38898"/>
          </a:stretch>
        </a:blip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 modelId="{D92BE79B-A668-4DBC-B2EE-1366D2A0D857}">
      <dsp:nvSpPr>
        <dsp:cNvPr id="0" name=""/>
        <dsp:cNvSpPr/>
      </dsp:nvSpPr>
      <dsp:spPr>
        <a:xfrm>
          <a:off x="5686254" y="4306446"/>
          <a:ext cx="220433" cy="190255"/>
        </a:xfrm>
        <a:prstGeom prst="hexagon">
          <a:avLst>
            <a:gd name="adj" fmla="val 25000"/>
            <a:gd name="vf" fmla="val 115470"/>
          </a:avLst>
        </a:prstGeom>
        <a:noFill/>
        <a:ln w="12700" cap="flat" cmpd="sng" algn="ctr">
          <a:solidFill>
            <a:srgbClr val="2B579A"/>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t>2017/9/21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t>‹#›</a:t>
            </a:fld>
            <a:endParaRPr lang="zh-CN" altLang="en-US"/>
          </a:p>
        </p:txBody>
      </p:sp>
    </p:spTree>
    <p:extLst>
      <p:ext uri="{BB962C8B-B14F-4D97-AF65-F5344CB8AC3E}">
        <p14:creationId xmlns:p14="http://schemas.microsoft.com/office/powerpoint/2010/main" val="39479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a:t>
            </a:fld>
            <a:endParaRPr lang="zh-CN" altLang="en-US"/>
          </a:p>
        </p:txBody>
      </p:sp>
    </p:spTree>
    <p:extLst>
      <p:ext uri="{BB962C8B-B14F-4D97-AF65-F5344CB8AC3E}">
        <p14:creationId xmlns:p14="http://schemas.microsoft.com/office/powerpoint/2010/main" val="141084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4</a:t>
            </a:fld>
            <a:endParaRPr lang="zh-CN" altLang="en-US"/>
          </a:p>
        </p:txBody>
      </p:sp>
    </p:spTree>
    <p:extLst>
      <p:ext uri="{BB962C8B-B14F-4D97-AF65-F5344CB8AC3E}">
        <p14:creationId xmlns:p14="http://schemas.microsoft.com/office/powerpoint/2010/main" val="2558171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此处可以通过图形的填充来改变图片</a:t>
            </a:r>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5</a:t>
            </a:fld>
            <a:endParaRPr lang="zh-CN" altLang="en-US"/>
          </a:p>
        </p:txBody>
      </p:sp>
    </p:spTree>
    <p:extLst>
      <p:ext uri="{BB962C8B-B14F-4D97-AF65-F5344CB8AC3E}">
        <p14:creationId xmlns:p14="http://schemas.microsoft.com/office/powerpoint/2010/main" val="72905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8</a:t>
            </a:fld>
            <a:endParaRPr lang="zh-CN" altLang="en-US"/>
          </a:p>
        </p:txBody>
      </p:sp>
    </p:spTree>
    <p:extLst>
      <p:ext uri="{BB962C8B-B14F-4D97-AF65-F5344CB8AC3E}">
        <p14:creationId xmlns:p14="http://schemas.microsoft.com/office/powerpoint/2010/main" val="326150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9</a:t>
            </a:fld>
            <a:endParaRPr lang="zh-CN" altLang="en-US"/>
          </a:p>
        </p:txBody>
      </p:sp>
    </p:spTree>
    <p:extLst>
      <p:ext uri="{BB962C8B-B14F-4D97-AF65-F5344CB8AC3E}">
        <p14:creationId xmlns:p14="http://schemas.microsoft.com/office/powerpoint/2010/main" val="129873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11</a:t>
            </a:fld>
            <a:endParaRPr lang="zh-CN" altLang="en-US"/>
          </a:p>
        </p:txBody>
      </p:sp>
    </p:spTree>
    <p:extLst>
      <p:ext uri="{BB962C8B-B14F-4D97-AF65-F5344CB8AC3E}">
        <p14:creationId xmlns:p14="http://schemas.microsoft.com/office/powerpoint/2010/main" val="248478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17</a:t>
            </a:fld>
            <a:endParaRPr lang="zh-CN" altLang="en-US"/>
          </a:p>
        </p:txBody>
      </p:sp>
    </p:spTree>
    <p:extLst>
      <p:ext uri="{BB962C8B-B14F-4D97-AF65-F5344CB8AC3E}">
        <p14:creationId xmlns:p14="http://schemas.microsoft.com/office/powerpoint/2010/main" val="8198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18</a:t>
            </a:fld>
            <a:endParaRPr lang="zh-CN" altLang="en-US"/>
          </a:p>
        </p:txBody>
      </p:sp>
    </p:spTree>
    <p:extLst>
      <p:ext uri="{BB962C8B-B14F-4D97-AF65-F5344CB8AC3E}">
        <p14:creationId xmlns:p14="http://schemas.microsoft.com/office/powerpoint/2010/main" val="303145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t>19</a:t>
            </a:fld>
            <a:endParaRPr lang="zh-CN" altLang="en-US"/>
          </a:p>
        </p:txBody>
      </p:sp>
    </p:spTree>
    <p:extLst>
      <p:ext uri="{BB962C8B-B14F-4D97-AF65-F5344CB8AC3E}">
        <p14:creationId xmlns:p14="http://schemas.microsoft.com/office/powerpoint/2010/main" val="19952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58359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1010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45485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25665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4656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8024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72348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406900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11963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t>‹#›</a:t>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extLst>
      <p:ext uri="{BB962C8B-B14F-4D97-AF65-F5344CB8AC3E}">
        <p14:creationId xmlns:p14="http://schemas.microsoft.com/office/powerpoint/2010/main" val="127348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pPr/>
              <a:t>2017/9/21</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pPr/>
              <a:t>‹#›</a:t>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69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9EF88C-B433-42FD-8401-1B914518DF16}"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t>‹#›</a:t>
            </a:fld>
            <a:endParaRPr lang="zh-CN" altLang="en-US"/>
          </a:p>
        </p:txBody>
      </p:sp>
    </p:spTree>
    <p:extLst>
      <p:ext uri="{BB962C8B-B14F-4D97-AF65-F5344CB8AC3E}">
        <p14:creationId xmlns:p14="http://schemas.microsoft.com/office/powerpoint/2010/main" val="357070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pPr/>
              <a:t>2017/9/21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pPr/>
              <a:t>‹#›</a:t>
            </a:fld>
            <a:endParaRPr lang="zh-CN" altLang="en-US" dirty="0"/>
          </a:p>
        </p:txBody>
      </p:sp>
    </p:spTree>
    <p:extLst>
      <p:ext uri="{BB962C8B-B14F-4D97-AF65-F5344CB8AC3E}">
        <p14:creationId xmlns:p14="http://schemas.microsoft.com/office/powerpoint/2010/main" val="50860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www.yanj.cn/store-1010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314827" y="2931059"/>
            <a:ext cx="5562346" cy="646331"/>
          </a:xfrm>
          <a:prstGeom prst="rect">
            <a:avLst/>
          </a:prstGeom>
          <a:noFill/>
        </p:spPr>
        <p:txBody>
          <a:bodyPr wrap="square"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这里是大标题</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190919" y="5948624"/>
            <a:ext cx="1075174" cy="1075174"/>
          </a:xfrm>
          <a:prstGeom prst="ellipse">
            <a:avLst/>
          </a:prstGeom>
          <a:solidFill>
            <a:srgbClr val="2B579A">
              <a:alpha val="88000"/>
            </a:srgbClr>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6" name="椭圆 15"/>
          <p:cNvSpPr/>
          <p:nvPr/>
        </p:nvSpPr>
        <p:spPr>
          <a:xfrm>
            <a:off x="663927" y="5551714"/>
            <a:ext cx="1306286" cy="1306286"/>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7" name="椭圆 16"/>
          <p:cNvSpPr/>
          <p:nvPr/>
        </p:nvSpPr>
        <p:spPr>
          <a:xfrm>
            <a:off x="251208" y="5084466"/>
            <a:ext cx="633047" cy="633047"/>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8" name="椭圆 17"/>
          <p:cNvSpPr/>
          <p:nvPr/>
        </p:nvSpPr>
        <p:spPr>
          <a:xfrm>
            <a:off x="2420981" y="5948624"/>
            <a:ext cx="808156" cy="808156"/>
          </a:xfrm>
          <a:prstGeom prst="ellipse">
            <a:avLst/>
          </a:prstGeom>
          <a:solidFill>
            <a:srgbClr val="2B579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19" name="椭圆 18"/>
          <p:cNvSpPr/>
          <p:nvPr/>
        </p:nvSpPr>
        <p:spPr>
          <a:xfrm>
            <a:off x="2158250" y="4759199"/>
            <a:ext cx="633047" cy="63304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0" name="椭圆 19"/>
          <p:cNvSpPr/>
          <p:nvPr/>
        </p:nvSpPr>
        <p:spPr>
          <a:xfrm>
            <a:off x="3116461" y="6092181"/>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1" name="椭圆 20"/>
          <p:cNvSpPr/>
          <p:nvPr/>
        </p:nvSpPr>
        <p:spPr>
          <a:xfrm>
            <a:off x="1228107" y="5326363"/>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2" name="椭圆 21"/>
          <p:cNvSpPr/>
          <p:nvPr/>
        </p:nvSpPr>
        <p:spPr>
          <a:xfrm>
            <a:off x="261993" y="4262912"/>
            <a:ext cx="225351" cy="225351"/>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3" name="椭圆 22"/>
          <p:cNvSpPr/>
          <p:nvPr/>
        </p:nvSpPr>
        <p:spPr>
          <a:xfrm>
            <a:off x="2035158" y="4488263"/>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4" name="椭圆 23"/>
          <p:cNvSpPr/>
          <p:nvPr/>
        </p:nvSpPr>
        <p:spPr>
          <a:xfrm>
            <a:off x="2045575" y="5392246"/>
            <a:ext cx="225351" cy="225351"/>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25339" t="72495" r="50054"/>
          <a:stretch/>
        </p:blipFill>
        <p:spPr>
          <a:xfrm rot="8700000" flipV="1">
            <a:off x="8809134" y="1429690"/>
            <a:ext cx="796371" cy="658388"/>
          </a:xfrm>
          <a:prstGeom prst="rect">
            <a:avLst/>
          </a:prstGeom>
        </p:spPr>
      </p:pic>
      <p:sp>
        <p:nvSpPr>
          <p:cNvPr id="26" name="椭圆 25"/>
          <p:cNvSpPr/>
          <p:nvPr/>
        </p:nvSpPr>
        <p:spPr>
          <a:xfrm>
            <a:off x="10078497" y="368586"/>
            <a:ext cx="340243" cy="340243"/>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sp>
        <p:nvSpPr>
          <p:cNvPr id="27" name="椭圆 26"/>
          <p:cNvSpPr/>
          <p:nvPr/>
        </p:nvSpPr>
        <p:spPr>
          <a:xfrm>
            <a:off x="10100170" y="2035804"/>
            <a:ext cx="442259" cy="442259"/>
          </a:xfrm>
          <a:prstGeom prst="ellipse">
            <a:avLst/>
          </a:prstGeom>
          <a:solidFill>
            <a:srgbClr val="2B579A">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45390" r="29063" b="16156"/>
          <a:stretch/>
        </p:blipFill>
        <p:spPr>
          <a:xfrm rot="8700000" flipV="1">
            <a:off x="10579316" y="755391"/>
            <a:ext cx="826791" cy="2006988"/>
          </a:xfrm>
          <a:prstGeom prst="rect">
            <a:avLst/>
          </a:prstGeom>
        </p:spPr>
      </p:pic>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t="18811" r="58132" b="23781"/>
          <a:stretch/>
        </p:blipFill>
        <p:spPr>
          <a:xfrm rot="8700000" flipV="1">
            <a:off x="11021801" y="-148385"/>
            <a:ext cx="1354979" cy="1374186"/>
          </a:xfrm>
          <a:prstGeom prst="rect">
            <a:avLst/>
          </a:prstGeom>
        </p:spPr>
      </p:pic>
    </p:spTree>
    <p:extLst>
      <p:ext uri="{BB962C8B-B14F-4D97-AF65-F5344CB8AC3E}">
        <p14:creationId xmlns:p14="http://schemas.microsoft.com/office/powerpoint/2010/main" val="5409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6"/>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9"/>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0"/>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fltVal val="0"/>
                                          </p:val>
                                        </p:tav>
                                        <p:tav tm="100000">
                                          <p:val>
                                            <p:strVal val="#ppt_w"/>
                                          </p:val>
                                        </p:tav>
                                      </p:tavLst>
                                    </p:anim>
                                    <p:anim calcmode="lin" valueType="num">
                                      <p:cBhvr>
                                        <p:cTn id="44" dur="1000" fill="hold"/>
                                        <p:tgtEl>
                                          <p:spTgt spid="21"/>
                                        </p:tgtEl>
                                        <p:attrNameLst>
                                          <p:attrName>ppt_h</p:attrName>
                                        </p:attrNameLst>
                                      </p:cBhvr>
                                      <p:tavLst>
                                        <p:tav tm="0">
                                          <p:val>
                                            <p:fltVal val="0"/>
                                          </p:val>
                                        </p:tav>
                                        <p:tav tm="100000">
                                          <p:val>
                                            <p:strVal val="#ppt_h"/>
                                          </p:val>
                                        </p:tav>
                                      </p:tavLst>
                                    </p:anim>
                                    <p:anim calcmode="lin" valueType="num">
                                      <p:cBhvr>
                                        <p:cTn id="4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1"/>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fltVal val="0"/>
                                          </p:val>
                                        </p:tav>
                                        <p:tav tm="100000">
                                          <p:val>
                                            <p:strVal val="#ppt_w"/>
                                          </p:val>
                                        </p:tav>
                                      </p:tavLst>
                                    </p:anim>
                                    <p:anim calcmode="lin" valueType="num">
                                      <p:cBhvr>
                                        <p:cTn id="50" dur="1000" fill="hold"/>
                                        <p:tgtEl>
                                          <p:spTgt spid="22"/>
                                        </p:tgtEl>
                                        <p:attrNameLst>
                                          <p:attrName>ppt_h</p:attrName>
                                        </p:attrNameLst>
                                      </p:cBhvr>
                                      <p:tavLst>
                                        <p:tav tm="0">
                                          <p:val>
                                            <p:fltVal val="0"/>
                                          </p:val>
                                        </p:tav>
                                        <p:tav tm="100000">
                                          <p:val>
                                            <p:strVal val="#ppt_h"/>
                                          </p:val>
                                        </p:tav>
                                      </p:tavLst>
                                    </p:anim>
                                    <p:anim calcmode="lin" valueType="num">
                                      <p:cBhvr>
                                        <p:cTn id="5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2"/>
                                        </p:tgtEl>
                                        <p:attrNameLst>
                                          <p:attrName>ppt_y</p:attrName>
                                        </p:attrNameLst>
                                      </p:cBhvr>
                                      <p:tavLst>
                                        <p:tav tm="0" fmla="#ppt_y+(sin(-2*pi*(1-$))*-#ppt_x+cos(-2*pi*(1-$))*(1-#ppt_y))*(1-$)">
                                          <p:val>
                                            <p:fltVal val="0"/>
                                          </p:val>
                                        </p:tav>
                                        <p:tav tm="100000">
                                          <p:val>
                                            <p:fltVal val="1"/>
                                          </p:val>
                                        </p:tav>
                                      </p:tavLst>
                                    </p:anim>
                                  </p:childTnLst>
                                </p:cTn>
                              </p:par>
                              <p:par>
                                <p:cTn id="53" presetID="15"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3"/>
                                        </p:tgtEl>
                                        <p:attrNameLst>
                                          <p:attrName>ppt_y</p:attrName>
                                        </p:attrNameLst>
                                      </p:cBhvr>
                                      <p:tavLst>
                                        <p:tav tm="0" fmla="#ppt_y+(sin(-2*pi*(1-$))*-#ppt_x+cos(-2*pi*(1-$))*(1-#ppt_y))*(1-$)">
                                          <p:val>
                                            <p:fltVal val="0"/>
                                          </p:val>
                                        </p:tav>
                                        <p:tav tm="100000">
                                          <p:val>
                                            <p:fltVal val="1"/>
                                          </p:val>
                                        </p:tav>
                                      </p:tavLst>
                                    </p:anim>
                                  </p:childTnLst>
                                </p:cTn>
                              </p:par>
                              <p:par>
                                <p:cTn id="59" presetID="15"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4"/>
                                        </p:tgtEl>
                                        <p:attrNameLst>
                                          <p:attrName>ppt_y</p:attrName>
                                        </p:attrNameLst>
                                      </p:cBhvr>
                                      <p:tavLst>
                                        <p:tav tm="0" fmla="#ppt_y+(sin(-2*pi*(1-$))*-#ppt_x+cos(-2*pi*(1-$))*(1-#ppt_y))*(1-$)">
                                          <p:val>
                                            <p:fltVal val="0"/>
                                          </p:val>
                                        </p:tav>
                                        <p:tav tm="100000">
                                          <p:val>
                                            <p:fltVal val="1"/>
                                          </p:val>
                                        </p:tav>
                                      </p:tavLst>
                                    </p:anim>
                                  </p:childTnLst>
                                </p:cTn>
                              </p:par>
                              <p:par>
                                <p:cTn id="65" presetID="15"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1000" fill="hold"/>
                                        <p:tgtEl>
                                          <p:spTgt spid="26"/>
                                        </p:tgtEl>
                                        <p:attrNameLst>
                                          <p:attrName>ppt_w</p:attrName>
                                        </p:attrNameLst>
                                      </p:cBhvr>
                                      <p:tavLst>
                                        <p:tav tm="0">
                                          <p:val>
                                            <p:fltVal val="0"/>
                                          </p:val>
                                        </p:tav>
                                        <p:tav tm="100000">
                                          <p:val>
                                            <p:strVal val="#ppt_w"/>
                                          </p:val>
                                        </p:tav>
                                      </p:tavLst>
                                    </p:anim>
                                    <p:anim calcmode="lin" valueType="num">
                                      <p:cBhvr>
                                        <p:cTn id="68" dur="1000" fill="hold"/>
                                        <p:tgtEl>
                                          <p:spTgt spid="26"/>
                                        </p:tgtEl>
                                        <p:attrNameLst>
                                          <p:attrName>ppt_h</p:attrName>
                                        </p:attrNameLst>
                                      </p:cBhvr>
                                      <p:tavLst>
                                        <p:tav tm="0">
                                          <p:val>
                                            <p:fltVal val="0"/>
                                          </p:val>
                                        </p:tav>
                                        <p:tav tm="100000">
                                          <p:val>
                                            <p:strVal val="#ppt_h"/>
                                          </p:val>
                                        </p:tav>
                                      </p:tavLst>
                                    </p:anim>
                                    <p:anim calcmode="lin" valueType="num">
                                      <p:cBhvr>
                                        <p:cTn id="6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26"/>
                                        </p:tgtEl>
                                        <p:attrNameLst>
                                          <p:attrName>ppt_y</p:attrName>
                                        </p:attrNameLst>
                                      </p:cBhvr>
                                      <p:tavLst>
                                        <p:tav tm="0" fmla="#ppt_y+(sin(-2*pi*(1-$))*-#ppt_x+cos(-2*pi*(1-$))*(1-#ppt_y))*(1-$)">
                                          <p:val>
                                            <p:fltVal val="0"/>
                                          </p:val>
                                        </p:tav>
                                        <p:tav tm="100000">
                                          <p:val>
                                            <p:fltVal val="1"/>
                                          </p:val>
                                        </p:tav>
                                      </p:tavLst>
                                    </p:anim>
                                  </p:childTnLst>
                                </p:cTn>
                              </p:par>
                              <p:par>
                                <p:cTn id="71" presetID="1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fltVal val="0"/>
                                          </p:val>
                                        </p:tav>
                                        <p:tav tm="100000">
                                          <p:val>
                                            <p:strVal val="#ppt_w"/>
                                          </p:val>
                                        </p:tav>
                                      </p:tavLst>
                                    </p:anim>
                                    <p:anim calcmode="lin" valueType="num">
                                      <p:cBhvr>
                                        <p:cTn id="74" dur="1000" fill="hold"/>
                                        <p:tgtEl>
                                          <p:spTgt spid="27"/>
                                        </p:tgtEl>
                                        <p:attrNameLst>
                                          <p:attrName>ppt_h</p:attrName>
                                        </p:attrNameLst>
                                      </p:cBhvr>
                                      <p:tavLst>
                                        <p:tav tm="0">
                                          <p:val>
                                            <p:fltVal val="0"/>
                                          </p:val>
                                        </p:tav>
                                        <p:tav tm="100000">
                                          <p:val>
                                            <p:strVal val="#ppt_h"/>
                                          </p:val>
                                        </p:tav>
                                      </p:tavLst>
                                    </p:anim>
                                    <p:anim calcmode="lin" valueType="num">
                                      <p:cBhvr>
                                        <p:cTn id="75"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7"/>
                                        </p:tgtEl>
                                        <p:attrNameLst>
                                          <p:attrName>ppt_y</p:attrName>
                                        </p:attrNameLst>
                                      </p:cBhvr>
                                      <p:tavLst>
                                        <p:tav tm="0" fmla="#ppt_y+(sin(-2*pi*(1-$))*-#ppt_x+cos(-2*pi*(1-$))*(1-#ppt_y))*(1-$)">
                                          <p:val>
                                            <p:fltVal val="0"/>
                                          </p:val>
                                        </p:tav>
                                        <p:tav tm="100000">
                                          <p:val>
                                            <p:fltVal val="1"/>
                                          </p:val>
                                        </p:tav>
                                      </p:tavLst>
                                    </p:anim>
                                  </p:childTnLst>
                                </p:cTn>
                              </p:par>
                              <p:par>
                                <p:cTn id="77" presetID="15"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000" fill="hold"/>
                                        <p:tgtEl>
                                          <p:spTgt spid="28"/>
                                        </p:tgtEl>
                                        <p:attrNameLst>
                                          <p:attrName>ppt_w</p:attrName>
                                        </p:attrNameLst>
                                      </p:cBhvr>
                                      <p:tavLst>
                                        <p:tav tm="0">
                                          <p:val>
                                            <p:fltVal val="0"/>
                                          </p:val>
                                        </p:tav>
                                        <p:tav tm="100000">
                                          <p:val>
                                            <p:strVal val="#ppt_w"/>
                                          </p:val>
                                        </p:tav>
                                      </p:tavLst>
                                    </p:anim>
                                    <p:anim calcmode="lin" valueType="num">
                                      <p:cBhvr>
                                        <p:cTn id="80" dur="1000" fill="hold"/>
                                        <p:tgtEl>
                                          <p:spTgt spid="28"/>
                                        </p:tgtEl>
                                        <p:attrNameLst>
                                          <p:attrName>ppt_h</p:attrName>
                                        </p:attrNameLst>
                                      </p:cBhvr>
                                      <p:tavLst>
                                        <p:tav tm="0">
                                          <p:val>
                                            <p:fltVal val="0"/>
                                          </p:val>
                                        </p:tav>
                                        <p:tav tm="100000">
                                          <p:val>
                                            <p:strVal val="#ppt_h"/>
                                          </p:val>
                                        </p:tav>
                                      </p:tavLst>
                                    </p:anim>
                                    <p:anim calcmode="lin" valueType="num">
                                      <p:cBhvr>
                                        <p:cTn id="81"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8"/>
                                        </p:tgtEl>
                                        <p:attrNameLst>
                                          <p:attrName>ppt_y</p:attrName>
                                        </p:attrNameLst>
                                      </p:cBhvr>
                                      <p:tavLst>
                                        <p:tav tm="0" fmla="#ppt_y+(sin(-2*pi*(1-$))*-#ppt_x+cos(-2*pi*(1-$))*(1-#ppt_y))*(1-$)">
                                          <p:val>
                                            <p:fltVal val="0"/>
                                          </p:val>
                                        </p:tav>
                                        <p:tav tm="100000">
                                          <p:val>
                                            <p:fltVal val="1"/>
                                          </p:val>
                                        </p:tav>
                                      </p:tavLst>
                                    </p:anim>
                                  </p:childTnLst>
                                </p:cTn>
                              </p:par>
                              <p:par>
                                <p:cTn id="83" presetID="15"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p:cTn id="85" dur="1000" fill="hold"/>
                                        <p:tgtEl>
                                          <p:spTgt spid="29"/>
                                        </p:tgtEl>
                                        <p:attrNameLst>
                                          <p:attrName>ppt_w</p:attrName>
                                        </p:attrNameLst>
                                      </p:cBhvr>
                                      <p:tavLst>
                                        <p:tav tm="0">
                                          <p:val>
                                            <p:fltVal val="0"/>
                                          </p:val>
                                        </p:tav>
                                        <p:tav tm="100000">
                                          <p:val>
                                            <p:strVal val="#ppt_w"/>
                                          </p:val>
                                        </p:tav>
                                      </p:tavLst>
                                    </p:anim>
                                    <p:anim calcmode="lin" valueType="num">
                                      <p:cBhvr>
                                        <p:cTn id="86" dur="1000" fill="hold"/>
                                        <p:tgtEl>
                                          <p:spTgt spid="29"/>
                                        </p:tgtEl>
                                        <p:attrNameLst>
                                          <p:attrName>ppt_h</p:attrName>
                                        </p:attrNameLst>
                                      </p:cBhvr>
                                      <p:tavLst>
                                        <p:tav tm="0">
                                          <p:val>
                                            <p:fltVal val="0"/>
                                          </p:val>
                                        </p:tav>
                                        <p:tav tm="100000">
                                          <p:val>
                                            <p:strVal val="#ppt_h"/>
                                          </p:val>
                                        </p:tav>
                                      </p:tavLst>
                                    </p:anim>
                                    <p:anim calcmode="lin" valueType="num">
                                      <p:cBhvr>
                                        <p:cTn id="8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29"/>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1000" fill="hold"/>
                                        <p:tgtEl>
                                          <p:spTgt spid="25"/>
                                        </p:tgtEl>
                                        <p:attrNameLst>
                                          <p:attrName>ppt_w</p:attrName>
                                        </p:attrNameLst>
                                      </p:cBhvr>
                                      <p:tavLst>
                                        <p:tav tm="0">
                                          <p:val>
                                            <p:fltVal val="0"/>
                                          </p:val>
                                        </p:tav>
                                        <p:tav tm="100000">
                                          <p:val>
                                            <p:strVal val="#ppt_w"/>
                                          </p:val>
                                        </p:tav>
                                      </p:tavLst>
                                    </p:anim>
                                    <p:anim calcmode="lin" valueType="num">
                                      <p:cBhvr>
                                        <p:cTn id="92" dur="1000" fill="hold"/>
                                        <p:tgtEl>
                                          <p:spTgt spid="25"/>
                                        </p:tgtEl>
                                        <p:attrNameLst>
                                          <p:attrName>ppt_h</p:attrName>
                                        </p:attrNameLst>
                                      </p:cBhvr>
                                      <p:tavLst>
                                        <p:tav tm="0">
                                          <p:val>
                                            <p:fltVal val="0"/>
                                          </p:val>
                                        </p:tav>
                                        <p:tav tm="100000">
                                          <p:val>
                                            <p:strVal val="#ppt_h"/>
                                          </p:val>
                                        </p:tav>
                                      </p:tavLst>
                                    </p:anim>
                                    <p:anim calcmode="lin" valueType="num">
                                      <p:cBhvr>
                                        <p:cTn id="9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图片占位符 1"/>
          <p:cNvSpPr>
            <a:spLocks noGrp="1"/>
          </p:cNvSpPr>
          <p:nvPr>
            <p:ph type="pic" sz="quarter" idx="13"/>
          </p:nvPr>
        </p:nvSpPr>
        <p:spPr>
          <a:xfrm>
            <a:off x="285189" y="601133"/>
            <a:ext cx="6586510" cy="5655734"/>
          </a:xfrm>
          <a:effectLst>
            <a:outerShdw blurRad="152400" dist="114300" dir="2700000" algn="tl" rotWithShape="0">
              <a:prstClr val="black">
                <a:alpha val="40000"/>
              </a:prstClr>
            </a:outerShdw>
          </a:effectLst>
        </p:spPr>
      </p:sp>
      <p:cxnSp>
        <p:nvCxnSpPr>
          <p:cNvPr id="2" name="直接连接符 1"/>
          <p:cNvCxnSpPr/>
          <p:nvPr/>
        </p:nvCxnSpPr>
        <p:spPr>
          <a:xfrm>
            <a:off x="7743755" y="1667216"/>
            <a:ext cx="3606800" cy="0"/>
          </a:xfrm>
          <a:prstGeom prst="line">
            <a:avLst/>
          </a:prstGeom>
          <a:ln w="15875">
            <a:solidFill>
              <a:srgbClr val="2B579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964735" y="1042376"/>
            <a:ext cx="3211830" cy="400110"/>
          </a:xfrm>
          <a:prstGeom prst="rect">
            <a:avLst/>
          </a:prstGeom>
          <a:noFill/>
        </p:spPr>
        <p:txBody>
          <a:bodyPr wrap="square" rtlCol="0">
            <a:spAutoFit/>
          </a:bodyPr>
          <a:lstStyle/>
          <a:p>
            <a:pPr algn="ctr"/>
            <a:r>
              <a:rPr lang="zh-CN" altLang="en-US" sz="2000" dirty="0">
                <a:solidFill>
                  <a:srgbClr val="2B579A"/>
                </a:solidFill>
                <a:latin typeface="微软雅黑" panose="020B0503020204020204" charset="-122"/>
                <a:ea typeface="微软雅黑" panose="020B0503020204020204" charset="-122"/>
              </a:rPr>
              <a:t>输入小标题</a:t>
            </a:r>
            <a:r>
              <a:rPr lang="en-US" altLang="zh-CN" sz="2000" dirty="0">
                <a:solidFill>
                  <a:srgbClr val="2B579A"/>
                </a:solidFill>
                <a:latin typeface="微软雅黑" panose="020B0503020204020204" charset="-122"/>
                <a:ea typeface="微软雅黑" panose="020B0503020204020204" charset="-122"/>
              </a:rPr>
              <a:t>/</a:t>
            </a:r>
            <a:r>
              <a:rPr lang="zh-CN" altLang="en-US" sz="2000" dirty="0">
                <a:solidFill>
                  <a:srgbClr val="2B579A"/>
                </a:solidFill>
                <a:latin typeface="微软雅黑" panose="020B0503020204020204" charset="-122"/>
                <a:ea typeface="微软雅黑" panose="020B0503020204020204" charset="-122"/>
              </a:rPr>
              <a:t>关键词等</a:t>
            </a:r>
          </a:p>
        </p:txBody>
      </p:sp>
      <p:sp>
        <p:nvSpPr>
          <p:cNvPr id="4" name="文本框 3"/>
          <p:cNvSpPr txBox="1"/>
          <p:nvPr/>
        </p:nvSpPr>
        <p:spPr>
          <a:xfrm>
            <a:off x="7744390" y="2109543"/>
            <a:ext cx="3606165" cy="1526187"/>
          </a:xfrm>
          <a:prstGeom prst="rect">
            <a:avLst/>
          </a:prstGeom>
          <a:noFill/>
        </p:spPr>
        <p:txBody>
          <a:bodyPr wrap="square" rtlCol="0">
            <a:spAutoFit/>
          </a:bodyPr>
          <a:lstStyle/>
          <a:p>
            <a:pPr indent="457200">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点击此处输入文本内容。击此处输入文本内容点击此处输入文本内容点击此处输入文本内容点击此处输入文本内容点击此处输入文本内容</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a:t>
            </a:r>
            <a:endParaRPr lang="zh-CN" altLang="en-US" sz="16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5" name="文本框 4"/>
          <p:cNvSpPr txBox="1"/>
          <p:nvPr/>
        </p:nvSpPr>
        <p:spPr>
          <a:xfrm>
            <a:off x="7253535" y="5412028"/>
            <a:ext cx="1422400" cy="368300"/>
          </a:xfrm>
          <a:prstGeom prst="rect">
            <a:avLst/>
          </a:prstGeom>
          <a:noFill/>
        </p:spPr>
        <p:txBody>
          <a:bodyPr wrap="square" rtlCol="0">
            <a:spAutoFit/>
          </a:bodyPr>
          <a:lstStyle/>
          <a:p>
            <a:r>
              <a:rPr lang="en-US" altLang="zh-CN" dirty="0">
                <a:solidFill>
                  <a:srgbClr val="2B579A"/>
                </a:solidFill>
              </a:rPr>
              <a:t>TEXT/Tittle</a:t>
            </a:r>
          </a:p>
        </p:txBody>
      </p:sp>
      <p:cxnSp>
        <p:nvCxnSpPr>
          <p:cNvPr id="7" name="直接连接符 6"/>
          <p:cNvCxnSpPr/>
          <p:nvPr/>
        </p:nvCxnSpPr>
        <p:spPr>
          <a:xfrm>
            <a:off x="6424225" y="5596178"/>
            <a:ext cx="723900" cy="0"/>
          </a:xfrm>
          <a:prstGeom prst="line">
            <a:avLst/>
          </a:prstGeom>
          <a:ln w="12700">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1363962" y="75278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681209" y="1322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61062" y="54092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7231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bldLst>
      <p:bldP spid="4" grpId="0"/>
      <p:bldP spid="4" grpId="1"/>
      <p:bldP spid="4" grpId="2"/>
      <p:bldP spid="4" grpId="3"/>
      <p:bldP spid="4" grpId="4"/>
      <p:bldP spid="4" grpId="5"/>
      <p:bldP spid="5" grpId="0"/>
      <p:bldP spid="5" grpId="1"/>
      <p:bldP spid="5"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801703" y="4813155"/>
            <a:ext cx="10515600" cy="1245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点击此处对该内容进行</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简短</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的描述，尽可能用一句话</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对于重点的词语可以进行</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加粗</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，从而表现重点</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709974715"/>
              </p:ext>
            </p:extLst>
          </p:nvPr>
        </p:nvGraphicFramePr>
        <p:xfrm>
          <a:off x="3227754" y="664395"/>
          <a:ext cx="5835859" cy="4239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7533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9283" y="2984360"/>
            <a:ext cx="8487507" cy="1569660"/>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点击此处对该内容进行简短的描述，尽可能用一句话</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点击此处对该内容进行简短的描述，尽可能用一句话</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endPar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29448" y="1969477"/>
            <a:ext cx="9065367" cy="769441"/>
          </a:xfrm>
          <a:prstGeom prst="rect">
            <a:avLst/>
          </a:prstGeom>
          <a:noFill/>
        </p:spPr>
        <p:txBody>
          <a:bodyPr wrap="none" rtlCol="0">
            <a:spAutoFit/>
          </a:bodyPr>
          <a:lstStyle/>
          <a:p>
            <a:r>
              <a:rPr lang="zh-CN" altLang="en-US" sz="4400" dirty="0" smtClean="0">
                <a:solidFill>
                  <a:srgbClr val="2B579A"/>
                </a:solidFill>
                <a:latin typeface="微软雅黑 Light" panose="020B0502040204020203" pitchFamily="34" charset="-122"/>
                <a:ea typeface="微软雅黑 Light" panose="020B0502040204020203" pitchFamily="34" charset="-122"/>
              </a:rPr>
              <a:t>点击此处输入大标题</a:t>
            </a:r>
            <a:r>
              <a:rPr lang="en-US" altLang="zh-CN" sz="4400" dirty="0" smtClean="0">
                <a:solidFill>
                  <a:srgbClr val="2B579A"/>
                </a:solidFill>
                <a:latin typeface="微软雅黑 Light" panose="020B0502040204020203" pitchFamily="34" charset="-122"/>
                <a:ea typeface="微软雅黑 Light" panose="020B0502040204020203" pitchFamily="34" charset="-122"/>
              </a:rPr>
              <a:t>/</a:t>
            </a:r>
            <a:r>
              <a:rPr lang="zh-CN" altLang="en-US" sz="4400" dirty="0" smtClean="0">
                <a:solidFill>
                  <a:srgbClr val="2B579A"/>
                </a:solidFill>
                <a:latin typeface="微软雅黑 Light" panose="020B0502040204020203" pitchFamily="34" charset="-122"/>
                <a:ea typeface="微软雅黑 Light" panose="020B0502040204020203" pitchFamily="34" charset="-122"/>
              </a:rPr>
              <a:t>总结性的语句</a:t>
            </a:r>
            <a:endParaRPr lang="zh-CN" altLang="en-US" sz="4400" dirty="0">
              <a:solidFill>
                <a:srgbClr val="2B579A"/>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699015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Segoe UI" panose="020B0502040204020203" pitchFamily="34" charset="0"/>
                <a:cs typeface="Segoe UI" panose="020B0502040204020203" pitchFamily="34" charset="0"/>
              </a:rPr>
              <a:t>03</a:t>
            </a:r>
            <a:endParaRPr lang="zh-CN" altLang="en-US" sz="6600" dirty="0">
              <a:latin typeface="Segoe UI" panose="020B0502040204020203" pitchFamily="34" charset="0"/>
              <a:cs typeface="Segoe UI" panose="020B0502040204020203" pitchFamily="34" charset="0"/>
            </a:endParaRPr>
          </a:p>
        </p:txBody>
      </p:sp>
      <p:sp>
        <p:nvSpPr>
          <p:cNvPr id="4" name="椭圆 3"/>
          <p:cNvSpPr/>
          <p:nvPr/>
        </p:nvSpPr>
        <p:spPr>
          <a:xfrm>
            <a:off x="2602523" y="5206721"/>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609411" y="4712677"/>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80717" y="626347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23587" y="5871587"/>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91508" y="4223657"/>
            <a:ext cx="147376" cy="147376"/>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10903" y="2349045"/>
            <a:ext cx="3775393"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点击输入大标题</a:t>
            </a:r>
          </a:p>
        </p:txBody>
      </p:sp>
      <p:sp>
        <p:nvSpPr>
          <p:cNvPr id="11" name="文本框 10"/>
          <p:cNvSpPr txBox="1"/>
          <p:nvPr/>
        </p:nvSpPr>
        <p:spPr>
          <a:xfrm>
            <a:off x="8036843" y="3352950"/>
            <a:ext cx="2031325"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995663"/>
      </p:ext>
    </p:extLst>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070858" y="2008756"/>
            <a:ext cx="10050284" cy="3356148"/>
            <a:chOff x="1446964" y="1668026"/>
            <a:chExt cx="10050284" cy="3356148"/>
          </a:xfrm>
        </p:grpSpPr>
        <p:grpSp>
          <p:nvGrpSpPr>
            <p:cNvPr id="34" name="组合 33"/>
            <p:cNvGrpSpPr/>
            <p:nvPr/>
          </p:nvGrpSpPr>
          <p:grpSpPr>
            <a:xfrm>
              <a:off x="1446964" y="1668026"/>
              <a:ext cx="10050284" cy="3356148"/>
              <a:chOff x="1446964" y="1668026"/>
              <a:chExt cx="10050284" cy="3356148"/>
            </a:xfrm>
          </p:grpSpPr>
          <p:sp>
            <p:nvSpPr>
              <p:cNvPr id="13" name="椭圆 12"/>
              <p:cNvSpPr/>
              <p:nvPr/>
            </p:nvSpPr>
            <p:spPr>
              <a:xfrm>
                <a:off x="8141100" y="1668026"/>
                <a:ext cx="3356148" cy="3356148"/>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5400000">
                <a:off x="4914612" y="1547446"/>
                <a:ext cx="3356148" cy="3597308"/>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6B8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1567544" y="1547446"/>
                <a:ext cx="3356148" cy="3597308"/>
              </a:xfrm>
              <a:custGeom>
                <a:avLst/>
                <a:gdLst>
                  <a:gd name="connsiteX0" fmla="*/ 0 w 3356148"/>
                  <a:gd name="connsiteY0" fmla="*/ 1919234 h 3597308"/>
                  <a:gd name="connsiteX1" fmla="*/ 1506501 w 3356148"/>
                  <a:gd name="connsiteY1" fmla="*/ 249824 h 3597308"/>
                  <a:gd name="connsiteX2" fmla="*/ 1525114 w 3356148"/>
                  <a:gd name="connsiteY2" fmla="*/ 248884 h 3597308"/>
                  <a:gd name="connsiteX3" fmla="*/ 1678074 w 3356148"/>
                  <a:gd name="connsiteY3" fmla="*/ 0 h 3597308"/>
                  <a:gd name="connsiteX4" fmla="*/ 1831034 w 3356148"/>
                  <a:gd name="connsiteY4" fmla="*/ 248884 h 3597308"/>
                  <a:gd name="connsiteX5" fmla="*/ 1849647 w 3356148"/>
                  <a:gd name="connsiteY5" fmla="*/ 249824 h 3597308"/>
                  <a:gd name="connsiteX6" fmla="*/ 3356148 w 3356148"/>
                  <a:gd name="connsiteY6" fmla="*/ 1919234 h 3597308"/>
                  <a:gd name="connsiteX7" fmla="*/ 1678074 w 3356148"/>
                  <a:gd name="connsiteY7" fmla="*/ 3597308 h 3597308"/>
                  <a:gd name="connsiteX8" fmla="*/ 0 w 3356148"/>
                  <a:gd name="connsiteY8" fmla="*/ 1919234 h 359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6148" h="3597308">
                    <a:moveTo>
                      <a:pt x="0" y="1919234"/>
                    </a:moveTo>
                    <a:cubicBezTo>
                      <a:pt x="0" y="1050383"/>
                      <a:pt x="660321" y="335758"/>
                      <a:pt x="1506501" y="249824"/>
                    </a:cubicBezTo>
                    <a:lnTo>
                      <a:pt x="1525114" y="248884"/>
                    </a:lnTo>
                    <a:lnTo>
                      <a:pt x="1678074" y="0"/>
                    </a:lnTo>
                    <a:lnTo>
                      <a:pt x="1831034" y="248884"/>
                    </a:lnTo>
                    <a:lnTo>
                      <a:pt x="1849647" y="249824"/>
                    </a:lnTo>
                    <a:cubicBezTo>
                      <a:pt x="2695827" y="335758"/>
                      <a:pt x="3356148" y="1050383"/>
                      <a:pt x="3356148" y="1919234"/>
                    </a:cubicBezTo>
                    <a:cubicBezTo>
                      <a:pt x="3356148" y="2846009"/>
                      <a:pt x="2604849" y="3597308"/>
                      <a:pt x="1678074" y="3597308"/>
                    </a:cubicBezTo>
                    <a:cubicBezTo>
                      <a:pt x="751299" y="3597308"/>
                      <a:pt x="0" y="2846009"/>
                      <a:pt x="0" y="1919234"/>
                    </a:cubicBezTo>
                    <a:close/>
                  </a:path>
                </a:pathLst>
              </a:cu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3" name="组合 32"/>
            <p:cNvGrpSpPr/>
            <p:nvPr/>
          </p:nvGrpSpPr>
          <p:grpSpPr>
            <a:xfrm>
              <a:off x="2218391" y="2329579"/>
              <a:ext cx="8697684" cy="1980835"/>
              <a:chOff x="2218391" y="2329579"/>
              <a:chExt cx="8697684" cy="1980835"/>
            </a:xfrm>
          </p:grpSpPr>
          <p:grpSp>
            <p:nvGrpSpPr>
              <p:cNvPr id="21" name="组合 20"/>
              <p:cNvGrpSpPr/>
              <p:nvPr/>
            </p:nvGrpSpPr>
            <p:grpSpPr>
              <a:xfrm>
                <a:off x="2218391" y="2341211"/>
                <a:ext cx="1972131" cy="1957571"/>
                <a:chOff x="530046" y="1121039"/>
                <a:chExt cx="1972131" cy="3176587"/>
              </a:xfrm>
            </p:grpSpPr>
            <p:sp>
              <p:nvSpPr>
                <p:cNvPr id="22" name="矩形 21"/>
                <p:cNvSpPr/>
                <p:nvPr/>
              </p:nvSpPr>
              <p:spPr>
                <a:xfrm>
                  <a:off x="530046" y="1121039"/>
                  <a:ext cx="1972131" cy="3176587"/>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矩形 22"/>
                <p:cNvSpPr/>
                <p:nvPr/>
              </p:nvSpPr>
              <p:spPr>
                <a:xfrm>
                  <a:off x="530046" y="1265429"/>
                  <a:ext cx="1972131" cy="288780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2296" rIns="0" bIns="0" numCol="1" spcCol="1270" anchor="t" anchorCtr="0">
                  <a:noAutofit/>
                </a:bodyPr>
                <a:lstStyle/>
                <a:p>
                  <a:pPr lvl="0" algn="ctr" defTabSz="1066800">
                    <a:lnSpc>
                      <a:spcPct val="150000"/>
                    </a:lnSpc>
                    <a:spcBef>
                      <a:spcPct val="0"/>
                    </a:spcBef>
                    <a:spcAft>
                      <a:spcPct val="35000"/>
                    </a:spcAft>
                  </a:pPr>
                  <a:r>
                    <a:rPr lang="zh-CN" altLang="en-US" sz="2400" dirty="0" smtClean="0">
                      <a:solidFill>
                        <a:schemeClr val="bg1"/>
                      </a:solidFill>
                      <a:latin typeface="微软雅黑" panose="020B0503020204020204" pitchFamily="34" charset="-122"/>
                      <a:ea typeface="微软雅黑" panose="020B0503020204020204" pitchFamily="34" charset="-122"/>
                    </a:rPr>
                    <a:t>关键词</a:t>
                  </a:r>
                  <a:endParaRPr lang="en-US" altLang="zh-CN" sz="2400" kern="1200" dirty="0" smtClean="0">
                    <a:solidFill>
                      <a:schemeClr val="bg1"/>
                    </a:solidFill>
                    <a:latin typeface="微软雅黑" panose="020B0503020204020204" pitchFamily="34" charset="-122"/>
                    <a:ea typeface="微软雅黑" panose="020B0503020204020204" pitchFamily="34" charset="-122"/>
                  </a:endParaRPr>
                </a:p>
                <a:p>
                  <a:pPr lvl="0" algn="ctr" defTabSz="1066800">
                    <a:lnSpc>
                      <a:spcPct val="15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此处输入相关文本</a:t>
                  </a:r>
                  <a:r>
                    <a:rPr lang="zh-CN" altLang="en-US" sz="1600" dirty="0">
                      <a:latin typeface="微软雅黑" panose="020B0503020204020204" pitchFamily="34" charset="-122"/>
                      <a:ea typeface="微软雅黑" panose="020B0503020204020204" pitchFamily="34" charset="-122"/>
                    </a:rPr>
                    <a:t>内容。文本内容。</a:t>
                  </a:r>
                  <a:endParaRPr lang="zh-CN" altLang="en-US" sz="1600" kern="12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5581167" y="2329579"/>
                <a:ext cx="1972131" cy="1980835"/>
                <a:chOff x="3269853" y="1121039"/>
                <a:chExt cx="1972131" cy="3176587"/>
              </a:xfrm>
            </p:grpSpPr>
            <p:sp>
              <p:nvSpPr>
                <p:cNvPr id="25" name="矩形 24"/>
                <p:cNvSpPr/>
                <p:nvPr/>
              </p:nvSpPr>
              <p:spPr>
                <a:xfrm>
                  <a:off x="3269853" y="1121039"/>
                  <a:ext cx="1972131" cy="3176587"/>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6" name="矩形 25"/>
                <p:cNvSpPr/>
                <p:nvPr/>
              </p:nvSpPr>
              <p:spPr>
                <a:xfrm>
                  <a:off x="3269853" y="1265429"/>
                  <a:ext cx="1972131" cy="288780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2296" rIns="0" bIns="0" numCol="1" spcCol="1270" anchor="t" anchorCtr="0">
                  <a:noAutofit/>
                </a:bodyPr>
                <a:lstStyle/>
                <a:p>
                  <a:pPr lvl="0" algn="ctr" defTabSz="1066800">
                    <a:lnSpc>
                      <a:spcPct val="150000"/>
                    </a:lnSpc>
                    <a:spcBef>
                      <a:spcPct val="0"/>
                    </a:spcBef>
                    <a:spcAft>
                      <a:spcPct val="35000"/>
                    </a:spcAft>
                  </a:pPr>
                  <a:r>
                    <a:rPr lang="zh-CN" altLang="en-US" sz="2400" dirty="0">
                      <a:solidFill>
                        <a:schemeClr val="bg1"/>
                      </a:solidFill>
                      <a:latin typeface="微软雅黑" panose="020B0503020204020204" pitchFamily="34" charset="-122"/>
                      <a:ea typeface="微软雅黑" panose="020B0503020204020204" pitchFamily="34" charset="-122"/>
                    </a:rPr>
                    <a:t>关键词</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defTabSz="1066800">
                    <a:lnSpc>
                      <a:spcPct val="150000"/>
                    </a:lnSpc>
                    <a:spcBef>
                      <a:spcPct val="0"/>
                    </a:spcBef>
                    <a:spcAft>
                      <a:spcPct val="35000"/>
                    </a:spcAft>
                  </a:pPr>
                  <a:r>
                    <a:rPr lang="zh-CN" altLang="en-US" sz="1600" dirty="0">
                      <a:latin typeface="微软雅黑" panose="020B0503020204020204" pitchFamily="34" charset="-122"/>
                      <a:ea typeface="微软雅黑" panose="020B0503020204020204" pitchFamily="34" charset="-122"/>
                    </a:rPr>
                    <a:t>此处输入相关文本内容。文本内容。</a:t>
                  </a:r>
                </a:p>
                <a:p>
                  <a:pPr lvl="0" algn="ctr" defTabSz="1066800">
                    <a:lnSpc>
                      <a:spcPct val="150000"/>
                    </a:lnSpc>
                    <a:spcBef>
                      <a:spcPct val="0"/>
                    </a:spcBef>
                    <a:spcAft>
                      <a:spcPct val="35000"/>
                    </a:spcAft>
                  </a:pPr>
                  <a:endParaRPr lang="zh-CN" altLang="en-US" sz="1600" kern="1200" dirty="0">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943944" y="2341210"/>
                <a:ext cx="1972131" cy="1957572"/>
                <a:chOff x="6009659" y="1121039"/>
                <a:chExt cx="1972131" cy="3176587"/>
              </a:xfrm>
            </p:grpSpPr>
            <p:sp>
              <p:nvSpPr>
                <p:cNvPr id="28" name="矩形 27"/>
                <p:cNvSpPr/>
                <p:nvPr/>
              </p:nvSpPr>
              <p:spPr>
                <a:xfrm>
                  <a:off x="6009659" y="1121039"/>
                  <a:ext cx="1972131" cy="3176587"/>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矩形 28"/>
                <p:cNvSpPr/>
                <p:nvPr/>
              </p:nvSpPr>
              <p:spPr>
                <a:xfrm>
                  <a:off x="6009659" y="1265430"/>
                  <a:ext cx="1972131" cy="288780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2296" rIns="0" bIns="0" numCol="1" spcCol="1270" anchor="t" anchorCtr="0">
                  <a:noAutofit/>
                </a:bodyPr>
                <a:lstStyle/>
                <a:p>
                  <a:pPr lvl="0" algn="ctr" defTabSz="1066800">
                    <a:lnSpc>
                      <a:spcPct val="150000"/>
                    </a:lnSpc>
                    <a:spcBef>
                      <a:spcPct val="0"/>
                    </a:spcBef>
                    <a:spcAft>
                      <a:spcPct val="35000"/>
                    </a:spcAft>
                  </a:pPr>
                  <a:r>
                    <a:rPr lang="zh-CN" altLang="en-US" sz="2400" dirty="0">
                      <a:solidFill>
                        <a:schemeClr val="bg1"/>
                      </a:solidFill>
                      <a:latin typeface="微软雅黑" panose="020B0503020204020204" pitchFamily="34" charset="-122"/>
                      <a:ea typeface="微软雅黑" panose="020B0503020204020204" pitchFamily="34" charset="-122"/>
                    </a:rPr>
                    <a:t>关键词</a:t>
                  </a:r>
                  <a:endParaRPr lang="en-US" altLang="zh-CN" sz="2400" dirty="0">
                    <a:solidFill>
                      <a:schemeClr val="bg1"/>
                    </a:solidFill>
                    <a:latin typeface="微软雅黑" panose="020B0503020204020204" pitchFamily="34" charset="-122"/>
                    <a:ea typeface="微软雅黑" panose="020B0503020204020204" pitchFamily="34" charset="-122"/>
                  </a:endParaRPr>
                </a:p>
                <a:p>
                  <a:pPr lvl="0" algn="ctr" defTabSz="1066800">
                    <a:lnSpc>
                      <a:spcPct val="150000"/>
                    </a:lnSpc>
                    <a:spcBef>
                      <a:spcPct val="0"/>
                    </a:spcBef>
                    <a:spcAft>
                      <a:spcPct val="35000"/>
                    </a:spcAft>
                  </a:pPr>
                  <a:r>
                    <a:rPr lang="zh-CN" altLang="en-US" sz="1600" dirty="0">
                      <a:latin typeface="微软雅黑" panose="020B0503020204020204" pitchFamily="34" charset="-122"/>
                      <a:ea typeface="微软雅黑" panose="020B0503020204020204" pitchFamily="34" charset="-122"/>
                    </a:rPr>
                    <a:t>此处输入相关文本内容。文本内容。</a:t>
                  </a:r>
                </a:p>
              </p:txBody>
            </p:sp>
          </p:grpSp>
        </p:grpSp>
      </p:grpSp>
      <p:sp>
        <p:nvSpPr>
          <p:cNvPr id="30" name="文本框 29"/>
          <p:cNvSpPr txBox="1"/>
          <p:nvPr/>
        </p:nvSpPr>
        <p:spPr>
          <a:xfrm>
            <a:off x="4977745" y="518069"/>
            <a:ext cx="2236510" cy="400110"/>
          </a:xfrm>
          <a:prstGeom prst="rect">
            <a:avLst/>
          </a:prstGeom>
          <a:noFill/>
        </p:spPr>
        <p:txBody>
          <a:bodyPr wrap="none" rtlCol="0">
            <a:spAutoFit/>
          </a:bodyPr>
          <a:lstStyle/>
          <a:p>
            <a:r>
              <a:rPr lang="zh-CN" altLang="en-US" sz="2000" dirty="0" smtClean="0">
                <a:solidFill>
                  <a:srgbClr val="2B579A"/>
                </a:solidFill>
                <a:latin typeface="微软雅黑" panose="020B0503020204020204" pitchFamily="34" charset="-122"/>
                <a:ea typeface="微软雅黑" panose="020B0503020204020204" pitchFamily="34" charset="-122"/>
              </a:rPr>
              <a:t>点击此处输入主题</a:t>
            </a:r>
            <a:endParaRPr lang="zh-CN" altLang="en-US" sz="2000" dirty="0">
              <a:solidFill>
                <a:srgbClr val="2B579A"/>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4994742" y="1175657"/>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1497427" y="5424061"/>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73892" y="6462369"/>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0334" y="5388230"/>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29845" y="5044364"/>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1559625" y="145184"/>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966230" y="1358203"/>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1741499" y="848430"/>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0539969" y="706657"/>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94496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占位符 1"/>
          <p:cNvSpPr txBox="1">
            <a:spLocks/>
          </p:cNvSpPr>
          <p:nvPr/>
        </p:nvSpPr>
        <p:spPr>
          <a:xfrm>
            <a:off x="408634" y="4093416"/>
            <a:ext cx="3063073" cy="1675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None/>
            </a:pPr>
            <a:r>
              <a:rPr lang="zh-CN" altLang="en-US" sz="1600" b="1" dirty="0" smtClean="0">
                <a:solidFill>
                  <a:srgbClr val="2B579A"/>
                </a:solidFill>
                <a:latin typeface="最像素EX2" panose="02000000000000000000" pitchFamily="2" charset="-122"/>
                <a:ea typeface="最像素EX2" panose="02000000000000000000" pitchFamily="2" charset="-122"/>
              </a:rPr>
              <a:t>提炼小标题</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600" dirty="0">
              <a:latin typeface="微软雅黑" panose="020B0503020204020204" pitchFamily="34" charset="-122"/>
              <a:ea typeface="微软雅黑" panose="020B0503020204020204" pitchFamily="34" charset="-122"/>
            </a:endParaRPr>
          </a:p>
        </p:txBody>
      </p:sp>
      <p:sp>
        <p:nvSpPr>
          <p:cNvPr id="27" name="文本占位符 1"/>
          <p:cNvSpPr txBox="1">
            <a:spLocks/>
          </p:cNvSpPr>
          <p:nvPr/>
        </p:nvSpPr>
        <p:spPr>
          <a:xfrm>
            <a:off x="4018293" y="1501248"/>
            <a:ext cx="3914250" cy="12364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1600" b="1" dirty="0">
                <a:solidFill>
                  <a:srgbClr val="2B579A"/>
                </a:solidFill>
                <a:latin typeface="最像素EX2" panose="02000000000000000000" pitchFamily="2" charset="-122"/>
                <a:ea typeface="最像素EX2" panose="02000000000000000000" pitchFamily="2" charset="-122"/>
              </a:rPr>
              <a:t>提炼小标题</a:t>
            </a:r>
          </a:p>
          <a:p>
            <a:pPr marL="0" indent="0" algn="ctr">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600" dirty="0">
              <a:latin typeface="微软雅黑" panose="020B0503020204020204" pitchFamily="34" charset="-122"/>
              <a:ea typeface="微软雅黑" panose="020B0503020204020204" pitchFamily="34" charset="-122"/>
            </a:endParaRPr>
          </a:p>
        </p:txBody>
      </p:sp>
      <p:sp>
        <p:nvSpPr>
          <p:cNvPr id="28" name="文本占位符 1"/>
          <p:cNvSpPr txBox="1">
            <a:spLocks/>
          </p:cNvSpPr>
          <p:nvPr/>
        </p:nvSpPr>
        <p:spPr>
          <a:xfrm>
            <a:off x="8812406" y="4093416"/>
            <a:ext cx="3120845" cy="1675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b="1" dirty="0">
                <a:solidFill>
                  <a:srgbClr val="2B579A"/>
                </a:solidFill>
                <a:latin typeface="最像素EX2" panose="02000000000000000000" pitchFamily="2" charset="-122"/>
                <a:ea typeface="最像素EX2" panose="02000000000000000000" pitchFamily="2" charset="-122"/>
              </a:rPr>
              <a:t>提炼小标题</a:t>
            </a:r>
          </a:p>
          <a:p>
            <a:pPr marL="0" indent="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600" dirty="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3510224" y="2915186"/>
            <a:ext cx="5171552" cy="3942816"/>
            <a:chOff x="3630805" y="2915186"/>
            <a:chExt cx="5171552" cy="3942816"/>
          </a:xfrm>
        </p:grpSpPr>
        <p:sp>
          <p:nvSpPr>
            <p:cNvPr id="4" name="椭圆 3"/>
            <p:cNvSpPr/>
            <p:nvPr/>
          </p:nvSpPr>
          <p:spPr>
            <a:xfrm>
              <a:off x="5514033" y="2915186"/>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02</a:t>
              </a:r>
              <a:endParaRPr lang="zh-CN" altLang="en-US" sz="3200" dirty="0">
                <a:latin typeface="Segoe UI" panose="020B0502040204020203" pitchFamily="34" charset="0"/>
                <a:cs typeface="Segoe UI" panose="020B0502040204020203" pitchFamily="34" charset="0"/>
              </a:endParaRPr>
            </a:p>
          </p:txBody>
        </p:sp>
        <p:sp>
          <p:nvSpPr>
            <p:cNvPr id="5" name="椭圆 4"/>
            <p:cNvSpPr/>
            <p:nvPr/>
          </p:nvSpPr>
          <p:spPr>
            <a:xfrm>
              <a:off x="7638423" y="4238725"/>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03</a:t>
              </a:r>
              <a:endParaRPr lang="zh-CN" altLang="en-US" sz="3200" dirty="0">
                <a:latin typeface="Segoe UI" panose="020B0502040204020203" pitchFamily="34" charset="0"/>
                <a:cs typeface="Segoe UI" panose="020B0502040204020203" pitchFamily="34" charset="0"/>
              </a:endParaRPr>
            </a:p>
          </p:txBody>
        </p:sp>
        <p:sp>
          <p:nvSpPr>
            <p:cNvPr id="6" name="椭圆 5"/>
            <p:cNvSpPr/>
            <p:nvPr/>
          </p:nvSpPr>
          <p:spPr>
            <a:xfrm>
              <a:off x="3630805" y="4238725"/>
              <a:ext cx="1163934" cy="1163934"/>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01</a:t>
              </a:r>
              <a:endParaRPr lang="zh-CN" altLang="en-US" sz="3200" dirty="0">
                <a:latin typeface="Segoe UI" panose="020B0502040204020203" pitchFamily="34" charset="0"/>
                <a:cs typeface="Segoe UI" panose="020B0502040204020203" pitchFamily="34" charset="0"/>
              </a:endParaRPr>
            </a:p>
          </p:txBody>
        </p:sp>
        <p:cxnSp>
          <p:nvCxnSpPr>
            <p:cNvPr id="14" name="肘形连接符 13"/>
            <p:cNvCxnSpPr>
              <a:stCxn id="6" idx="6"/>
            </p:cNvCxnSpPr>
            <p:nvPr/>
          </p:nvCxnSpPr>
          <p:spPr>
            <a:xfrm>
              <a:off x="4794739" y="4820692"/>
              <a:ext cx="719293" cy="2037309"/>
            </a:xfrm>
            <a:prstGeom prst="bentConnector2">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5" idx="2"/>
            </p:cNvCxnSpPr>
            <p:nvPr/>
          </p:nvCxnSpPr>
          <p:spPr>
            <a:xfrm rot="10800000" flipV="1">
              <a:off x="6853819" y="4820691"/>
              <a:ext cx="784604" cy="2037307"/>
            </a:xfrm>
            <a:prstGeom prst="bentConnector2">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4"/>
            </p:cNvCxnSpPr>
            <p:nvPr/>
          </p:nvCxnSpPr>
          <p:spPr>
            <a:xfrm rot="16200000" flipH="1">
              <a:off x="4829027" y="5346093"/>
              <a:ext cx="2778882" cy="244936"/>
            </a:xfrm>
            <a:prstGeom prst="bentConnector3">
              <a:avLst/>
            </a:prstGeom>
            <a:ln w="19050">
              <a:solidFill>
                <a:srgbClr val="2B579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644663" y="3045814"/>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02</a:t>
              </a:r>
              <a:endParaRPr lang="zh-CN" altLang="en-US" sz="3200" dirty="0">
                <a:latin typeface="Segoe UI" panose="020B0502040204020203" pitchFamily="34" charset="0"/>
                <a:cs typeface="Segoe UI" panose="020B0502040204020203" pitchFamily="34" charset="0"/>
              </a:endParaRPr>
            </a:p>
          </p:txBody>
        </p:sp>
        <p:sp>
          <p:nvSpPr>
            <p:cNvPr id="34" name="椭圆 33"/>
            <p:cNvSpPr/>
            <p:nvPr/>
          </p:nvSpPr>
          <p:spPr>
            <a:xfrm>
              <a:off x="7769053" y="4369353"/>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03</a:t>
              </a:r>
              <a:endParaRPr lang="zh-CN" altLang="en-US" sz="3200" dirty="0">
                <a:latin typeface="Segoe UI" panose="020B0502040204020203" pitchFamily="34" charset="0"/>
                <a:cs typeface="Segoe UI" panose="020B0502040204020203" pitchFamily="34" charset="0"/>
              </a:endParaRPr>
            </a:p>
          </p:txBody>
        </p:sp>
        <p:sp>
          <p:nvSpPr>
            <p:cNvPr id="35" name="椭圆 34"/>
            <p:cNvSpPr/>
            <p:nvPr/>
          </p:nvSpPr>
          <p:spPr>
            <a:xfrm>
              <a:off x="3761435" y="4369353"/>
              <a:ext cx="902674" cy="90267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Segoe UI" panose="020B0502040204020203" pitchFamily="34" charset="0"/>
                  <a:cs typeface="Segoe UI" panose="020B0502040204020203" pitchFamily="34" charset="0"/>
                </a:rPr>
                <a:t>01</a:t>
              </a:r>
              <a:endParaRPr lang="zh-CN" altLang="en-US" sz="3200" dirty="0">
                <a:latin typeface="Segoe UI" panose="020B0502040204020203" pitchFamily="34" charset="0"/>
                <a:cs typeface="Segoe UI" panose="020B0502040204020203" pitchFamily="34" charset="0"/>
              </a:endParaRPr>
            </a:p>
          </p:txBody>
        </p:sp>
      </p:grpSp>
      <p:sp>
        <p:nvSpPr>
          <p:cNvPr id="37" name="标题 5"/>
          <p:cNvSpPr txBox="1">
            <a:spLocks/>
          </p:cNvSpPr>
          <p:nvPr/>
        </p:nvSpPr>
        <p:spPr>
          <a:xfrm>
            <a:off x="2513763" y="561096"/>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rgbClr val="2B579A"/>
                </a:solidFill>
                <a:latin typeface="微软雅黑" panose="020B0503020204020204" pitchFamily="34" charset="-122"/>
                <a:ea typeface="微软雅黑" panose="020B0503020204020204" pitchFamily="34" charset="-122"/>
              </a:rPr>
              <a:t>点击此处输入主题</a:t>
            </a:r>
          </a:p>
        </p:txBody>
      </p:sp>
      <p:cxnSp>
        <p:nvCxnSpPr>
          <p:cNvPr id="38" name="直接连接符 37"/>
          <p:cNvCxnSpPr/>
          <p:nvPr/>
        </p:nvCxnSpPr>
        <p:spPr>
          <a:xfrm>
            <a:off x="803868" y="1175657"/>
            <a:ext cx="10992897" cy="0"/>
          </a:xfrm>
          <a:prstGeom prst="line">
            <a:avLst/>
          </a:prstGeom>
          <a:ln w="31750">
            <a:solidFill>
              <a:srgbClr val="2B579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6702251" y="3653736"/>
            <a:ext cx="221064" cy="221064"/>
          </a:xfrm>
          <a:prstGeom prst="ellipse">
            <a:avLst/>
          </a:prstGeom>
          <a:solidFill>
            <a:srgbClr val="2B579A">
              <a:alpha val="72000"/>
            </a:srgbClr>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177870" y="5206721"/>
            <a:ext cx="309823" cy="30982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701994" y="5140568"/>
            <a:ext cx="221064" cy="221064"/>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932543" y="3801112"/>
            <a:ext cx="147376" cy="147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107073" y="3127592"/>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220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a:spLocks/>
          </p:cNvSpPr>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smtClean="0">
                <a:solidFill>
                  <a:srgbClr val="2B579A"/>
                </a:solidFill>
                <a:latin typeface="最像素EX2" panose="02000000000000000000" pitchFamily="2" charset="-122"/>
                <a:ea typeface="最像素EX2" panose="02000000000000000000" pitchFamily="2" charset="-122"/>
              </a:rPr>
              <a:t>1.</a:t>
            </a:r>
            <a:r>
              <a:rPr lang="zh-CN" altLang="en-US" sz="1600" b="1" dirty="0" smtClean="0">
                <a:solidFill>
                  <a:srgbClr val="2B579A"/>
                </a:solidFill>
                <a:latin typeface="最像素EX2" panose="02000000000000000000" pitchFamily="2" charset="-122"/>
                <a:ea typeface="最像素EX2" panose="02000000000000000000" pitchFamily="2" charset="-122"/>
              </a:rPr>
              <a:t>提炼小标题</a:t>
            </a:r>
            <a:endParaRPr lang="en-US" altLang="zh-CN" sz="1600" b="1" dirty="0" smtClean="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p>
          <a:p>
            <a:pPr marL="0" indent="0">
              <a:lnSpc>
                <a:spcPct val="150000"/>
              </a:lnSpc>
              <a:buNone/>
            </a:pPr>
            <a:r>
              <a:rPr lang="en-US" altLang="zh-CN" sz="1600" b="1" dirty="0" smtClean="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p>
          <a:p>
            <a:pPr marL="0" indent="0">
              <a:lnSpc>
                <a:spcPct val="150000"/>
              </a:lnSpc>
              <a:buNone/>
            </a:pPr>
            <a:r>
              <a:rPr lang="en-US" altLang="zh-CN" sz="1600" b="1" dirty="0" smtClean="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a:spLocks/>
          </p:cNvSpPr>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smtClean="0">
                <a:solidFill>
                  <a:srgbClr val="2B579A"/>
                </a:solidFill>
                <a:latin typeface="微软雅黑" panose="020B0503020204020204" pitchFamily="34" charset="-122"/>
                <a:ea typeface="微软雅黑" panose="020B0503020204020204" pitchFamily="34" charset="-122"/>
              </a:rPr>
              <a:t>纯文本内容页标题</a:t>
            </a:r>
            <a:endParaRPr lang="zh-CN" altLang="en-US" sz="2000" dirty="0">
              <a:solidFill>
                <a:srgbClr val="2B579A"/>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0200" y="6265006"/>
            <a:ext cx="1343218" cy="419660"/>
          </a:xfrm>
          <a:prstGeom prst="rect">
            <a:avLst/>
          </a:prstGeom>
        </p:spPr>
      </p:pic>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20458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15367" y="1999622"/>
            <a:ext cx="10018207" cy="3004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5706" y="2522137"/>
            <a:ext cx="3918857" cy="1938992"/>
          </a:xfrm>
          <a:prstGeom prst="rect">
            <a:avLst/>
          </a:prstGeom>
          <a:noFill/>
        </p:spPr>
        <p:txBody>
          <a:bodyPr wrap="square" rtlCol="0">
            <a:spAutoFit/>
          </a:bodyPr>
          <a:lstStyle/>
          <a:p>
            <a:pPr marL="342900" lvl="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l"/>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l"/>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标题 5"/>
          <p:cNvSpPr txBox="1">
            <a:spLocks/>
          </p:cNvSpPr>
          <p:nvPr/>
        </p:nvSpPr>
        <p:spPr>
          <a:xfrm>
            <a:off x="4408715" y="492370"/>
            <a:ext cx="3374571"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smtClean="0">
                <a:solidFill>
                  <a:srgbClr val="2B579A"/>
                </a:solidFill>
                <a:latin typeface="微软雅黑" panose="020B0503020204020204" pitchFamily="34" charset="-122"/>
                <a:ea typeface="微软雅黑" panose="020B0503020204020204" pitchFamily="34" charset="-122"/>
              </a:rPr>
              <a:t>列表内容</a:t>
            </a:r>
            <a:r>
              <a:rPr lang="zh-CN" altLang="en-US" sz="2400" dirty="0">
                <a:solidFill>
                  <a:srgbClr val="2B579A"/>
                </a:solidFill>
                <a:latin typeface="微软雅黑" panose="020B0503020204020204" pitchFamily="34" charset="-122"/>
                <a:ea typeface="微软雅黑" panose="020B0503020204020204" pitchFamily="34" charset="-122"/>
              </a:rPr>
              <a:t>页标题</a:t>
            </a:r>
          </a:p>
        </p:txBody>
      </p:sp>
      <p:sp>
        <p:nvSpPr>
          <p:cNvPr id="5" name="文本框 4"/>
          <p:cNvSpPr txBox="1"/>
          <p:nvPr/>
        </p:nvSpPr>
        <p:spPr>
          <a:xfrm>
            <a:off x="6814458" y="2522137"/>
            <a:ext cx="3918857" cy="1938992"/>
          </a:xfrm>
          <a:prstGeom prst="rect">
            <a:avLst/>
          </a:prstGeom>
          <a:noFill/>
        </p:spPr>
        <p:txBody>
          <a:bodyPr wrap="square" rtlCol="0">
            <a:spAutoFit/>
          </a:bodyPr>
          <a:lstStyle/>
          <a:p>
            <a:pPr marL="342900" lvl="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l"/>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994742" y="1175657"/>
            <a:ext cx="2202516" cy="0"/>
          </a:xfrm>
          <a:prstGeom prst="line">
            <a:avLst/>
          </a:prstGeom>
          <a:ln w="31750">
            <a:gradFill flip="none" rotWithShape="1">
              <a:gsLst>
                <a:gs pos="0">
                  <a:schemeClr val="accent1">
                    <a:lumMod val="5000"/>
                    <a:lumOff val="95000"/>
                    <a:alpha val="80000"/>
                  </a:schemeClr>
                </a:gs>
                <a:gs pos="51000">
                  <a:srgbClr val="2B579A"/>
                </a:gs>
                <a:gs pos="100000">
                  <a:schemeClr val="bg1">
                    <a:alpha val="8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15367" y="1848897"/>
            <a:ext cx="10018207" cy="0"/>
          </a:xfrm>
          <a:prstGeom prst="line">
            <a:avLst/>
          </a:prstGeom>
          <a:ln w="12700">
            <a:solidFill>
              <a:srgbClr val="2B579A"/>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5367" y="5136383"/>
            <a:ext cx="10018207" cy="0"/>
          </a:xfrm>
          <a:prstGeom prst="line">
            <a:avLst/>
          </a:prstGeom>
          <a:ln w="12700">
            <a:solidFill>
              <a:srgbClr val="2B579A"/>
            </a:solidFill>
            <a:prstDash val="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75880" y="6241305"/>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8734" y="602024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249568" y="5315669"/>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7997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Segoe UI" panose="020B0502040204020203" pitchFamily="34" charset="0"/>
                <a:cs typeface="Segoe UI" panose="020B0502040204020203" pitchFamily="34" charset="0"/>
              </a:rPr>
              <a:t>04</a:t>
            </a:r>
            <a:endParaRPr lang="zh-CN" altLang="en-US" sz="6600" dirty="0">
              <a:latin typeface="Segoe UI" panose="020B0502040204020203" pitchFamily="34" charset="0"/>
              <a:cs typeface="Segoe UI" panose="020B0502040204020203" pitchFamily="34" charset="0"/>
            </a:endParaRPr>
          </a:p>
        </p:txBody>
      </p:sp>
      <p:sp>
        <p:nvSpPr>
          <p:cNvPr id="4" name="椭圆 3"/>
          <p:cNvSpPr/>
          <p:nvPr/>
        </p:nvSpPr>
        <p:spPr>
          <a:xfrm>
            <a:off x="2602523" y="5206721"/>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609411" y="4712677"/>
            <a:ext cx="309823" cy="309823"/>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80717" y="626347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23587" y="5871587"/>
            <a:ext cx="147376" cy="147376"/>
          </a:xfrm>
          <a:prstGeom prst="ellipse">
            <a:avLst/>
          </a:prstGeom>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91508" y="4223657"/>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931966" y="2349045"/>
            <a:ext cx="3775393" cy="707886"/>
          </a:xfrm>
          <a:prstGeom prst="rect">
            <a:avLst/>
          </a:prstGeom>
          <a:noFill/>
        </p:spPr>
        <p:txBody>
          <a:bodyPr wrap="none" rtlCol="0">
            <a:spAutoFit/>
          </a:bodyPr>
          <a:lstStyle/>
          <a:p>
            <a:r>
              <a:rPr lang="zh-CN" altLang="en-US" sz="4000" dirty="0">
                <a:solidFill>
                  <a:srgbClr val="2B579A"/>
                </a:solidFill>
                <a:latin typeface="微软雅黑" panose="020B0503020204020204" pitchFamily="34" charset="-122"/>
                <a:ea typeface="微软雅黑" panose="020B0503020204020204" pitchFamily="34" charset="-122"/>
              </a:rPr>
              <a:t>点击输入大标题</a:t>
            </a:r>
          </a:p>
        </p:txBody>
      </p:sp>
      <p:sp>
        <p:nvSpPr>
          <p:cNvPr id="11" name="文本框 10"/>
          <p:cNvSpPr txBox="1"/>
          <p:nvPr/>
        </p:nvSpPr>
        <p:spPr>
          <a:xfrm>
            <a:off x="8730179" y="3253434"/>
            <a:ext cx="2031325"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27723"/>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1951" y="6376072"/>
            <a:ext cx="688803" cy="688803"/>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93252" y="5853372"/>
            <a:ext cx="688807" cy="688807"/>
          </a:xfrm>
          <a:prstGeom prst="ellipse">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725011" y="6225460"/>
            <a:ext cx="786258" cy="7862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06377" y="5769939"/>
            <a:ext cx="1284592" cy="1284592"/>
          </a:xfrm>
          <a:prstGeom prst="ellipse">
            <a:avLst/>
          </a:prstGeom>
          <a:solidFill>
            <a:srgbClr val="2B579A"/>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386077" y="5857394"/>
            <a:ext cx="497256" cy="497256"/>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65421" y="5760710"/>
            <a:ext cx="331504" cy="331504"/>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60981" y="3013502"/>
            <a:ext cx="5091289" cy="830997"/>
          </a:xfrm>
          <a:prstGeom prst="rect">
            <a:avLst/>
          </a:prstGeom>
          <a:noFill/>
        </p:spPr>
        <p:txBody>
          <a:bodyPr wrap="square" rtlCol="0">
            <a:spAutoFit/>
          </a:bodyPr>
          <a:lstStyle/>
          <a:p>
            <a:pPr algn="ctr"/>
            <a:r>
              <a:rPr lang="zh-CN" altLang="en-US" sz="4800" dirty="0" smtClean="0">
                <a:solidFill>
                  <a:schemeClr val="tx1">
                    <a:lumMod val="85000"/>
                    <a:lumOff val="15000"/>
                  </a:schemeClr>
                </a:solidFill>
                <a:latin typeface="微软雅黑" panose="020B0503020204020204" pitchFamily="34" charset="-122"/>
                <a:ea typeface="微软雅黑" panose="020B0503020204020204" pitchFamily="34" charset="-122"/>
              </a:rPr>
              <a:t>谢谢观赏！</a:t>
            </a:r>
            <a:endPar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flipV="1">
            <a:off x="3133630" y="-278588"/>
            <a:ext cx="1328050" cy="1328050"/>
          </a:xfrm>
          <a:prstGeom prst="ellipse">
            <a:avLst/>
          </a:prstGeom>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V="1">
            <a:off x="4771824" y="-318612"/>
            <a:ext cx="777821" cy="777821"/>
          </a:xfrm>
          <a:prstGeom prst="ellipse">
            <a:avLst/>
          </a:prstGeom>
          <a:solidFill>
            <a:srgbClr val="2B579A"/>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V="1">
            <a:off x="5834776" y="271636"/>
            <a:ext cx="777826" cy="777826"/>
          </a:xfrm>
          <a:prstGeom prst="ellipse">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flipV="1">
            <a:off x="7112799" y="-258585"/>
            <a:ext cx="887871" cy="8878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8333916" y="-306931"/>
            <a:ext cx="1450608" cy="1450608"/>
          </a:xfrm>
          <a:prstGeom prst="ellipse">
            <a:avLst/>
          </a:prstGeom>
          <a:solidFill>
            <a:srgbClr val="2B579A">
              <a:alpha val="72000"/>
            </a:srgb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V="1">
            <a:off x="2286980" y="511738"/>
            <a:ext cx="561520" cy="561520"/>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V="1">
            <a:off x="1533824" y="-368602"/>
            <a:ext cx="786975" cy="786975"/>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V="1">
            <a:off x="10117770" y="483400"/>
            <a:ext cx="561520" cy="5615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V="1">
            <a:off x="6819661" y="779752"/>
            <a:ext cx="374347" cy="374347"/>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29" y="4868087"/>
            <a:ext cx="4139025" cy="3061409"/>
          </a:xfrm>
          <a:prstGeom prst="rect">
            <a:avLst/>
          </a:prstGeom>
        </p:spPr>
      </p:pic>
    </p:spTree>
    <p:extLst>
      <p:ext uri="{BB962C8B-B14F-4D97-AF65-F5344CB8AC3E}">
        <p14:creationId xmlns:p14="http://schemas.microsoft.com/office/powerpoint/2010/main" val="1694640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45393" y="600646"/>
            <a:ext cx="1501215" cy="969496"/>
          </a:xfrm>
          <a:prstGeom prst="rect">
            <a:avLst/>
          </a:prstGeom>
          <a:noFill/>
        </p:spPr>
        <p:txBody>
          <a:bodyPr wrap="square" rtlCol="0">
            <a:spAutoFit/>
          </a:bodyPr>
          <a:lstStyle/>
          <a:p>
            <a:pPr algn="ctr">
              <a:lnSpc>
                <a:spcPct val="150000"/>
              </a:lnSpc>
            </a:pPr>
            <a:r>
              <a:rPr lang="zh-CN" altLang="en-US" sz="2400" b="1" dirty="0" smtClean="0">
                <a:latin typeface="微软雅黑" panose="020B0503020204020204" pitchFamily="34" charset="-122"/>
                <a:ea typeface="微软雅黑" panose="020B0503020204020204" pitchFamily="34" charset="-122"/>
              </a:rPr>
              <a:t>目  录</a:t>
            </a:r>
            <a:endParaRPr lang="en-US" altLang="zh-CN" sz="2400" b="1" dirty="0" smtClean="0">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latin typeface="微软雅黑" panose="020B0503020204020204" pitchFamily="34" charset="-122"/>
                <a:ea typeface="微软雅黑" panose="020B0503020204020204" pitchFamily="34" charset="-122"/>
              </a:rPr>
              <a:t>CONTENTS</a:t>
            </a:r>
            <a:endParaRPr lang="zh-CN" altLang="en-US" sz="1400" dirty="0">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307023" y="2528835"/>
            <a:ext cx="1168220" cy="1168220"/>
            <a:chOff x="1528455" y="2054888"/>
            <a:chExt cx="1168220" cy="1168220"/>
          </a:xfrm>
          <a:effectLst/>
        </p:grpSpPr>
        <p:sp>
          <p:nvSpPr>
            <p:cNvPr id="47" name="椭圆 46"/>
            <p:cNvSpPr/>
            <p:nvPr/>
          </p:nvSpPr>
          <p:spPr>
            <a:xfrm>
              <a:off x="1623913" y="2150347"/>
              <a:ext cx="973954" cy="973954"/>
            </a:xfrm>
            <a:prstGeom prst="ellipse">
              <a:avLst/>
            </a:prstGeom>
            <a:solidFill>
              <a:srgbClr val="2B579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kern="100" dirty="0" smtClean="0">
                  <a:latin typeface="微软雅黑" panose="020B0503020204020204" pitchFamily="34" charset="-122"/>
                  <a:ea typeface="微软雅黑" panose="020B0503020204020204" pitchFamily="34" charset="-122"/>
                </a:rPr>
                <a:t>01</a:t>
              </a:r>
              <a:endParaRPr lang="zh-CN" altLang="en-US" sz="2000" kern="100" dirty="0">
                <a:latin typeface="微软雅黑" panose="020B0503020204020204" pitchFamily="34" charset="-122"/>
                <a:ea typeface="微软雅黑" panose="020B0503020204020204" pitchFamily="34" charset="-122"/>
              </a:endParaRPr>
            </a:p>
          </p:txBody>
        </p:sp>
        <p:sp>
          <p:nvSpPr>
            <p:cNvPr id="51" name="椭圆 50"/>
            <p:cNvSpPr/>
            <p:nvPr/>
          </p:nvSpPr>
          <p:spPr>
            <a:xfrm>
              <a:off x="1528455" y="2054888"/>
              <a:ext cx="1168220" cy="1168220"/>
            </a:xfrm>
            <a:prstGeom prst="ellipse">
              <a:avLst/>
            </a:prstGeom>
            <a:noFill/>
            <a:ln w="38100">
              <a:solidFill>
                <a:srgbClr val="2B57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grpSp>
      <p:grpSp>
        <p:nvGrpSpPr>
          <p:cNvPr id="61" name="组合 60"/>
          <p:cNvGrpSpPr/>
          <p:nvPr/>
        </p:nvGrpSpPr>
        <p:grpSpPr>
          <a:xfrm>
            <a:off x="4117212" y="2528835"/>
            <a:ext cx="1168220" cy="1168220"/>
            <a:chOff x="4318180" y="2054888"/>
            <a:chExt cx="1168220" cy="1168220"/>
          </a:xfrm>
        </p:grpSpPr>
        <p:sp>
          <p:nvSpPr>
            <p:cNvPr id="48" name="椭圆 47"/>
            <p:cNvSpPr/>
            <p:nvPr/>
          </p:nvSpPr>
          <p:spPr>
            <a:xfrm>
              <a:off x="4413638" y="2150347"/>
              <a:ext cx="973954" cy="97395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Segoe UI Emoji" panose="020B0502040204020203" pitchFamily="34" charset="0"/>
                  <a:ea typeface="Segoe UI Emoji" panose="020B0502040204020203" pitchFamily="34" charset="0"/>
                </a:rPr>
                <a:t>02</a:t>
              </a:r>
              <a:endParaRPr lang="zh-CN" altLang="en-US" sz="2000" dirty="0">
                <a:latin typeface="Segoe UI Emoji" panose="020B0502040204020203" pitchFamily="34" charset="0"/>
                <a:ea typeface="微软雅黑" panose="020B0503020204020204" pitchFamily="34" charset="-122"/>
              </a:endParaRPr>
            </a:p>
          </p:txBody>
        </p:sp>
        <p:sp>
          <p:nvSpPr>
            <p:cNvPr id="52" name="椭圆 51"/>
            <p:cNvSpPr/>
            <p:nvPr/>
          </p:nvSpPr>
          <p:spPr>
            <a:xfrm>
              <a:off x="4318180" y="2054888"/>
              <a:ext cx="1168220" cy="1168220"/>
            </a:xfrm>
            <a:prstGeom prst="ellipse">
              <a:avLst/>
            </a:prstGeom>
            <a:noFill/>
            <a:ln w="38100">
              <a:solidFill>
                <a:srgbClr val="2B57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grpSp>
      <p:grpSp>
        <p:nvGrpSpPr>
          <p:cNvPr id="60" name="组合 59"/>
          <p:cNvGrpSpPr/>
          <p:nvPr/>
        </p:nvGrpSpPr>
        <p:grpSpPr>
          <a:xfrm>
            <a:off x="6927401" y="2528835"/>
            <a:ext cx="1168220" cy="1168220"/>
            <a:chOff x="6630976" y="2054888"/>
            <a:chExt cx="1168220" cy="1168220"/>
          </a:xfrm>
        </p:grpSpPr>
        <p:sp>
          <p:nvSpPr>
            <p:cNvPr id="49" name="椭圆 48"/>
            <p:cNvSpPr/>
            <p:nvPr/>
          </p:nvSpPr>
          <p:spPr>
            <a:xfrm>
              <a:off x="6726434" y="2150347"/>
              <a:ext cx="973954" cy="97395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Segoe UI Emoji" panose="020B0502040204020203" pitchFamily="34" charset="0"/>
                  <a:ea typeface="Segoe UI Emoji" panose="020B0502040204020203" pitchFamily="34" charset="0"/>
                </a:rPr>
                <a:t>03</a:t>
              </a:r>
              <a:endParaRPr lang="zh-CN" altLang="en-US" sz="2000" dirty="0">
                <a:latin typeface="Segoe UI Emoji" panose="020B0502040204020203" pitchFamily="34" charset="0"/>
                <a:ea typeface="微软雅黑" panose="020B0503020204020204" pitchFamily="34" charset="-122"/>
              </a:endParaRPr>
            </a:p>
          </p:txBody>
        </p:sp>
        <p:sp>
          <p:nvSpPr>
            <p:cNvPr id="53" name="椭圆 52"/>
            <p:cNvSpPr/>
            <p:nvPr/>
          </p:nvSpPr>
          <p:spPr>
            <a:xfrm>
              <a:off x="6630976" y="2054888"/>
              <a:ext cx="1168220" cy="1168220"/>
            </a:xfrm>
            <a:prstGeom prst="ellipse">
              <a:avLst/>
            </a:prstGeom>
            <a:noFill/>
            <a:ln w="38100">
              <a:solidFill>
                <a:srgbClr val="2B57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grpSp>
      <p:grpSp>
        <p:nvGrpSpPr>
          <p:cNvPr id="59" name="组合 58"/>
          <p:cNvGrpSpPr/>
          <p:nvPr/>
        </p:nvGrpSpPr>
        <p:grpSpPr>
          <a:xfrm>
            <a:off x="9737591" y="2528835"/>
            <a:ext cx="1168220" cy="1168220"/>
            <a:chOff x="9737591" y="2054888"/>
            <a:chExt cx="1168220" cy="1168220"/>
          </a:xfrm>
        </p:grpSpPr>
        <p:sp>
          <p:nvSpPr>
            <p:cNvPr id="50" name="椭圆 49"/>
            <p:cNvSpPr/>
            <p:nvPr/>
          </p:nvSpPr>
          <p:spPr>
            <a:xfrm>
              <a:off x="9833049" y="2150347"/>
              <a:ext cx="973954" cy="97395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Segoe UI Emoji" panose="020B0502040204020203" pitchFamily="34" charset="0"/>
                  <a:ea typeface="Segoe UI Emoji" panose="020B0502040204020203" pitchFamily="34" charset="0"/>
                </a:rPr>
                <a:t>04</a:t>
              </a:r>
              <a:endParaRPr lang="zh-CN" altLang="en-US" sz="2000" dirty="0">
                <a:latin typeface="Segoe UI Emoji" panose="020B0502040204020203" pitchFamily="34" charset="0"/>
                <a:ea typeface="微软雅黑" panose="020B0503020204020204" pitchFamily="34" charset="-122"/>
              </a:endParaRPr>
            </a:p>
          </p:txBody>
        </p:sp>
        <p:sp>
          <p:nvSpPr>
            <p:cNvPr id="54" name="椭圆 53"/>
            <p:cNvSpPr/>
            <p:nvPr/>
          </p:nvSpPr>
          <p:spPr>
            <a:xfrm>
              <a:off x="9737591" y="2054888"/>
              <a:ext cx="1168220" cy="1168220"/>
            </a:xfrm>
            <a:prstGeom prst="ellipse">
              <a:avLst/>
            </a:prstGeom>
            <a:noFill/>
            <a:ln w="38100">
              <a:solidFill>
                <a:srgbClr val="2B57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endParaRPr>
            </a:p>
          </p:txBody>
        </p:sp>
      </p:grpSp>
      <p:sp>
        <p:nvSpPr>
          <p:cNvPr id="55" name="文本框 54"/>
          <p:cNvSpPr txBox="1"/>
          <p:nvPr/>
        </p:nvSpPr>
        <p:spPr>
          <a:xfrm>
            <a:off x="950155" y="3898279"/>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Arial" panose="020B0604020202020204" pitchFamily="34" charset="0"/>
                <a:ea typeface="微软雅黑" panose="020B0503020204020204" pitchFamily="34" charset="-122"/>
              </a:rPr>
              <a:t>点击输入标题</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57" name="文本框 56"/>
          <p:cNvSpPr txBox="1"/>
          <p:nvPr/>
        </p:nvSpPr>
        <p:spPr>
          <a:xfrm>
            <a:off x="3837873" y="3898279"/>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20" name="文本框 19"/>
          <p:cNvSpPr txBox="1"/>
          <p:nvPr/>
        </p:nvSpPr>
        <p:spPr>
          <a:xfrm>
            <a:off x="6648061" y="3901581"/>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22" name="文本框 21"/>
          <p:cNvSpPr txBox="1"/>
          <p:nvPr/>
        </p:nvSpPr>
        <p:spPr>
          <a:xfrm>
            <a:off x="9458250" y="3861735"/>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3" name="矩形 2"/>
          <p:cNvSpPr/>
          <p:nvPr/>
        </p:nvSpPr>
        <p:spPr>
          <a:xfrm>
            <a:off x="0" y="1784255"/>
            <a:ext cx="12192000" cy="45719"/>
          </a:xfrm>
          <a:prstGeom prst="rect">
            <a:avLst/>
          </a:prstGeom>
          <a:solidFill>
            <a:srgbClr val="2B57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1450" y="4622242"/>
            <a:ext cx="1620957" cy="307777"/>
          </a:xfrm>
          <a:prstGeom prst="rect">
            <a:avLst/>
          </a:prstGeom>
          <a:noFill/>
        </p:spPr>
        <p:txBody>
          <a:bodyPr wrap="none" rtlCol="0">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889167" y="4622242"/>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
        <p:nvSpPr>
          <p:cNvPr id="28" name="文本框 27"/>
          <p:cNvSpPr txBox="1"/>
          <p:nvPr/>
        </p:nvSpPr>
        <p:spPr>
          <a:xfrm>
            <a:off x="6699356" y="4622242"/>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
        <p:nvSpPr>
          <p:cNvPr id="29" name="文本框 28"/>
          <p:cNvSpPr txBox="1"/>
          <p:nvPr/>
        </p:nvSpPr>
        <p:spPr>
          <a:xfrm>
            <a:off x="9509545" y="4622242"/>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Tree>
    <p:extLst>
      <p:ext uri="{BB962C8B-B14F-4D97-AF65-F5344CB8AC3E}">
        <p14:creationId xmlns:p14="http://schemas.microsoft.com/office/powerpoint/2010/main" val="260811511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a:p>
            <a:r>
              <a:rPr lang="zh-CN" altLang="en-US" dirty="0"/>
              <a:t>春田花花杂货铺 </a:t>
            </a:r>
          </a:p>
          <a:p>
            <a:r>
              <a:rPr lang="en-US" altLang="zh-CN" dirty="0">
                <a:hlinkClick r:id="rId2"/>
              </a:rPr>
              <a:t>http://</a:t>
            </a:r>
            <a:r>
              <a:rPr lang="en-US" altLang="zh-CN" dirty="0" smtClean="0">
                <a:hlinkClick r:id="rId2"/>
              </a:rPr>
              <a:t>www.yanj.cn/store-10101.html</a:t>
            </a:r>
            <a:endParaRPr lang="en-US" altLang="zh-CN" dirty="0" smtClean="0"/>
          </a:p>
          <a:p>
            <a:endParaRPr lang="en-US" altLang="zh-CN" dirty="0"/>
          </a:p>
          <a:p>
            <a:endParaRPr lang="en-US" altLang="zh-CN" dirty="0" smtClean="0"/>
          </a:p>
          <a:p>
            <a:endParaRPr lang="en-US" altLang="zh-CN" dirty="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414875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99138" y="2228409"/>
            <a:ext cx="1219200" cy="2401182"/>
            <a:chOff x="1899138" y="1774372"/>
            <a:chExt cx="1219200" cy="2401182"/>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38" y="1774372"/>
              <a:ext cx="1219200" cy="1219200"/>
            </a:xfrm>
            <a:prstGeom prst="rect">
              <a:avLst/>
            </a:prstGeom>
          </p:spPr>
        </p:pic>
        <p:sp>
          <p:nvSpPr>
            <p:cNvPr id="3" name="文本框 2"/>
            <p:cNvSpPr txBox="1"/>
            <p:nvPr/>
          </p:nvSpPr>
          <p:spPr>
            <a:xfrm>
              <a:off x="1934382" y="3206058"/>
              <a:ext cx="1148712" cy="969496"/>
            </a:xfrm>
            <a:prstGeom prst="rect">
              <a:avLst/>
            </a:prstGeom>
            <a:noFill/>
          </p:spPr>
          <p:txBody>
            <a:bodyPr wrap="none" rtlCol="0">
              <a:spAutoFit/>
            </a:bodyPr>
            <a:lstStyle/>
            <a:p>
              <a:pPr algn="ctr">
                <a:lnSpc>
                  <a:spcPct val="150000"/>
                </a:lnSpc>
              </a:pPr>
              <a:r>
                <a:rPr lang="zh-CN" altLang="en-US" sz="2400" b="1" dirty="0" smtClean="0">
                  <a:latin typeface="微软雅黑" panose="020B0503020204020204" pitchFamily="34" charset="-122"/>
                  <a:ea typeface="微软雅黑" panose="020B0503020204020204" pitchFamily="34" charset="-122"/>
                </a:rPr>
                <a:t>目  录</a:t>
              </a:r>
              <a:endParaRPr lang="en-US" altLang="zh-CN" sz="2400" b="1" dirty="0" smtClean="0">
                <a:latin typeface="微软雅黑" panose="020B0503020204020204" pitchFamily="34" charset="-122"/>
                <a:ea typeface="微软雅黑" panose="020B0503020204020204" pitchFamily="34" charset="-122"/>
              </a:endParaRPr>
            </a:p>
            <a:p>
              <a:pPr algn="ctr">
                <a:lnSpc>
                  <a:spcPct val="150000"/>
                </a:lnSpc>
              </a:pPr>
              <a:r>
                <a:rPr lang="en-US" altLang="zh-CN" sz="1400" dirty="0" smtClean="0">
                  <a:latin typeface="微软雅黑" panose="020B0503020204020204" pitchFamily="34" charset="-122"/>
                  <a:ea typeface="微软雅黑" panose="020B0503020204020204" pitchFamily="34" charset="-122"/>
                </a:rPr>
                <a:t>CONTENTS</a:t>
              </a:r>
              <a:endParaRPr lang="zh-CN" altLang="en-US" sz="1400" dirty="0">
                <a:latin typeface="微软雅黑" panose="020B0503020204020204" pitchFamily="34" charset="-122"/>
                <a:ea typeface="微软雅黑" panose="020B0503020204020204" pitchFamily="34" charset="-122"/>
              </a:endParaRPr>
            </a:p>
          </p:txBody>
        </p:sp>
      </p:grpSp>
      <p:sp>
        <p:nvSpPr>
          <p:cNvPr id="8" name="椭圆 7"/>
          <p:cNvSpPr/>
          <p:nvPr/>
        </p:nvSpPr>
        <p:spPr>
          <a:xfrm>
            <a:off x="5310194" y="2418299"/>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Segoe UI Emoji" panose="020B0502040204020203" pitchFamily="34" charset="0"/>
                <a:ea typeface="Segoe UI Emoji" panose="020B0502040204020203" pitchFamily="34" charset="0"/>
              </a:rPr>
              <a:t>02</a:t>
            </a:r>
            <a:endParaRPr lang="zh-CN" altLang="en-US" dirty="0">
              <a:latin typeface="Segoe UI Emoji" panose="020B0502040204020203" pitchFamily="34" charset="0"/>
              <a:ea typeface="微软雅黑" panose="020B0503020204020204" pitchFamily="34" charset="-122"/>
            </a:endParaRPr>
          </a:p>
        </p:txBody>
      </p:sp>
      <p:sp>
        <p:nvSpPr>
          <p:cNvPr id="11" name="椭圆 10"/>
          <p:cNvSpPr/>
          <p:nvPr/>
        </p:nvSpPr>
        <p:spPr>
          <a:xfrm>
            <a:off x="5310194" y="3805337"/>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Segoe UI Emoji" panose="020B0502040204020203" pitchFamily="34" charset="0"/>
                <a:ea typeface="Segoe UI Emoji" panose="020B0502040204020203" pitchFamily="34" charset="0"/>
              </a:rPr>
              <a:t>03</a:t>
            </a:r>
            <a:endParaRPr lang="zh-CN" altLang="en-US" dirty="0">
              <a:latin typeface="Segoe UI Emoji" panose="020B0502040204020203" pitchFamily="34" charset="0"/>
              <a:ea typeface="微软雅黑" panose="020B0503020204020204" pitchFamily="34" charset="-122"/>
            </a:endParaRPr>
          </a:p>
        </p:txBody>
      </p:sp>
      <p:sp>
        <p:nvSpPr>
          <p:cNvPr id="14" name="椭圆 13"/>
          <p:cNvSpPr/>
          <p:nvPr/>
        </p:nvSpPr>
        <p:spPr>
          <a:xfrm>
            <a:off x="5310194" y="5192376"/>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Segoe UI Emoji" panose="020B0502040204020203" pitchFamily="34" charset="0"/>
                <a:ea typeface="Segoe UI Emoji" panose="020B0502040204020203" pitchFamily="34" charset="0"/>
              </a:rPr>
              <a:t>04</a:t>
            </a:r>
            <a:endParaRPr lang="zh-CN" altLang="en-US" dirty="0">
              <a:latin typeface="Segoe UI Emoji" panose="020B0502040204020203" pitchFamily="34" charset="0"/>
              <a:ea typeface="微软雅黑" panose="020B0503020204020204" pitchFamily="34" charset="-122"/>
            </a:endParaRPr>
          </a:p>
        </p:txBody>
      </p:sp>
      <p:sp>
        <p:nvSpPr>
          <p:cNvPr id="28" name="椭圆 27"/>
          <p:cNvSpPr/>
          <p:nvPr/>
        </p:nvSpPr>
        <p:spPr>
          <a:xfrm>
            <a:off x="5310194" y="1031261"/>
            <a:ext cx="634363" cy="63436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Segoe UI Emoji" panose="020B0502040204020203" pitchFamily="34" charset="0"/>
                <a:ea typeface="Segoe UI Emoji" panose="020B0502040204020203" pitchFamily="34" charset="0"/>
              </a:rPr>
              <a:t>01</a:t>
            </a:r>
            <a:endParaRPr lang="zh-CN" altLang="en-US" dirty="0">
              <a:latin typeface="Segoe UI Emoji" panose="020B0502040204020203" pitchFamily="34" charset="0"/>
              <a:ea typeface="微软雅黑" panose="020B0503020204020204" pitchFamily="34" charset="-122"/>
            </a:endParaRPr>
          </a:p>
        </p:txBody>
      </p:sp>
      <p:sp>
        <p:nvSpPr>
          <p:cNvPr id="29" name="文本框 28"/>
          <p:cNvSpPr txBox="1"/>
          <p:nvPr/>
        </p:nvSpPr>
        <p:spPr>
          <a:xfrm>
            <a:off x="6625648" y="991644"/>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30" name="文本框 29"/>
          <p:cNvSpPr txBox="1"/>
          <p:nvPr/>
        </p:nvSpPr>
        <p:spPr>
          <a:xfrm>
            <a:off x="6625648" y="2380586"/>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31" name="文本框 30"/>
          <p:cNvSpPr txBox="1"/>
          <p:nvPr/>
        </p:nvSpPr>
        <p:spPr>
          <a:xfrm>
            <a:off x="6625648" y="3769528"/>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32" name="文本框 31"/>
          <p:cNvSpPr txBox="1"/>
          <p:nvPr/>
        </p:nvSpPr>
        <p:spPr>
          <a:xfrm>
            <a:off x="6625648" y="5158469"/>
            <a:ext cx="1723549" cy="400110"/>
          </a:xfrm>
          <a:prstGeom prst="rect">
            <a:avLst/>
          </a:prstGeom>
          <a:noFill/>
        </p:spPr>
        <p:txBody>
          <a:bodyPr wrap="non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点击输入标题</a:t>
            </a:r>
          </a:p>
        </p:txBody>
      </p:sp>
      <p:sp>
        <p:nvSpPr>
          <p:cNvPr id="33" name="文本框 32"/>
          <p:cNvSpPr txBox="1"/>
          <p:nvPr/>
        </p:nvSpPr>
        <p:spPr>
          <a:xfrm>
            <a:off x="6625648" y="1387215"/>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
        <p:nvSpPr>
          <p:cNvPr id="34" name="文本框 33"/>
          <p:cNvSpPr txBox="1"/>
          <p:nvPr/>
        </p:nvSpPr>
        <p:spPr>
          <a:xfrm>
            <a:off x="6619236" y="2762725"/>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
        <p:nvSpPr>
          <p:cNvPr id="35" name="文本框 34"/>
          <p:cNvSpPr txBox="1"/>
          <p:nvPr/>
        </p:nvSpPr>
        <p:spPr>
          <a:xfrm>
            <a:off x="6625648" y="4169638"/>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
        <p:nvSpPr>
          <p:cNvPr id="36" name="文本框 35"/>
          <p:cNvSpPr txBox="1"/>
          <p:nvPr/>
        </p:nvSpPr>
        <p:spPr>
          <a:xfrm>
            <a:off x="6672422" y="5558579"/>
            <a:ext cx="1620957"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spTree>
    <p:extLst>
      <p:ext uri="{BB962C8B-B14F-4D97-AF65-F5344CB8AC3E}">
        <p14:creationId xmlns:p14="http://schemas.microsoft.com/office/powerpoint/2010/main" val="19359313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Segoe UI" panose="020B0502040204020203" pitchFamily="34" charset="0"/>
                <a:cs typeface="Segoe UI" panose="020B0502040204020203" pitchFamily="34" charset="0"/>
              </a:rPr>
              <a:t>01</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4710903" y="2349045"/>
            <a:ext cx="3775393" cy="707886"/>
          </a:xfrm>
          <a:prstGeom prst="rect">
            <a:avLst/>
          </a:prstGeom>
          <a:noFill/>
        </p:spPr>
        <p:txBody>
          <a:bodyPr wrap="none" rtlCol="0">
            <a:spAutoFit/>
          </a:bodyPr>
          <a:lstStyle/>
          <a:p>
            <a:r>
              <a:rPr lang="zh-CN" altLang="en-US" sz="4000" dirty="0" smtClean="0">
                <a:solidFill>
                  <a:srgbClr val="2B579A"/>
                </a:solidFill>
                <a:latin typeface="微软雅黑" panose="020B0503020204020204" pitchFamily="34" charset="-122"/>
                <a:ea typeface="微软雅黑" panose="020B0503020204020204" pitchFamily="34" charset="-122"/>
              </a:rPr>
              <a:t>点击输入大标题</a:t>
            </a:r>
            <a:endParaRPr lang="zh-CN" altLang="en-US" sz="4000" dirty="0">
              <a:solidFill>
                <a:srgbClr val="2B579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25344" y="3352950"/>
            <a:ext cx="2031325"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70805" y="50518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577693" y="45577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48999" y="61085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91869" y="57166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59790" y="40687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8617375"/>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6594" y="252885"/>
            <a:ext cx="11323935" cy="5302644"/>
            <a:chOff x="695568" y="252885"/>
            <a:chExt cx="11323935" cy="5302644"/>
          </a:xfrm>
        </p:grpSpPr>
        <p:graphicFrame>
          <p:nvGraphicFramePr>
            <p:cNvPr id="3" name="图示 2"/>
            <p:cNvGraphicFramePr/>
            <p:nvPr>
              <p:extLst>
                <p:ext uri="{D42A27DB-BD31-4B8C-83A1-F6EECF244321}">
                  <p14:modId xmlns:p14="http://schemas.microsoft.com/office/powerpoint/2010/main" val="1502532618"/>
                </p:ext>
              </p:extLst>
            </p:nvPr>
          </p:nvGraphicFramePr>
          <p:xfrm>
            <a:off x="695568" y="1276141"/>
            <a:ext cx="6619631" cy="4279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extLst>
                <p:ext uri="{D42A27DB-BD31-4B8C-83A1-F6EECF244321}">
                  <p14:modId xmlns:p14="http://schemas.microsoft.com/office/powerpoint/2010/main" val="3480547274"/>
                </p:ext>
              </p:extLst>
            </p:nvPr>
          </p:nvGraphicFramePr>
          <p:xfrm>
            <a:off x="5399872" y="252885"/>
            <a:ext cx="6619631" cy="52335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17267042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07394" y="959167"/>
            <a:ext cx="3577212" cy="3577212"/>
          </a:xfrm>
          <a:prstGeom prst="ellipse">
            <a:avLst/>
          </a:prstGeom>
          <a:solidFill>
            <a:srgbClr val="2B579A"/>
          </a:solidFill>
          <a:ln>
            <a:noFill/>
          </a:ln>
          <a:effectLst>
            <a:outerShdw blurRad="762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970585" y="2147608"/>
            <a:ext cx="2471895" cy="1200329"/>
          </a:xfrm>
          <a:prstGeom prst="rect">
            <a:avLst/>
          </a:prstGeom>
          <a:noFill/>
        </p:spPr>
        <p:txBody>
          <a:bodyPr wrap="square" rtlCol="0">
            <a:spAutoFit/>
          </a:bodyPr>
          <a:lstStyle/>
          <a:p>
            <a:r>
              <a:rPr lang="en-US" altLang="zh-CN" sz="7200" dirty="0" smtClean="0">
                <a:solidFill>
                  <a:schemeClr val="bg1"/>
                </a:solidFill>
                <a:latin typeface="Segoe UI" panose="020B0502040204020203" pitchFamily="34" charset="0"/>
                <a:ea typeface="Arial Unicode MS" panose="020B0604020202020204" pitchFamily="34" charset="-122"/>
                <a:cs typeface="Segoe UI" panose="020B0502040204020203" pitchFamily="34" charset="0"/>
              </a:rPr>
              <a:t>Why?</a:t>
            </a:r>
            <a:endParaRPr lang="zh-CN" altLang="en-US" sz="7200" dirty="0">
              <a:solidFill>
                <a:schemeClr val="bg1"/>
              </a:solidFill>
              <a:latin typeface="Segoe UI" panose="020B0502040204020203" pitchFamily="34" charset="0"/>
              <a:ea typeface="Arial Unicode MS" panose="020B0604020202020204" pitchFamily="34" charset="-122"/>
              <a:cs typeface="Segoe UI" panose="020B0502040204020203" pitchFamily="34" charset="0"/>
            </a:endParaRPr>
          </a:p>
        </p:txBody>
      </p:sp>
      <p:sp>
        <p:nvSpPr>
          <p:cNvPr id="4" name="椭圆 3"/>
          <p:cNvSpPr/>
          <p:nvPr/>
        </p:nvSpPr>
        <p:spPr>
          <a:xfrm>
            <a:off x="8249697" y="1436914"/>
            <a:ext cx="221063" cy="221063"/>
          </a:xfrm>
          <a:prstGeom prst="ellipse">
            <a:avLst/>
          </a:prstGeom>
          <a:solidFill>
            <a:srgbClr val="2B579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467222" y="2865454"/>
            <a:ext cx="510791" cy="510791"/>
          </a:xfrm>
          <a:prstGeom prst="ellipse">
            <a:avLst/>
          </a:prstGeom>
          <a:solidFill>
            <a:srgbClr val="2B579A"/>
          </a:solidFill>
          <a:ln>
            <a:no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104833" y="3670997"/>
            <a:ext cx="345832" cy="345832"/>
          </a:xfrm>
          <a:prstGeom prst="ellipse">
            <a:avLst/>
          </a:prstGeom>
          <a:solidFill>
            <a:srgbClr val="2B579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10282" y="1091082"/>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175280" y="2147608"/>
            <a:ext cx="510791" cy="510791"/>
          </a:xfrm>
          <a:prstGeom prst="ellipse">
            <a:avLst/>
          </a:prstGeom>
          <a:solidFill>
            <a:srgbClr val="2B579A">
              <a:alpha val="6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503715" y="3449934"/>
            <a:ext cx="221063" cy="221063"/>
          </a:xfrm>
          <a:prstGeom prst="ellipse">
            <a:avLst/>
          </a:prstGeom>
          <a:solidFill>
            <a:srgbClr val="2B579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526972" y="5205046"/>
            <a:ext cx="5138057" cy="369332"/>
          </a:xfrm>
          <a:prstGeom prst="rect">
            <a:avLst/>
          </a:prstGeom>
          <a:noFill/>
        </p:spPr>
        <p:txBody>
          <a:bodyPr wrap="square" rtlCol="0">
            <a:spAutoFit/>
          </a:bodyPr>
          <a:lstStyle/>
          <a:p>
            <a:pPr algn="ctr"/>
            <a:r>
              <a:rPr lang="zh-CN" altLang="en-US" dirty="0" smtClean="0"/>
              <a:t>点击此处输入网址链接或者相关文本。</a:t>
            </a:r>
            <a:endParaRPr lang="zh-CN" altLang="en-US" dirty="0"/>
          </a:p>
        </p:txBody>
      </p:sp>
    </p:spTree>
    <p:extLst>
      <p:ext uri="{BB962C8B-B14F-4D97-AF65-F5344CB8AC3E}">
        <p14:creationId xmlns:p14="http://schemas.microsoft.com/office/powerpoint/2010/main" val="10484955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9283" y="2984360"/>
            <a:ext cx="8487507" cy="830997"/>
          </a:xfrm>
          <a:prstGeom prst="rect">
            <a:avLst/>
          </a:prstGeom>
          <a:noFill/>
        </p:spPr>
        <p:txBody>
          <a:bodyPr wrap="square" rtlCol="0">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点击此处对该内容进行简短的描述，尽可能用一句话</a:t>
            </a:r>
            <a:r>
              <a:rPr lang="zh-CN"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29448" y="1969477"/>
            <a:ext cx="9065367" cy="769441"/>
          </a:xfrm>
          <a:prstGeom prst="rect">
            <a:avLst/>
          </a:prstGeom>
          <a:noFill/>
        </p:spPr>
        <p:txBody>
          <a:bodyPr wrap="none" rtlCol="0">
            <a:spAutoFit/>
          </a:bodyPr>
          <a:lstStyle/>
          <a:p>
            <a:r>
              <a:rPr lang="zh-CN" altLang="en-US" sz="4400" dirty="0" smtClean="0">
                <a:solidFill>
                  <a:srgbClr val="2B579A"/>
                </a:solidFill>
                <a:latin typeface="微软雅黑 Light" panose="020B0502040204020203" pitchFamily="34" charset="-122"/>
                <a:ea typeface="微软雅黑 Light" panose="020B0502040204020203" pitchFamily="34" charset="-122"/>
              </a:rPr>
              <a:t>点击此处输入大标题</a:t>
            </a:r>
            <a:r>
              <a:rPr lang="en-US" altLang="zh-CN" sz="4400" dirty="0" smtClean="0">
                <a:solidFill>
                  <a:srgbClr val="2B579A"/>
                </a:solidFill>
                <a:latin typeface="微软雅黑 Light" panose="020B0502040204020203" pitchFamily="34" charset="-122"/>
                <a:ea typeface="微软雅黑 Light" panose="020B0502040204020203" pitchFamily="34" charset="-122"/>
              </a:rPr>
              <a:t>/</a:t>
            </a:r>
            <a:r>
              <a:rPr lang="zh-CN" altLang="en-US" sz="4400" dirty="0" smtClean="0">
                <a:solidFill>
                  <a:srgbClr val="2B579A"/>
                </a:solidFill>
                <a:latin typeface="微软雅黑 Light" panose="020B0502040204020203" pitchFamily="34" charset="-122"/>
                <a:ea typeface="微软雅黑 Light" panose="020B0502040204020203" pitchFamily="34" charset="-122"/>
              </a:rPr>
              <a:t>总结性的语句</a:t>
            </a:r>
            <a:endParaRPr lang="zh-CN" altLang="en-US" sz="4400" dirty="0">
              <a:solidFill>
                <a:srgbClr val="2B579A"/>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501981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65126" y="1899138"/>
            <a:ext cx="2471896" cy="2471896"/>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06770" y="2240782"/>
            <a:ext cx="1788607" cy="1788607"/>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smtClean="0">
                <a:latin typeface="Segoe UI" panose="020B0502040204020203" pitchFamily="34" charset="0"/>
                <a:cs typeface="Segoe UI" panose="020B0502040204020203" pitchFamily="34" charset="0"/>
              </a:rPr>
              <a:t>02</a:t>
            </a:r>
            <a:endParaRPr lang="zh-CN" altLang="en-US" sz="6600" dirty="0">
              <a:latin typeface="Segoe UI" panose="020B0502040204020203" pitchFamily="34" charset="0"/>
              <a:cs typeface="Segoe UI" panose="020B0502040204020203" pitchFamily="34" charset="0"/>
            </a:endParaRPr>
          </a:p>
        </p:txBody>
      </p:sp>
      <p:sp>
        <p:nvSpPr>
          <p:cNvPr id="10" name="文本框 9"/>
          <p:cNvSpPr txBox="1"/>
          <p:nvPr/>
        </p:nvSpPr>
        <p:spPr>
          <a:xfrm>
            <a:off x="4710903" y="2349045"/>
            <a:ext cx="3775393" cy="707886"/>
          </a:xfrm>
          <a:prstGeom prst="rect">
            <a:avLst/>
          </a:prstGeom>
          <a:noFill/>
        </p:spPr>
        <p:txBody>
          <a:bodyPr wrap="none" rtlCol="0">
            <a:spAutoFit/>
          </a:bodyPr>
          <a:lstStyle/>
          <a:p>
            <a:r>
              <a:rPr lang="zh-CN" altLang="en-US" sz="4000" dirty="0" smtClean="0">
                <a:solidFill>
                  <a:srgbClr val="2B579A"/>
                </a:solidFill>
                <a:latin typeface="微软雅黑" panose="020B0503020204020204" pitchFamily="34" charset="-122"/>
                <a:ea typeface="微软雅黑" panose="020B0503020204020204" pitchFamily="34" charset="-122"/>
              </a:rPr>
              <a:t>点击输入大标题</a:t>
            </a:r>
            <a:endParaRPr lang="zh-CN" altLang="en-US" sz="4000" dirty="0">
              <a:solidFill>
                <a:srgbClr val="2B579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25344" y="3352950"/>
            <a:ext cx="2031325" cy="369332"/>
          </a:xfrm>
          <a:prstGeom prst="rect">
            <a:avLst/>
          </a:prstGeom>
          <a:noFill/>
        </p:spPr>
        <p:txBody>
          <a:bodyPr wrap="non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输入简短的关键句</a:t>
            </a:r>
          </a:p>
        </p:txBody>
      </p:sp>
      <p:cxnSp>
        <p:nvCxnSpPr>
          <p:cNvPr id="13" name="直接连接符 12"/>
          <p:cNvCxnSpPr/>
          <p:nvPr/>
        </p:nvCxnSpPr>
        <p:spPr>
          <a:xfrm>
            <a:off x="3537022" y="3155182"/>
            <a:ext cx="6450480" cy="0"/>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64360" y="5105277"/>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71248" y="4611233"/>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42554" y="6162028"/>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85424" y="5770143"/>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53345" y="4122213"/>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3443350"/>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sz="quarter" idx="13"/>
          </p:nvPr>
        </p:nvSpPr>
        <p:spPr>
          <a:xfrm>
            <a:off x="4357511" y="462844"/>
            <a:ext cx="7439377" cy="5655734"/>
          </a:xfrm>
          <a:effectLst>
            <a:outerShdw blurRad="88900" dist="88900" dir="2700000" algn="tl" rotWithShape="0">
              <a:prstClr val="black">
                <a:alpha val="40000"/>
              </a:prstClr>
            </a:outerShdw>
          </a:effectLst>
        </p:spPr>
      </p:sp>
      <p:sp>
        <p:nvSpPr>
          <p:cNvPr id="3" name="文本框 2"/>
          <p:cNvSpPr txBox="1"/>
          <p:nvPr/>
        </p:nvSpPr>
        <p:spPr>
          <a:xfrm>
            <a:off x="755601" y="1285591"/>
            <a:ext cx="2843423" cy="400110"/>
          </a:xfrm>
          <a:prstGeom prst="rect">
            <a:avLst/>
          </a:prstGeom>
          <a:noFill/>
          <a:effectLst/>
        </p:spPr>
        <p:txBody>
          <a:bodyPr wrap="square" rtlCol="0">
            <a:spAutoFit/>
          </a:bodyPr>
          <a:lstStyle/>
          <a:p>
            <a:r>
              <a:rPr lang="zh-CN" altLang="en-US" sz="2000" dirty="0">
                <a:latin typeface="微软雅黑" panose="020B0503020204020204" charset="-122"/>
                <a:ea typeface="微软雅黑" panose="020B0503020204020204" charset="-122"/>
              </a:rPr>
              <a:t>点击输入标题</a:t>
            </a:r>
          </a:p>
        </p:txBody>
      </p:sp>
      <p:sp>
        <p:nvSpPr>
          <p:cNvPr id="4" name="文本框 3"/>
          <p:cNvSpPr txBox="1"/>
          <p:nvPr/>
        </p:nvSpPr>
        <p:spPr>
          <a:xfrm>
            <a:off x="755601" y="2726998"/>
            <a:ext cx="2843423" cy="1938992"/>
          </a:xfrm>
          <a:prstGeom prst="rect">
            <a:avLst/>
          </a:prstGeom>
          <a:noFill/>
        </p:spPr>
        <p:txBody>
          <a:bodyPr wrap="square" rtlCol="0">
            <a:spAutoFit/>
          </a:bodyPr>
          <a:lstStyle/>
          <a:p>
            <a:pPr fontAlgn="auto">
              <a:lnSpc>
                <a:spcPct val="150000"/>
              </a:lnSpc>
            </a:pP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点击此处输入文本</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内容</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。击</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此处输入文本</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内容</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点击此处输入文本</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内容</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点击此处输入文本</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内容</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点击此处输入文本</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内容</a:t>
            </a:r>
            <a:r>
              <a:rPr lang="zh-CN" altLang="en-US" sz="1600" dirty="0">
                <a:solidFill>
                  <a:schemeClr val="tx1">
                    <a:lumMod val="75000"/>
                    <a:lumOff val="25000"/>
                  </a:schemeClr>
                </a:solidFill>
                <a:latin typeface="微软雅黑" panose="020B0503020204020204" charset="-122"/>
                <a:ea typeface="微软雅黑" panose="020B0503020204020204" charset="-122"/>
                <a:sym typeface="+mn-ea"/>
              </a:rPr>
              <a:t>点击此处输入文本</a:t>
            </a:r>
            <a:r>
              <a:rPr lang="zh-CN" altLang="en-US" sz="1600" dirty="0" smtClean="0">
                <a:solidFill>
                  <a:schemeClr val="tx1">
                    <a:lumMod val="75000"/>
                    <a:lumOff val="25000"/>
                  </a:schemeClr>
                </a:solidFill>
                <a:latin typeface="微软雅黑" panose="020B0503020204020204" charset="-122"/>
                <a:ea typeface="微软雅黑" panose="020B0503020204020204" charset="-122"/>
                <a:sym typeface="+mn-ea"/>
              </a:rPr>
              <a:t>内容。</a:t>
            </a:r>
            <a:endParaRPr lang="zh-CN" altLang="en-US" sz="1600" dirty="0">
              <a:solidFill>
                <a:schemeClr val="tx1">
                  <a:lumMod val="75000"/>
                  <a:lumOff val="25000"/>
                </a:schemeClr>
              </a:solidFill>
              <a:latin typeface="微软雅黑" panose="020B0503020204020204" charset="-122"/>
              <a:ea typeface="微软雅黑" panose="020B0503020204020204" charset="-122"/>
              <a:sym typeface="+mn-ea"/>
            </a:endParaRPr>
          </a:p>
        </p:txBody>
      </p:sp>
      <p:grpSp>
        <p:nvGrpSpPr>
          <p:cNvPr id="5" name="组合 4"/>
          <p:cNvGrpSpPr/>
          <p:nvPr/>
        </p:nvGrpSpPr>
        <p:grpSpPr>
          <a:xfrm>
            <a:off x="913645" y="2208253"/>
            <a:ext cx="743880" cy="180635"/>
            <a:chOff x="461645" y="1546225"/>
            <a:chExt cx="743880" cy="180635"/>
          </a:xfrm>
        </p:grpSpPr>
        <p:sp>
          <p:nvSpPr>
            <p:cNvPr id="6" name="十字星 5"/>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十字星 6"/>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十字星 7"/>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10800000">
            <a:off x="46587" y="5707287"/>
            <a:ext cx="1430938" cy="1085390"/>
            <a:chOff x="46587" y="5707287"/>
            <a:chExt cx="1430938" cy="1085390"/>
          </a:xfrm>
        </p:grpSpPr>
        <p:sp>
          <p:nvSpPr>
            <p:cNvPr id="10" name="椭圆 9"/>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980322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1026</Words>
  <Application>Microsoft Office PowerPoint</Application>
  <PresentationFormat>宽屏</PresentationFormat>
  <Paragraphs>117</Paragraphs>
  <Slides>20</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 Unicode MS</vt:lpstr>
      <vt:lpstr>宋体</vt:lpstr>
      <vt:lpstr>微软雅黑</vt:lpstr>
      <vt:lpstr>微软雅黑 Light</vt:lpstr>
      <vt:lpstr>最像素EX2</vt:lpstr>
      <vt:lpstr>Arial</vt:lpstr>
      <vt:lpstr>Calibri</vt:lpstr>
      <vt:lpstr>Calibri Light</vt:lpstr>
      <vt:lpstr>Segoe UI</vt:lpstr>
      <vt:lpstr>Segoe UI Emoji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YANGS</cp:lastModifiedBy>
  <cp:revision>67</cp:revision>
  <dcterms:created xsi:type="dcterms:W3CDTF">2017-04-26T08:43:40Z</dcterms:created>
  <dcterms:modified xsi:type="dcterms:W3CDTF">2017-09-20T16:21:20Z</dcterms:modified>
</cp:coreProperties>
</file>