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8" r:id="rId3"/>
    <p:sldId id="260" r:id="rId4"/>
    <p:sldId id="269" r:id="rId5"/>
    <p:sldId id="270" r:id="rId6"/>
    <p:sldId id="266" r:id="rId7"/>
    <p:sldId id="271" r:id="rId8"/>
    <p:sldId id="272" r:id="rId9"/>
    <p:sldId id="265" r:id="rId10"/>
    <p:sldId id="273" r:id="rId11"/>
    <p:sldId id="274" r:id="rId12"/>
    <p:sldId id="268" r:id="rId13"/>
    <p:sldId id="275" r:id="rId14"/>
    <p:sldId id="276" r:id="rId15"/>
    <p:sldId id="263" r:id="rId16"/>
    <p:sldId id="261" r:id="rId17"/>
    <p:sldId id="277" r:id="rId18"/>
    <p:sldId id="279" r:id="rId19"/>
    <p:sldId id="280"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D4DF"/>
    <a:srgbClr val="2B8695"/>
    <a:srgbClr val="36A9BC"/>
    <a:srgbClr val="628B9E"/>
    <a:srgbClr val="8CAAB8"/>
    <a:srgbClr val="169AEB"/>
    <a:srgbClr val="6D8AC4"/>
    <a:srgbClr val="7C9C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p:scale>
          <a:sx n="66" d="100"/>
          <a:sy n="66" d="100"/>
        </p:scale>
        <p:origin x="858" y="246"/>
      </p:cViewPr>
      <p:guideLst>
        <p:guide orient="horz" pos="2137"/>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1/relationships/chartColorStyle" Target="colors1.xml"/><Relationship Id="rId1" Type="http://schemas.microsoft.com/office/2011/relationships/chartStyle" Target="style1.xml"/><Relationship Id="rId6" Type="http://schemas.openxmlformats.org/officeDocument/2006/relationships/package" Target="../embeddings/Microsoft_Excel____1.xlsx"/><Relationship Id="rId5" Type="http://schemas.openxmlformats.org/officeDocument/2006/relationships/image" Target="../media/image9.png"/><Relationship Id="rId4" Type="http://schemas.openxmlformats.org/officeDocument/2006/relationships/image" Target="../media/image8.png"/></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4.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blipFill>
              <a:blip xmlns:r="http://schemas.openxmlformats.org/officeDocument/2006/relationships" r:embed="rId3"/>
              <a:stretch>
                <a:fillRect/>
              </a:stretch>
            </a:blipFill>
            <a:ln>
              <a:noFill/>
            </a:ln>
            <a:effectLst/>
          </c:spPr>
          <c:invertIfNegative val="0"/>
          <c:cat>
            <c:strRef>
              <c:f>Sheet1!$A$2:$A$4</c:f>
              <c:strCache>
                <c:ptCount val="3"/>
                <c:pt idx="0">
                  <c:v>A省</c:v>
                </c:pt>
                <c:pt idx="1">
                  <c:v>B省</c:v>
                </c:pt>
                <c:pt idx="2">
                  <c:v>C省</c:v>
                </c:pt>
              </c:strCache>
            </c:strRef>
          </c:cat>
          <c:val>
            <c:numRef>
              <c:f>Sheet1!$B$2:$B$4</c:f>
              <c:numCache>
                <c:formatCode>General</c:formatCode>
                <c:ptCount val="3"/>
                <c:pt idx="0">
                  <c:v>0.2</c:v>
                </c:pt>
                <c:pt idx="1">
                  <c:v>0.3</c:v>
                </c:pt>
                <c:pt idx="2">
                  <c:v>0.33</c:v>
                </c:pt>
              </c:numCache>
            </c:numRef>
          </c:val>
          <c:extLst xmlns:c16r2="http://schemas.microsoft.com/office/drawing/2015/06/chart">
            <c:ext xmlns:c16="http://schemas.microsoft.com/office/drawing/2014/chart" uri="{C3380CC4-5D6E-409C-BE32-E72D297353CC}">
              <c16:uniqueId val="{00000000-B97E-4EED-B956-60DB54D1ABEB}"/>
            </c:ext>
          </c:extLst>
        </c:ser>
        <c:ser>
          <c:idx val="1"/>
          <c:order val="1"/>
          <c:tx>
            <c:strRef>
              <c:f>Sheet1!$C$1</c:f>
              <c:strCache>
                <c:ptCount val="1"/>
                <c:pt idx="0">
                  <c:v>系列 2</c:v>
                </c:pt>
              </c:strCache>
            </c:strRef>
          </c:tx>
          <c:spPr>
            <a:blipFill>
              <a:blip xmlns:r="http://schemas.openxmlformats.org/officeDocument/2006/relationships" r:embed="rId4"/>
              <a:stretch>
                <a:fillRect/>
              </a:stretch>
            </a:blipFill>
            <a:ln>
              <a:noFill/>
            </a:ln>
            <a:effectLst/>
          </c:spPr>
          <c:invertIfNegative val="0"/>
          <c:cat>
            <c:strRef>
              <c:f>Sheet1!$A$2:$A$4</c:f>
              <c:strCache>
                <c:ptCount val="3"/>
                <c:pt idx="0">
                  <c:v>A省</c:v>
                </c:pt>
                <c:pt idx="1">
                  <c:v>B省</c:v>
                </c:pt>
                <c:pt idx="2">
                  <c:v>C省</c:v>
                </c:pt>
              </c:strCache>
            </c:strRef>
          </c:cat>
          <c:val>
            <c:numRef>
              <c:f>Sheet1!$C$2:$C$4</c:f>
              <c:numCache>
                <c:formatCode>General</c:formatCode>
                <c:ptCount val="3"/>
                <c:pt idx="0">
                  <c:v>0.5</c:v>
                </c:pt>
                <c:pt idx="1">
                  <c:v>0.56000000000000005</c:v>
                </c:pt>
                <c:pt idx="2">
                  <c:v>0.4</c:v>
                </c:pt>
              </c:numCache>
            </c:numRef>
          </c:val>
          <c:extLst xmlns:c16r2="http://schemas.microsoft.com/office/drawing/2015/06/chart">
            <c:ext xmlns:c16="http://schemas.microsoft.com/office/drawing/2014/chart" uri="{C3380CC4-5D6E-409C-BE32-E72D297353CC}">
              <c16:uniqueId val="{00000001-B97E-4EED-B956-60DB54D1ABEB}"/>
            </c:ext>
          </c:extLst>
        </c:ser>
        <c:ser>
          <c:idx val="2"/>
          <c:order val="2"/>
          <c:tx>
            <c:strRef>
              <c:f>Sheet1!$D$1</c:f>
              <c:strCache>
                <c:ptCount val="1"/>
                <c:pt idx="0">
                  <c:v>系列 3</c:v>
                </c:pt>
              </c:strCache>
            </c:strRef>
          </c:tx>
          <c:spPr>
            <a:blipFill>
              <a:blip xmlns:r="http://schemas.openxmlformats.org/officeDocument/2006/relationships" r:embed="rId5"/>
              <a:stretch>
                <a:fillRect/>
              </a:stretch>
            </a:blipFill>
            <a:ln>
              <a:noFill/>
            </a:ln>
            <a:effectLst/>
          </c:spPr>
          <c:invertIfNegative val="0"/>
          <c:cat>
            <c:strRef>
              <c:f>Sheet1!$A$2:$A$4</c:f>
              <c:strCache>
                <c:ptCount val="3"/>
                <c:pt idx="0">
                  <c:v>A省</c:v>
                </c:pt>
                <c:pt idx="1">
                  <c:v>B省</c:v>
                </c:pt>
                <c:pt idx="2">
                  <c:v>C省</c:v>
                </c:pt>
              </c:strCache>
            </c:strRef>
          </c:cat>
          <c:val>
            <c:numRef>
              <c:f>Sheet1!$D$2:$D$4</c:f>
              <c:numCache>
                <c:formatCode>General</c:formatCode>
                <c:ptCount val="3"/>
                <c:pt idx="0">
                  <c:v>0.3</c:v>
                </c:pt>
                <c:pt idx="1">
                  <c:v>0.3</c:v>
                </c:pt>
                <c:pt idx="2">
                  <c:v>0.6</c:v>
                </c:pt>
              </c:numCache>
            </c:numRef>
          </c:val>
          <c:extLst xmlns:c16r2="http://schemas.microsoft.com/office/drawing/2015/06/chart">
            <c:ext xmlns:c16="http://schemas.microsoft.com/office/drawing/2014/chart" uri="{C3380CC4-5D6E-409C-BE32-E72D297353CC}">
              <c16:uniqueId val="{00000003-B97E-4EED-B956-60DB54D1ABEB}"/>
            </c:ext>
          </c:extLst>
        </c:ser>
        <c:dLbls>
          <c:showLegendKey val="0"/>
          <c:showVal val="0"/>
          <c:showCatName val="0"/>
          <c:showSerName val="0"/>
          <c:showPercent val="0"/>
          <c:showBubbleSize val="0"/>
        </c:dLbls>
        <c:gapWidth val="219"/>
        <c:overlap val="-27"/>
        <c:axId val="1754160096"/>
        <c:axId val="1754162816"/>
      </c:barChart>
      <c:catAx>
        <c:axId val="1754160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zh-CN"/>
          </a:p>
        </c:txPr>
        <c:crossAx val="1754162816"/>
        <c:crosses val="autoZero"/>
        <c:auto val="1"/>
        <c:lblAlgn val="ctr"/>
        <c:lblOffset val="100"/>
        <c:noMultiLvlLbl val="0"/>
      </c:catAx>
      <c:valAx>
        <c:axId val="1754162816"/>
        <c:scaling>
          <c:orientation val="minMax"/>
          <c:max val="1"/>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754160096"/>
        <c:crosses val="autoZero"/>
        <c:crossBetween val="between"/>
        <c:majorUnit val="0.2"/>
      </c:valAx>
      <c:spPr>
        <a:noFill/>
        <a:ln>
          <a:noFill/>
        </a:ln>
        <a:effectLst/>
      </c:spPr>
    </c:plotArea>
    <c:plotVisOnly val="1"/>
    <c:dispBlanksAs val="gap"/>
    <c:showDLblsOverMax val="0"/>
  </c:chart>
  <c:spPr>
    <a:noFill/>
    <a:ln>
      <a:noFill/>
    </a:ln>
    <a:effectLst/>
  </c:spPr>
  <c:txPr>
    <a:bodyPr/>
    <a:lstStyle/>
    <a:p>
      <a:pPr>
        <a:defRPr/>
      </a:pPr>
      <a:endParaRPr lang="zh-CN"/>
    </a:p>
  </c:txPr>
  <c:externalData r:id="rId6">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0D4DF"/>
            </a:solidFill>
            <a:ln>
              <a:noFill/>
            </a:ln>
          </c:spPr>
          <c:dPt>
            <c:idx val="0"/>
            <c:bubble3D val="0"/>
            <c:spPr>
              <a:solidFill>
                <a:schemeClr val="bg1"/>
              </a:solidFill>
              <a:ln w="19050">
                <a:noFill/>
              </a:ln>
              <a:effectLst/>
            </c:spPr>
            <c:extLst xmlns:c16r2="http://schemas.microsoft.com/office/drawing/2015/06/chart">
              <c:ext xmlns:c16="http://schemas.microsoft.com/office/drawing/2014/chart" uri="{C3380CC4-5D6E-409C-BE32-E72D297353CC}">
                <c16:uniqueId val="{00000001-5B24-4839-8B3E-A834B3A1D278}"/>
              </c:ext>
            </c:extLst>
          </c:dPt>
          <c:dPt>
            <c:idx val="1"/>
            <c:bubble3D val="0"/>
            <c:spPr>
              <a:solidFill>
                <a:schemeClr val="accent2">
                  <a:lumMod val="60000"/>
                  <a:lumOff val="40000"/>
                </a:schemeClr>
              </a:solidFill>
              <a:ln w="19050">
                <a:noFill/>
              </a:ln>
              <a:effectLst/>
            </c:spPr>
            <c:extLst xmlns:c16r2="http://schemas.microsoft.com/office/drawing/2015/06/chart">
              <c:ext xmlns:c16="http://schemas.microsoft.com/office/drawing/2014/chart" uri="{C3380CC4-5D6E-409C-BE32-E72D297353CC}">
                <c16:uniqueId val="{00000002-5B24-4839-8B3E-A834B3A1D278}"/>
              </c:ext>
            </c:extLst>
          </c:dPt>
          <c:cat>
            <c:strRef>
              <c:f>Sheet1!$A$2:$A$3</c:f>
              <c:strCache>
                <c:ptCount val="2"/>
                <c:pt idx="0">
                  <c:v>第一季度</c:v>
                </c:pt>
                <c:pt idx="1">
                  <c:v>第二季度</c:v>
                </c:pt>
              </c:strCache>
            </c:strRef>
          </c:cat>
          <c:val>
            <c:numRef>
              <c:f>Sheet1!$B$2:$B$3</c:f>
              <c:numCache>
                <c:formatCode>General</c:formatCode>
                <c:ptCount val="2"/>
                <c:pt idx="0">
                  <c:v>25</c:v>
                </c:pt>
                <c:pt idx="1">
                  <c:v>75</c:v>
                </c:pt>
              </c:numCache>
            </c:numRef>
          </c:val>
          <c:extLst xmlns:c16r2="http://schemas.microsoft.com/office/drawing/2015/06/chart">
            <c:ext xmlns:c16="http://schemas.microsoft.com/office/drawing/2014/chart" uri="{C3380CC4-5D6E-409C-BE32-E72D297353CC}">
              <c16:uniqueId val="{00000000-5B24-4839-8B3E-A834B3A1D278}"/>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0D4DF"/>
            </a:solidFill>
            <a:ln>
              <a:noFill/>
            </a:ln>
          </c:spPr>
          <c:dPt>
            <c:idx val="0"/>
            <c:bubble3D val="0"/>
            <c:spPr>
              <a:solidFill>
                <a:schemeClr val="bg1"/>
              </a:solidFill>
              <a:ln w="19050">
                <a:noFill/>
              </a:ln>
              <a:effectLst/>
            </c:spPr>
            <c:extLst xmlns:c16r2="http://schemas.microsoft.com/office/drawing/2015/06/chart">
              <c:ext xmlns:c16="http://schemas.microsoft.com/office/drawing/2014/chart" uri="{C3380CC4-5D6E-409C-BE32-E72D297353CC}">
                <c16:uniqueId val="{00000001-8997-45B6-8BF4-6D75251B5C22}"/>
              </c:ext>
            </c:extLst>
          </c:dPt>
          <c:dPt>
            <c:idx val="1"/>
            <c:bubble3D val="0"/>
            <c:spPr>
              <a:solidFill>
                <a:schemeClr val="accent2">
                  <a:lumMod val="60000"/>
                  <a:lumOff val="40000"/>
                </a:schemeClr>
              </a:solidFill>
              <a:ln w="19050">
                <a:noFill/>
              </a:ln>
              <a:effectLst/>
            </c:spPr>
            <c:extLst xmlns:c16r2="http://schemas.microsoft.com/office/drawing/2015/06/chart">
              <c:ext xmlns:c16="http://schemas.microsoft.com/office/drawing/2014/chart" uri="{C3380CC4-5D6E-409C-BE32-E72D297353CC}">
                <c16:uniqueId val="{00000003-8997-45B6-8BF4-6D75251B5C22}"/>
              </c:ext>
            </c:extLst>
          </c:dPt>
          <c:cat>
            <c:strRef>
              <c:f>Sheet1!$A$2:$A$3</c:f>
              <c:strCache>
                <c:ptCount val="2"/>
                <c:pt idx="0">
                  <c:v>第一季度</c:v>
                </c:pt>
                <c:pt idx="1">
                  <c:v>第二季度</c:v>
                </c:pt>
              </c:strCache>
            </c:strRef>
          </c:cat>
          <c:val>
            <c:numRef>
              <c:f>Sheet1!$B$2:$B$3</c:f>
              <c:numCache>
                <c:formatCode>General</c:formatCode>
                <c:ptCount val="2"/>
                <c:pt idx="0">
                  <c:v>50</c:v>
                </c:pt>
                <c:pt idx="1">
                  <c:v>75</c:v>
                </c:pt>
              </c:numCache>
            </c:numRef>
          </c:val>
          <c:extLst xmlns:c16r2="http://schemas.microsoft.com/office/drawing/2015/06/chart">
            <c:ext xmlns:c16="http://schemas.microsoft.com/office/drawing/2014/chart" uri="{C3380CC4-5D6E-409C-BE32-E72D297353CC}">
              <c16:uniqueId val="{00000004-8997-45B6-8BF4-6D75251B5C22}"/>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rgbClr val="90D4DF"/>
            </a:solidFill>
            <a:ln>
              <a:noFill/>
            </a:ln>
          </c:spPr>
          <c:dPt>
            <c:idx val="0"/>
            <c:bubble3D val="0"/>
            <c:spPr>
              <a:solidFill>
                <a:schemeClr val="bg1"/>
              </a:solidFill>
              <a:ln w="19050">
                <a:noFill/>
              </a:ln>
              <a:effectLst/>
            </c:spPr>
            <c:extLst xmlns:c16r2="http://schemas.microsoft.com/office/drawing/2015/06/chart">
              <c:ext xmlns:c16="http://schemas.microsoft.com/office/drawing/2014/chart" uri="{C3380CC4-5D6E-409C-BE32-E72D297353CC}">
                <c16:uniqueId val="{00000001-AA7B-453E-AC1B-8B320DCDDE86}"/>
              </c:ext>
            </c:extLst>
          </c:dPt>
          <c:dPt>
            <c:idx val="1"/>
            <c:bubble3D val="0"/>
            <c:spPr>
              <a:solidFill>
                <a:schemeClr val="accent2">
                  <a:lumMod val="60000"/>
                  <a:lumOff val="40000"/>
                </a:schemeClr>
              </a:solidFill>
              <a:ln w="19050">
                <a:noFill/>
              </a:ln>
              <a:effectLst/>
            </c:spPr>
            <c:extLst xmlns:c16r2="http://schemas.microsoft.com/office/drawing/2015/06/chart">
              <c:ext xmlns:c16="http://schemas.microsoft.com/office/drawing/2014/chart" uri="{C3380CC4-5D6E-409C-BE32-E72D297353CC}">
                <c16:uniqueId val="{00000003-AA7B-453E-AC1B-8B320DCDDE86}"/>
              </c:ext>
            </c:extLst>
          </c:dPt>
          <c:cat>
            <c:strRef>
              <c:f>Sheet1!$A$2:$A$3</c:f>
              <c:strCache>
                <c:ptCount val="2"/>
                <c:pt idx="0">
                  <c:v>第一季度</c:v>
                </c:pt>
                <c:pt idx="1">
                  <c:v>第二季度</c:v>
                </c:pt>
              </c:strCache>
            </c:strRef>
          </c:cat>
          <c:val>
            <c:numRef>
              <c:f>Sheet1!$B$2:$B$3</c:f>
              <c:numCache>
                <c:formatCode>General</c:formatCode>
                <c:ptCount val="2"/>
                <c:pt idx="0">
                  <c:v>70</c:v>
                </c:pt>
                <c:pt idx="1">
                  <c:v>30</c:v>
                </c:pt>
              </c:numCache>
            </c:numRef>
          </c:val>
          <c:extLst xmlns:c16r2="http://schemas.microsoft.com/office/drawing/2015/06/chart">
            <c:ext xmlns:c16="http://schemas.microsoft.com/office/drawing/2014/chart" uri="{C3380CC4-5D6E-409C-BE32-E72D297353CC}">
              <c16:uniqueId val="{00000004-AA7B-453E-AC1B-8B320DCDDE86}"/>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6.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6.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D97222-BDC9-4762-88F9-D71E558E6131}" type="doc">
      <dgm:prSet loTypeId="urn:microsoft.com/office/officeart/2005/8/layout/pList1" loCatId="picture" qsTypeId="urn:microsoft.com/office/officeart/2005/8/quickstyle/simple1" qsCatId="simple" csTypeId="urn:microsoft.com/office/officeart/2005/8/colors/accent1_2" csCatId="accent1" phldr="1"/>
      <dgm:spPr/>
      <dgm:t>
        <a:bodyPr/>
        <a:lstStyle/>
        <a:p>
          <a:endParaRPr lang="zh-CN" altLang="en-US"/>
        </a:p>
      </dgm:t>
    </dgm:pt>
    <dgm:pt modelId="{2F556A42-8C87-403A-BE33-AF15AFB44B8A}">
      <dgm:prSet phldrT="[文本]"/>
      <dgm:spPr/>
      <dgm:t>
        <a:bodyPr/>
        <a:lstStyle/>
        <a:p>
          <a:r>
            <a:rPr lang="zh-CN" altLang="en-US" dirty="0"/>
            <a:t>请输入文字</a:t>
          </a:r>
        </a:p>
      </dgm:t>
    </dgm:pt>
    <dgm:pt modelId="{70023306-DDB6-4BF8-B275-75E8D673B825}" type="parTrans" cxnId="{965E86D3-11D1-40B3-B13C-F973D25893DD}">
      <dgm:prSet/>
      <dgm:spPr/>
      <dgm:t>
        <a:bodyPr/>
        <a:lstStyle/>
        <a:p>
          <a:endParaRPr lang="zh-CN" altLang="en-US"/>
        </a:p>
      </dgm:t>
    </dgm:pt>
    <dgm:pt modelId="{9948E03C-FF1B-48E0-8271-DB62C8FAC57F}" type="sibTrans" cxnId="{965E86D3-11D1-40B3-B13C-F973D25893DD}">
      <dgm:prSet/>
      <dgm:spPr/>
      <dgm:t>
        <a:bodyPr/>
        <a:lstStyle/>
        <a:p>
          <a:endParaRPr lang="zh-CN" altLang="en-US"/>
        </a:p>
      </dgm:t>
    </dgm:pt>
    <dgm:pt modelId="{EFB730BA-B687-4A88-B751-4B195924634E}">
      <dgm:prSet phldrT="[文本]"/>
      <dgm:spPr/>
      <dgm:t>
        <a:bodyPr/>
        <a:lstStyle/>
        <a:p>
          <a:r>
            <a:rPr lang="zh-CN" altLang="en-US" dirty="0"/>
            <a:t>请输入文字</a:t>
          </a:r>
        </a:p>
      </dgm:t>
    </dgm:pt>
    <dgm:pt modelId="{03AEE7F7-1669-4F6B-86C7-263B9D97C45F}" type="parTrans" cxnId="{8696AED0-2C22-476C-A0B0-5C7CB9F8B2B4}">
      <dgm:prSet/>
      <dgm:spPr/>
      <dgm:t>
        <a:bodyPr/>
        <a:lstStyle/>
        <a:p>
          <a:endParaRPr lang="zh-CN" altLang="en-US"/>
        </a:p>
      </dgm:t>
    </dgm:pt>
    <dgm:pt modelId="{42444403-90F4-48EA-A1FF-0787EC03BB82}" type="sibTrans" cxnId="{8696AED0-2C22-476C-A0B0-5C7CB9F8B2B4}">
      <dgm:prSet/>
      <dgm:spPr/>
      <dgm:t>
        <a:bodyPr/>
        <a:lstStyle/>
        <a:p>
          <a:endParaRPr lang="zh-CN" altLang="en-US"/>
        </a:p>
      </dgm:t>
    </dgm:pt>
    <dgm:pt modelId="{0F0C17AD-AB1B-4A8A-A35C-EC719BFE71B4}">
      <dgm:prSet phldrT="[文本]"/>
      <dgm:spPr/>
      <dgm:t>
        <a:bodyPr/>
        <a:lstStyle/>
        <a:p>
          <a:r>
            <a:rPr lang="zh-CN" altLang="en-US" dirty="0"/>
            <a:t>请输入文字</a:t>
          </a:r>
        </a:p>
      </dgm:t>
    </dgm:pt>
    <dgm:pt modelId="{8B2474E7-8371-4DBC-86D9-9E34586D14B9}" type="parTrans" cxnId="{DC24D905-6B93-4884-89B5-53D17E90DDF5}">
      <dgm:prSet/>
      <dgm:spPr/>
      <dgm:t>
        <a:bodyPr/>
        <a:lstStyle/>
        <a:p>
          <a:endParaRPr lang="zh-CN" altLang="en-US"/>
        </a:p>
      </dgm:t>
    </dgm:pt>
    <dgm:pt modelId="{B7BCE06D-C784-4C35-AFBD-74BF9C4E41FF}" type="sibTrans" cxnId="{DC24D905-6B93-4884-89B5-53D17E90DDF5}">
      <dgm:prSet/>
      <dgm:spPr/>
      <dgm:t>
        <a:bodyPr/>
        <a:lstStyle/>
        <a:p>
          <a:endParaRPr lang="zh-CN" altLang="en-US"/>
        </a:p>
      </dgm:t>
    </dgm:pt>
    <dgm:pt modelId="{119CD580-3145-4E1F-9DC6-8B86CD507F60}">
      <dgm:prSet phldrT="[文本]"/>
      <dgm:spPr/>
      <dgm:t>
        <a:bodyPr/>
        <a:lstStyle/>
        <a:p>
          <a:r>
            <a:rPr lang="zh-CN" altLang="en-US" dirty="0"/>
            <a:t>请输入文字</a:t>
          </a:r>
        </a:p>
      </dgm:t>
    </dgm:pt>
    <dgm:pt modelId="{AC6FDFE4-35AD-468F-868B-5A8F7894D51B}" type="parTrans" cxnId="{3387D2F3-6500-4C36-BB21-B2AFC0FC69CE}">
      <dgm:prSet/>
      <dgm:spPr/>
      <dgm:t>
        <a:bodyPr/>
        <a:lstStyle/>
        <a:p>
          <a:endParaRPr lang="zh-CN" altLang="en-US"/>
        </a:p>
      </dgm:t>
    </dgm:pt>
    <dgm:pt modelId="{843627B5-9819-499B-95CB-5F57EA921D0B}" type="sibTrans" cxnId="{3387D2F3-6500-4C36-BB21-B2AFC0FC69CE}">
      <dgm:prSet/>
      <dgm:spPr/>
      <dgm:t>
        <a:bodyPr/>
        <a:lstStyle/>
        <a:p>
          <a:endParaRPr lang="zh-CN" altLang="en-US"/>
        </a:p>
      </dgm:t>
    </dgm:pt>
    <dgm:pt modelId="{E57A8122-A1AA-4F5C-9F6D-DDFCE8239DB4}" type="pres">
      <dgm:prSet presAssocID="{A6D97222-BDC9-4762-88F9-D71E558E6131}" presName="Name0" presStyleCnt="0">
        <dgm:presLayoutVars>
          <dgm:dir/>
          <dgm:resizeHandles val="exact"/>
        </dgm:presLayoutVars>
      </dgm:prSet>
      <dgm:spPr/>
      <dgm:t>
        <a:bodyPr/>
        <a:lstStyle/>
        <a:p>
          <a:endParaRPr lang="zh-CN" altLang="en-US"/>
        </a:p>
      </dgm:t>
    </dgm:pt>
    <dgm:pt modelId="{2DA48727-8CAA-4DEB-A5AE-345D4E8D6D78}" type="pres">
      <dgm:prSet presAssocID="{2F556A42-8C87-403A-BE33-AF15AFB44B8A}" presName="compNode" presStyleCnt="0"/>
      <dgm:spPr/>
    </dgm:pt>
    <dgm:pt modelId="{9A2DC49A-0757-4BCF-A6FE-AFEBB99FE5B5}" type="pres">
      <dgm:prSet presAssocID="{2F556A42-8C87-403A-BE33-AF15AFB44B8A}" presName="pictRect" presStyleLbl="node1" presStyleIdx="0" presStyleCnt="4" custLinFactNeighborX="5327" custLinFactNeighborY="19602"/>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19000" r="-19000"/>
          </a:stretch>
        </a:blipFill>
      </dgm:spPr>
      <dgm:t>
        <a:bodyPr/>
        <a:lstStyle/>
        <a:p>
          <a:endParaRPr lang="zh-CN" altLang="en-US"/>
        </a:p>
      </dgm:t>
    </dgm:pt>
    <dgm:pt modelId="{4C6A2BBE-4343-424B-9094-D0023EF4A6C5}" type="pres">
      <dgm:prSet presAssocID="{2F556A42-8C87-403A-BE33-AF15AFB44B8A}" presName="textRect" presStyleLbl="revTx" presStyleIdx="0" presStyleCnt="4" custLinFactNeighborY="22448">
        <dgm:presLayoutVars>
          <dgm:bulletEnabled val="1"/>
        </dgm:presLayoutVars>
      </dgm:prSet>
      <dgm:spPr/>
      <dgm:t>
        <a:bodyPr/>
        <a:lstStyle/>
        <a:p>
          <a:endParaRPr lang="zh-CN" altLang="en-US"/>
        </a:p>
      </dgm:t>
    </dgm:pt>
    <dgm:pt modelId="{7BE26139-536E-4662-98CC-EAF187A76D90}" type="pres">
      <dgm:prSet presAssocID="{9948E03C-FF1B-48E0-8271-DB62C8FAC57F}" presName="sibTrans" presStyleLbl="sibTrans2D1" presStyleIdx="0" presStyleCnt="0"/>
      <dgm:spPr/>
      <dgm:t>
        <a:bodyPr/>
        <a:lstStyle/>
        <a:p>
          <a:endParaRPr lang="zh-CN" altLang="en-US"/>
        </a:p>
      </dgm:t>
    </dgm:pt>
    <dgm:pt modelId="{74A3E771-852F-4B21-A260-99C1B7E3CA02}" type="pres">
      <dgm:prSet presAssocID="{EFB730BA-B687-4A88-B751-4B195924634E}" presName="compNode" presStyleCnt="0"/>
      <dgm:spPr/>
    </dgm:pt>
    <dgm:pt modelId="{C548A557-94CD-44FE-BC87-A7650051C452}" type="pres">
      <dgm:prSet presAssocID="{EFB730BA-B687-4A88-B751-4B195924634E}" presName="pictRect" presStyleLbl="node1" presStyleIdx="1" presStyleCnt="4" custLinFactNeighborX="93698" custLinFactNeighborY="13010"/>
      <dgm:spPr>
        <a:blipFill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19000" r="-19000"/>
          </a:stretch>
        </a:blipFill>
      </dgm:spPr>
      <dgm:t>
        <a:bodyPr/>
        <a:lstStyle/>
        <a:p>
          <a:endParaRPr lang="zh-CN" altLang="en-US"/>
        </a:p>
      </dgm:t>
    </dgm:pt>
    <dgm:pt modelId="{B2119BD2-EB88-456B-A4CE-65D78A94D70B}" type="pres">
      <dgm:prSet presAssocID="{EFB730BA-B687-4A88-B751-4B195924634E}" presName="textRect" presStyleLbl="revTx" presStyleIdx="1" presStyleCnt="4" custLinFactNeighborX="93698" custLinFactNeighborY="19467">
        <dgm:presLayoutVars>
          <dgm:bulletEnabled val="1"/>
        </dgm:presLayoutVars>
      </dgm:prSet>
      <dgm:spPr/>
      <dgm:t>
        <a:bodyPr/>
        <a:lstStyle/>
        <a:p>
          <a:endParaRPr lang="zh-CN" altLang="en-US"/>
        </a:p>
      </dgm:t>
    </dgm:pt>
    <dgm:pt modelId="{95A11048-DD60-4F9D-9428-7CCBB0D7861F}" type="pres">
      <dgm:prSet presAssocID="{42444403-90F4-48EA-A1FF-0787EC03BB82}" presName="sibTrans" presStyleLbl="sibTrans2D1" presStyleIdx="0" presStyleCnt="0"/>
      <dgm:spPr/>
      <dgm:t>
        <a:bodyPr/>
        <a:lstStyle/>
        <a:p>
          <a:endParaRPr lang="zh-CN" altLang="en-US"/>
        </a:p>
      </dgm:t>
    </dgm:pt>
    <dgm:pt modelId="{6AFDB3E2-619C-46AA-8E63-D4A3D88247BF}" type="pres">
      <dgm:prSet presAssocID="{0F0C17AD-AB1B-4A8A-A35C-EC719BFE71B4}" presName="compNode" presStyleCnt="0"/>
      <dgm:spPr/>
    </dgm:pt>
    <dgm:pt modelId="{672D07A1-9675-41ED-99C0-B97832ADF05B}" type="pres">
      <dgm:prSet presAssocID="{0F0C17AD-AB1B-4A8A-A35C-EC719BFE71B4}" presName="pictRect" presStyleLbl="node1" presStyleIdx="2" presStyleCnt="4" custLinFactX="-100000" custLinFactY="71027" custLinFactNeighborX="-116174" custLinFactNeighborY="100000"/>
      <dgm:spPr>
        <a:blipFill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19000" r="-19000"/>
          </a:stretch>
        </a:blipFill>
      </dgm:spPr>
      <dgm:t>
        <a:bodyPr/>
        <a:lstStyle/>
        <a:p>
          <a:endParaRPr lang="zh-CN" altLang="en-US"/>
        </a:p>
      </dgm:t>
    </dgm:pt>
    <dgm:pt modelId="{011D83CA-47BD-403F-A76D-29F704D28197}" type="pres">
      <dgm:prSet presAssocID="{0F0C17AD-AB1B-4A8A-A35C-EC719BFE71B4}" presName="textRect" presStyleLbl="revTx" presStyleIdx="2" presStyleCnt="4" custLinFactX="-100000" custLinFactY="114205" custLinFactNeighborX="-116174" custLinFactNeighborY="200000">
        <dgm:presLayoutVars>
          <dgm:bulletEnabled val="1"/>
        </dgm:presLayoutVars>
      </dgm:prSet>
      <dgm:spPr/>
      <dgm:t>
        <a:bodyPr/>
        <a:lstStyle/>
        <a:p>
          <a:endParaRPr lang="zh-CN" altLang="en-US"/>
        </a:p>
      </dgm:t>
    </dgm:pt>
    <dgm:pt modelId="{7746CE63-E0DF-42EF-97D4-877126914F5F}" type="pres">
      <dgm:prSet presAssocID="{B7BCE06D-C784-4C35-AFBD-74BF9C4E41FF}" presName="sibTrans" presStyleLbl="sibTrans2D1" presStyleIdx="0" presStyleCnt="0"/>
      <dgm:spPr/>
      <dgm:t>
        <a:bodyPr/>
        <a:lstStyle/>
        <a:p>
          <a:endParaRPr lang="zh-CN" altLang="en-US"/>
        </a:p>
      </dgm:t>
    </dgm:pt>
    <dgm:pt modelId="{B5C57BD0-3183-421B-9316-EC6CE1DCE407}" type="pres">
      <dgm:prSet presAssocID="{119CD580-3145-4E1F-9DC6-8B86CD507F60}" presName="compNode" presStyleCnt="0"/>
      <dgm:spPr/>
    </dgm:pt>
    <dgm:pt modelId="{5EF5EE95-E947-41CC-B6E2-0F1A095FF2C9}" type="pres">
      <dgm:prSet presAssocID="{119CD580-3145-4E1F-9DC6-8B86CD507F60}" presName="pictRect" presStyleLbl="node1" presStyleIdx="3" presStyleCnt="4" custLinFactX="625" custLinFactNeighborX="100000" custLinFactNeighborY="3777"/>
      <dgm:spPr>
        <a:blipFill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19000" r="-19000"/>
          </a:stretch>
        </a:blipFill>
      </dgm:spPr>
      <dgm:t>
        <a:bodyPr/>
        <a:lstStyle/>
        <a:p>
          <a:endParaRPr lang="zh-CN" altLang="en-US"/>
        </a:p>
      </dgm:t>
    </dgm:pt>
    <dgm:pt modelId="{426B7A9F-E1BD-479B-B333-24C9C22DA948}" type="pres">
      <dgm:prSet presAssocID="{119CD580-3145-4E1F-9DC6-8B86CD507F60}" presName="textRect" presStyleLbl="revTx" presStyleIdx="3" presStyleCnt="4" custLinFactNeighborX="87612" custLinFactNeighborY="4209">
        <dgm:presLayoutVars>
          <dgm:bulletEnabled val="1"/>
        </dgm:presLayoutVars>
      </dgm:prSet>
      <dgm:spPr/>
      <dgm:t>
        <a:bodyPr/>
        <a:lstStyle/>
        <a:p>
          <a:endParaRPr lang="zh-CN" altLang="en-US"/>
        </a:p>
      </dgm:t>
    </dgm:pt>
  </dgm:ptLst>
  <dgm:cxnLst>
    <dgm:cxn modelId="{D99A90F9-616A-4195-879B-122CFDA34F53}" type="presOf" srcId="{119CD580-3145-4E1F-9DC6-8B86CD507F60}" destId="{426B7A9F-E1BD-479B-B333-24C9C22DA948}" srcOrd="0" destOrd="0" presId="urn:microsoft.com/office/officeart/2005/8/layout/pList1"/>
    <dgm:cxn modelId="{1F81E770-F782-46FD-9F0B-BEBD5900230B}" type="presOf" srcId="{9948E03C-FF1B-48E0-8271-DB62C8FAC57F}" destId="{7BE26139-536E-4662-98CC-EAF187A76D90}" srcOrd="0" destOrd="0" presId="urn:microsoft.com/office/officeart/2005/8/layout/pList1"/>
    <dgm:cxn modelId="{C1BCF2FB-03DC-450A-9DD3-19853CC24AB4}" type="presOf" srcId="{EFB730BA-B687-4A88-B751-4B195924634E}" destId="{B2119BD2-EB88-456B-A4CE-65D78A94D70B}" srcOrd="0" destOrd="0" presId="urn:microsoft.com/office/officeart/2005/8/layout/pList1"/>
    <dgm:cxn modelId="{DBBFA857-3EF6-4986-B3DE-14BB09809323}" type="presOf" srcId="{0F0C17AD-AB1B-4A8A-A35C-EC719BFE71B4}" destId="{011D83CA-47BD-403F-A76D-29F704D28197}" srcOrd="0" destOrd="0" presId="urn:microsoft.com/office/officeart/2005/8/layout/pList1"/>
    <dgm:cxn modelId="{DC24D905-6B93-4884-89B5-53D17E90DDF5}" srcId="{A6D97222-BDC9-4762-88F9-D71E558E6131}" destId="{0F0C17AD-AB1B-4A8A-A35C-EC719BFE71B4}" srcOrd="2" destOrd="0" parTransId="{8B2474E7-8371-4DBC-86D9-9E34586D14B9}" sibTransId="{B7BCE06D-C784-4C35-AFBD-74BF9C4E41FF}"/>
    <dgm:cxn modelId="{965E86D3-11D1-40B3-B13C-F973D25893DD}" srcId="{A6D97222-BDC9-4762-88F9-D71E558E6131}" destId="{2F556A42-8C87-403A-BE33-AF15AFB44B8A}" srcOrd="0" destOrd="0" parTransId="{70023306-DDB6-4BF8-B275-75E8D673B825}" sibTransId="{9948E03C-FF1B-48E0-8271-DB62C8FAC57F}"/>
    <dgm:cxn modelId="{5C15EAC5-9ADC-45D0-9621-6A15D8B426C0}" type="presOf" srcId="{B7BCE06D-C784-4C35-AFBD-74BF9C4E41FF}" destId="{7746CE63-E0DF-42EF-97D4-877126914F5F}" srcOrd="0" destOrd="0" presId="urn:microsoft.com/office/officeart/2005/8/layout/pList1"/>
    <dgm:cxn modelId="{5E27ACE9-5F09-4CE6-9103-5628ED137359}" type="presOf" srcId="{42444403-90F4-48EA-A1FF-0787EC03BB82}" destId="{95A11048-DD60-4F9D-9428-7CCBB0D7861F}" srcOrd="0" destOrd="0" presId="urn:microsoft.com/office/officeart/2005/8/layout/pList1"/>
    <dgm:cxn modelId="{B214E367-F088-449E-B87B-6BD2F6DA02CE}" type="presOf" srcId="{A6D97222-BDC9-4762-88F9-D71E558E6131}" destId="{E57A8122-A1AA-4F5C-9F6D-DDFCE8239DB4}" srcOrd="0" destOrd="0" presId="urn:microsoft.com/office/officeart/2005/8/layout/pList1"/>
    <dgm:cxn modelId="{F5B1EFD2-DA6B-44EE-AD8E-44AEFDE42044}" type="presOf" srcId="{2F556A42-8C87-403A-BE33-AF15AFB44B8A}" destId="{4C6A2BBE-4343-424B-9094-D0023EF4A6C5}" srcOrd="0" destOrd="0" presId="urn:microsoft.com/office/officeart/2005/8/layout/pList1"/>
    <dgm:cxn modelId="{8696AED0-2C22-476C-A0B0-5C7CB9F8B2B4}" srcId="{A6D97222-BDC9-4762-88F9-D71E558E6131}" destId="{EFB730BA-B687-4A88-B751-4B195924634E}" srcOrd="1" destOrd="0" parTransId="{03AEE7F7-1669-4F6B-86C7-263B9D97C45F}" sibTransId="{42444403-90F4-48EA-A1FF-0787EC03BB82}"/>
    <dgm:cxn modelId="{3387D2F3-6500-4C36-BB21-B2AFC0FC69CE}" srcId="{A6D97222-BDC9-4762-88F9-D71E558E6131}" destId="{119CD580-3145-4E1F-9DC6-8B86CD507F60}" srcOrd="3" destOrd="0" parTransId="{AC6FDFE4-35AD-468F-868B-5A8F7894D51B}" sibTransId="{843627B5-9819-499B-95CB-5F57EA921D0B}"/>
    <dgm:cxn modelId="{1B2B25C3-A5F8-41D8-A665-217DB07526B6}" type="presParOf" srcId="{E57A8122-A1AA-4F5C-9F6D-DDFCE8239DB4}" destId="{2DA48727-8CAA-4DEB-A5AE-345D4E8D6D78}" srcOrd="0" destOrd="0" presId="urn:microsoft.com/office/officeart/2005/8/layout/pList1"/>
    <dgm:cxn modelId="{30F8B1E1-B03C-4D7D-AB52-3E437CBF13B7}" type="presParOf" srcId="{2DA48727-8CAA-4DEB-A5AE-345D4E8D6D78}" destId="{9A2DC49A-0757-4BCF-A6FE-AFEBB99FE5B5}" srcOrd="0" destOrd="0" presId="urn:microsoft.com/office/officeart/2005/8/layout/pList1"/>
    <dgm:cxn modelId="{E6561886-A68F-4F03-8BA3-632E693DDD37}" type="presParOf" srcId="{2DA48727-8CAA-4DEB-A5AE-345D4E8D6D78}" destId="{4C6A2BBE-4343-424B-9094-D0023EF4A6C5}" srcOrd="1" destOrd="0" presId="urn:microsoft.com/office/officeart/2005/8/layout/pList1"/>
    <dgm:cxn modelId="{298A2EE6-982A-402C-8899-665EBFE59F1C}" type="presParOf" srcId="{E57A8122-A1AA-4F5C-9F6D-DDFCE8239DB4}" destId="{7BE26139-536E-4662-98CC-EAF187A76D90}" srcOrd="1" destOrd="0" presId="urn:microsoft.com/office/officeart/2005/8/layout/pList1"/>
    <dgm:cxn modelId="{09670657-2767-40CF-B902-1CDB56F3AE76}" type="presParOf" srcId="{E57A8122-A1AA-4F5C-9F6D-DDFCE8239DB4}" destId="{74A3E771-852F-4B21-A260-99C1B7E3CA02}" srcOrd="2" destOrd="0" presId="urn:microsoft.com/office/officeart/2005/8/layout/pList1"/>
    <dgm:cxn modelId="{179F9647-E46B-487C-BF14-C69DC0789CEC}" type="presParOf" srcId="{74A3E771-852F-4B21-A260-99C1B7E3CA02}" destId="{C548A557-94CD-44FE-BC87-A7650051C452}" srcOrd="0" destOrd="0" presId="urn:microsoft.com/office/officeart/2005/8/layout/pList1"/>
    <dgm:cxn modelId="{AD32C416-33E7-43FF-83DB-F27F99B62001}" type="presParOf" srcId="{74A3E771-852F-4B21-A260-99C1B7E3CA02}" destId="{B2119BD2-EB88-456B-A4CE-65D78A94D70B}" srcOrd="1" destOrd="0" presId="urn:microsoft.com/office/officeart/2005/8/layout/pList1"/>
    <dgm:cxn modelId="{CA8735C6-179B-4FCA-A9BD-56839D23072B}" type="presParOf" srcId="{E57A8122-A1AA-4F5C-9F6D-DDFCE8239DB4}" destId="{95A11048-DD60-4F9D-9428-7CCBB0D7861F}" srcOrd="3" destOrd="0" presId="urn:microsoft.com/office/officeart/2005/8/layout/pList1"/>
    <dgm:cxn modelId="{E0171A4F-33AE-4860-B243-41A84095F9CD}" type="presParOf" srcId="{E57A8122-A1AA-4F5C-9F6D-DDFCE8239DB4}" destId="{6AFDB3E2-619C-46AA-8E63-D4A3D88247BF}" srcOrd="4" destOrd="0" presId="urn:microsoft.com/office/officeart/2005/8/layout/pList1"/>
    <dgm:cxn modelId="{975B4834-8647-4C8D-B5F8-71D57CA7E294}" type="presParOf" srcId="{6AFDB3E2-619C-46AA-8E63-D4A3D88247BF}" destId="{672D07A1-9675-41ED-99C0-B97832ADF05B}" srcOrd="0" destOrd="0" presId="urn:microsoft.com/office/officeart/2005/8/layout/pList1"/>
    <dgm:cxn modelId="{9B2CFA8F-E979-4FCA-B37A-7A7AABC40832}" type="presParOf" srcId="{6AFDB3E2-619C-46AA-8E63-D4A3D88247BF}" destId="{011D83CA-47BD-403F-A76D-29F704D28197}" srcOrd="1" destOrd="0" presId="urn:microsoft.com/office/officeart/2005/8/layout/pList1"/>
    <dgm:cxn modelId="{187ED348-087C-422E-88D2-AFD505E0C60F}" type="presParOf" srcId="{E57A8122-A1AA-4F5C-9F6D-DDFCE8239DB4}" destId="{7746CE63-E0DF-42EF-97D4-877126914F5F}" srcOrd="5" destOrd="0" presId="urn:microsoft.com/office/officeart/2005/8/layout/pList1"/>
    <dgm:cxn modelId="{804EBBA3-8FE6-4382-80E6-85C32DB512C9}" type="presParOf" srcId="{E57A8122-A1AA-4F5C-9F6D-DDFCE8239DB4}" destId="{B5C57BD0-3183-421B-9316-EC6CE1DCE407}" srcOrd="6" destOrd="0" presId="urn:microsoft.com/office/officeart/2005/8/layout/pList1"/>
    <dgm:cxn modelId="{21F84982-445B-4ECA-977B-AC4A7E522AA7}" type="presParOf" srcId="{B5C57BD0-3183-421B-9316-EC6CE1DCE407}" destId="{5EF5EE95-E947-41CC-B6E2-0F1A095FF2C9}" srcOrd="0" destOrd="0" presId="urn:microsoft.com/office/officeart/2005/8/layout/pList1"/>
    <dgm:cxn modelId="{DE6D097B-3A5C-4E6A-8C2A-6A7508077088}" type="presParOf" srcId="{B5C57BD0-3183-421B-9316-EC6CE1DCE407}" destId="{426B7A9F-E1BD-479B-B333-24C9C22DA948}"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81BACA-E66F-470C-ACB8-005D9D9A779A}" type="doc">
      <dgm:prSet loTypeId="urn:microsoft.com/office/officeart/2005/8/layout/chevron1" loCatId="process" qsTypeId="urn:microsoft.com/office/officeart/2005/8/quickstyle/simple1" qsCatId="simple" csTypeId="urn:microsoft.com/office/officeart/2005/8/colors/accent1_2" csCatId="accent1" phldr="1"/>
      <dgm:spPr/>
    </dgm:pt>
    <dgm:pt modelId="{AAA2093A-69C6-4685-83ED-F0F234421687}">
      <dgm:prSet phldrT="[文本]"/>
      <dgm:spPr>
        <a:solidFill>
          <a:srgbClr val="90D4DF"/>
        </a:solidFill>
      </dgm:spPr>
      <dgm:t>
        <a:bodyPr/>
        <a:lstStyle/>
        <a:p>
          <a:r>
            <a:rPr lang="zh-CN" altLang="en-US" dirty="0"/>
            <a:t>步骤</a:t>
          </a:r>
          <a:r>
            <a:rPr lang="en-US" altLang="zh-CN" dirty="0"/>
            <a:t>Ⅰ</a:t>
          </a:r>
          <a:endParaRPr lang="zh-CN" altLang="en-US" dirty="0"/>
        </a:p>
      </dgm:t>
    </dgm:pt>
    <dgm:pt modelId="{AFE9CCFC-912E-45B3-A43B-18818037A85E}" type="parTrans" cxnId="{CF66B019-4006-4374-9D1F-4DA9575D14F9}">
      <dgm:prSet/>
      <dgm:spPr/>
      <dgm:t>
        <a:bodyPr/>
        <a:lstStyle/>
        <a:p>
          <a:endParaRPr lang="zh-CN" altLang="en-US"/>
        </a:p>
      </dgm:t>
    </dgm:pt>
    <dgm:pt modelId="{FB2EBAA4-ED96-4153-9975-1155680D5910}" type="sibTrans" cxnId="{CF66B019-4006-4374-9D1F-4DA9575D14F9}">
      <dgm:prSet/>
      <dgm:spPr/>
      <dgm:t>
        <a:bodyPr/>
        <a:lstStyle/>
        <a:p>
          <a:endParaRPr lang="zh-CN" altLang="en-US"/>
        </a:p>
      </dgm:t>
    </dgm:pt>
    <dgm:pt modelId="{8AF6AECA-6686-4C3A-85A5-91085631D10F}">
      <dgm:prSet phldrT="[文本]"/>
      <dgm:spPr>
        <a:solidFill>
          <a:srgbClr val="36A9BC"/>
        </a:solidFill>
      </dgm:spPr>
      <dgm:t>
        <a:bodyPr/>
        <a:lstStyle/>
        <a:p>
          <a:r>
            <a:rPr lang="zh-CN" altLang="en-US" dirty="0"/>
            <a:t>步骤</a:t>
          </a:r>
          <a:r>
            <a:rPr lang="en-US" altLang="zh-CN" dirty="0"/>
            <a:t>Ⅱ</a:t>
          </a:r>
          <a:endParaRPr lang="zh-CN" altLang="en-US" dirty="0"/>
        </a:p>
      </dgm:t>
    </dgm:pt>
    <dgm:pt modelId="{2F48DD54-D851-4681-8DEF-B9AD5F8B1332}" type="parTrans" cxnId="{3766DB66-E14E-431B-B9E0-956517CD7A60}">
      <dgm:prSet/>
      <dgm:spPr/>
      <dgm:t>
        <a:bodyPr/>
        <a:lstStyle/>
        <a:p>
          <a:endParaRPr lang="zh-CN" altLang="en-US"/>
        </a:p>
      </dgm:t>
    </dgm:pt>
    <dgm:pt modelId="{45C7BC46-6DD3-45C5-B40A-460C401FFD8D}" type="sibTrans" cxnId="{3766DB66-E14E-431B-B9E0-956517CD7A60}">
      <dgm:prSet/>
      <dgm:spPr/>
      <dgm:t>
        <a:bodyPr/>
        <a:lstStyle/>
        <a:p>
          <a:endParaRPr lang="zh-CN" altLang="en-US"/>
        </a:p>
      </dgm:t>
    </dgm:pt>
    <dgm:pt modelId="{03EC35BA-65C3-4187-8419-A6EC89839C3B}">
      <dgm:prSet phldrT="[文本]"/>
      <dgm:spPr>
        <a:solidFill>
          <a:srgbClr val="2B8695"/>
        </a:solidFill>
      </dgm:spPr>
      <dgm:t>
        <a:bodyPr/>
        <a:lstStyle/>
        <a:p>
          <a:r>
            <a:rPr lang="zh-CN" altLang="en-US" dirty="0"/>
            <a:t>步骤</a:t>
          </a:r>
          <a:r>
            <a:rPr lang="en-US" altLang="zh-CN" dirty="0"/>
            <a:t>Ⅲ</a:t>
          </a:r>
          <a:endParaRPr lang="zh-CN" altLang="en-US" dirty="0"/>
        </a:p>
      </dgm:t>
    </dgm:pt>
    <dgm:pt modelId="{6377BB4B-03C7-4611-A943-EAA60C462790}" type="parTrans" cxnId="{19417DC9-FB97-4B8D-AE05-4C7B16BE5625}">
      <dgm:prSet/>
      <dgm:spPr/>
      <dgm:t>
        <a:bodyPr/>
        <a:lstStyle/>
        <a:p>
          <a:endParaRPr lang="zh-CN" altLang="en-US"/>
        </a:p>
      </dgm:t>
    </dgm:pt>
    <dgm:pt modelId="{596A9548-6AC0-4BB6-BE87-485D0D8C8F4C}" type="sibTrans" cxnId="{19417DC9-FB97-4B8D-AE05-4C7B16BE5625}">
      <dgm:prSet/>
      <dgm:spPr/>
      <dgm:t>
        <a:bodyPr/>
        <a:lstStyle/>
        <a:p>
          <a:endParaRPr lang="zh-CN" altLang="en-US"/>
        </a:p>
      </dgm:t>
    </dgm:pt>
    <dgm:pt modelId="{72F22DF7-F94F-4C53-B928-92939C98CBF3}" type="pres">
      <dgm:prSet presAssocID="{5D81BACA-E66F-470C-ACB8-005D9D9A779A}" presName="Name0" presStyleCnt="0">
        <dgm:presLayoutVars>
          <dgm:dir/>
          <dgm:animLvl val="lvl"/>
          <dgm:resizeHandles val="exact"/>
        </dgm:presLayoutVars>
      </dgm:prSet>
      <dgm:spPr/>
    </dgm:pt>
    <dgm:pt modelId="{6E903FB3-83C2-42C2-9D81-31C06B325F90}" type="pres">
      <dgm:prSet presAssocID="{AAA2093A-69C6-4685-83ED-F0F234421687}" presName="parTxOnly" presStyleLbl="node1" presStyleIdx="0" presStyleCnt="3">
        <dgm:presLayoutVars>
          <dgm:chMax val="0"/>
          <dgm:chPref val="0"/>
          <dgm:bulletEnabled val="1"/>
        </dgm:presLayoutVars>
      </dgm:prSet>
      <dgm:spPr/>
      <dgm:t>
        <a:bodyPr/>
        <a:lstStyle/>
        <a:p>
          <a:endParaRPr lang="zh-CN" altLang="en-US"/>
        </a:p>
      </dgm:t>
    </dgm:pt>
    <dgm:pt modelId="{F1C75E1D-BB0C-4021-96DA-6965EC8FC16D}" type="pres">
      <dgm:prSet presAssocID="{FB2EBAA4-ED96-4153-9975-1155680D5910}" presName="parTxOnlySpace" presStyleCnt="0"/>
      <dgm:spPr/>
    </dgm:pt>
    <dgm:pt modelId="{D4A200A7-AEEE-4C5F-A2D5-2E220E413CDF}" type="pres">
      <dgm:prSet presAssocID="{8AF6AECA-6686-4C3A-85A5-91085631D10F}" presName="parTxOnly" presStyleLbl="node1" presStyleIdx="1" presStyleCnt="3">
        <dgm:presLayoutVars>
          <dgm:chMax val="0"/>
          <dgm:chPref val="0"/>
          <dgm:bulletEnabled val="1"/>
        </dgm:presLayoutVars>
      </dgm:prSet>
      <dgm:spPr/>
      <dgm:t>
        <a:bodyPr/>
        <a:lstStyle/>
        <a:p>
          <a:endParaRPr lang="zh-CN" altLang="en-US"/>
        </a:p>
      </dgm:t>
    </dgm:pt>
    <dgm:pt modelId="{DD9ACAD1-9073-40C8-9A0A-AEA7727A3B25}" type="pres">
      <dgm:prSet presAssocID="{45C7BC46-6DD3-45C5-B40A-460C401FFD8D}" presName="parTxOnlySpace" presStyleCnt="0"/>
      <dgm:spPr/>
    </dgm:pt>
    <dgm:pt modelId="{A1615334-5EF8-46FC-8342-1CB3FAA42686}" type="pres">
      <dgm:prSet presAssocID="{03EC35BA-65C3-4187-8419-A6EC89839C3B}" presName="parTxOnly" presStyleLbl="node1" presStyleIdx="2" presStyleCnt="3">
        <dgm:presLayoutVars>
          <dgm:chMax val="0"/>
          <dgm:chPref val="0"/>
          <dgm:bulletEnabled val="1"/>
        </dgm:presLayoutVars>
      </dgm:prSet>
      <dgm:spPr/>
      <dgm:t>
        <a:bodyPr/>
        <a:lstStyle/>
        <a:p>
          <a:endParaRPr lang="zh-CN" altLang="en-US"/>
        </a:p>
      </dgm:t>
    </dgm:pt>
  </dgm:ptLst>
  <dgm:cxnLst>
    <dgm:cxn modelId="{C175D8B9-F9A5-4B88-BA54-0A5D26508D24}" type="presOf" srcId="{5D81BACA-E66F-470C-ACB8-005D9D9A779A}" destId="{72F22DF7-F94F-4C53-B928-92939C98CBF3}" srcOrd="0" destOrd="0" presId="urn:microsoft.com/office/officeart/2005/8/layout/chevron1"/>
    <dgm:cxn modelId="{7043199D-1F56-4BF5-A46A-A9CADDDB0B72}" type="presOf" srcId="{03EC35BA-65C3-4187-8419-A6EC89839C3B}" destId="{A1615334-5EF8-46FC-8342-1CB3FAA42686}" srcOrd="0" destOrd="0" presId="urn:microsoft.com/office/officeart/2005/8/layout/chevron1"/>
    <dgm:cxn modelId="{E1C84D35-7250-48DF-BEF6-1FC56BA0E989}" type="presOf" srcId="{AAA2093A-69C6-4685-83ED-F0F234421687}" destId="{6E903FB3-83C2-42C2-9D81-31C06B325F90}" srcOrd="0" destOrd="0" presId="urn:microsoft.com/office/officeart/2005/8/layout/chevron1"/>
    <dgm:cxn modelId="{CF66B019-4006-4374-9D1F-4DA9575D14F9}" srcId="{5D81BACA-E66F-470C-ACB8-005D9D9A779A}" destId="{AAA2093A-69C6-4685-83ED-F0F234421687}" srcOrd="0" destOrd="0" parTransId="{AFE9CCFC-912E-45B3-A43B-18818037A85E}" sibTransId="{FB2EBAA4-ED96-4153-9975-1155680D5910}"/>
    <dgm:cxn modelId="{D15AE3DD-F861-4F5C-AC87-C5080F9442A1}" type="presOf" srcId="{8AF6AECA-6686-4C3A-85A5-91085631D10F}" destId="{D4A200A7-AEEE-4C5F-A2D5-2E220E413CDF}" srcOrd="0" destOrd="0" presId="urn:microsoft.com/office/officeart/2005/8/layout/chevron1"/>
    <dgm:cxn modelId="{3766DB66-E14E-431B-B9E0-956517CD7A60}" srcId="{5D81BACA-E66F-470C-ACB8-005D9D9A779A}" destId="{8AF6AECA-6686-4C3A-85A5-91085631D10F}" srcOrd="1" destOrd="0" parTransId="{2F48DD54-D851-4681-8DEF-B9AD5F8B1332}" sibTransId="{45C7BC46-6DD3-45C5-B40A-460C401FFD8D}"/>
    <dgm:cxn modelId="{19417DC9-FB97-4B8D-AE05-4C7B16BE5625}" srcId="{5D81BACA-E66F-470C-ACB8-005D9D9A779A}" destId="{03EC35BA-65C3-4187-8419-A6EC89839C3B}" srcOrd="2" destOrd="0" parTransId="{6377BB4B-03C7-4611-A943-EAA60C462790}" sibTransId="{596A9548-6AC0-4BB6-BE87-485D0D8C8F4C}"/>
    <dgm:cxn modelId="{6BD964F8-7501-420B-A7E4-24B7A3A6E1FE}" type="presParOf" srcId="{72F22DF7-F94F-4C53-B928-92939C98CBF3}" destId="{6E903FB3-83C2-42C2-9D81-31C06B325F90}" srcOrd="0" destOrd="0" presId="urn:microsoft.com/office/officeart/2005/8/layout/chevron1"/>
    <dgm:cxn modelId="{93D4A273-313A-4B55-887F-AEEA7C329C93}" type="presParOf" srcId="{72F22DF7-F94F-4C53-B928-92939C98CBF3}" destId="{F1C75E1D-BB0C-4021-96DA-6965EC8FC16D}" srcOrd="1" destOrd="0" presId="urn:microsoft.com/office/officeart/2005/8/layout/chevron1"/>
    <dgm:cxn modelId="{705018CD-F050-442E-B666-69FA7E385DD8}" type="presParOf" srcId="{72F22DF7-F94F-4C53-B928-92939C98CBF3}" destId="{D4A200A7-AEEE-4C5F-A2D5-2E220E413CDF}" srcOrd="2" destOrd="0" presId="urn:microsoft.com/office/officeart/2005/8/layout/chevron1"/>
    <dgm:cxn modelId="{A1D9AAA7-C0B5-42C6-A003-BAC0E7900711}" type="presParOf" srcId="{72F22DF7-F94F-4C53-B928-92939C98CBF3}" destId="{DD9ACAD1-9073-40C8-9A0A-AEA7727A3B25}" srcOrd="3" destOrd="0" presId="urn:microsoft.com/office/officeart/2005/8/layout/chevron1"/>
    <dgm:cxn modelId="{F3554950-58C6-4E0E-B017-95C6914C2760}" type="presParOf" srcId="{72F22DF7-F94F-4C53-B928-92939C98CBF3}" destId="{A1615334-5EF8-46FC-8342-1CB3FAA42686}"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2DC49A-0757-4BCF-A6FE-AFEBB99FE5B5}">
      <dsp:nvSpPr>
        <dsp:cNvPr id="0" name=""/>
        <dsp:cNvSpPr/>
      </dsp:nvSpPr>
      <dsp:spPr>
        <a:xfrm>
          <a:off x="290253" y="330712"/>
          <a:ext cx="2439756" cy="1680991"/>
        </a:xfrm>
        <a:prstGeom prst="round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19000" r="-1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6A2BBE-4343-424B-9094-D0023EF4A6C5}">
      <dsp:nvSpPr>
        <dsp:cNvPr id="0" name=""/>
        <dsp:cNvSpPr/>
      </dsp:nvSpPr>
      <dsp:spPr>
        <a:xfrm>
          <a:off x="160287" y="1885384"/>
          <a:ext cx="2439756" cy="905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220472" rIns="220472" bIns="0" numCol="1" spcCol="1270" anchor="t" anchorCtr="0">
          <a:noAutofit/>
        </a:bodyPr>
        <a:lstStyle/>
        <a:p>
          <a:pPr lvl="0" algn="ctr" defTabSz="1377950">
            <a:lnSpc>
              <a:spcPct val="90000"/>
            </a:lnSpc>
            <a:spcBef>
              <a:spcPct val="0"/>
            </a:spcBef>
            <a:spcAft>
              <a:spcPct val="35000"/>
            </a:spcAft>
          </a:pPr>
          <a:r>
            <a:rPr lang="zh-CN" altLang="en-US" sz="3100" kern="1200" dirty="0"/>
            <a:t>请输入文字</a:t>
          </a:r>
        </a:p>
      </dsp:txBody>
      <dsp:txXfrm>
        <a:off x="160287" y="1885384"/>
        <a:ext cx="2439756" cy="905149"/>
      </dsp:txXfrm>
    </dsp:sp>
    <dsp:sp modelId="{C548A557-94CD-44FE-BC87-A7650051C452}">
      <dsp:nvSpPr>
        <dsp:cNvPr id="0" name=""/>
        <dsp:cNvSpPr/>
      </dsp:nvSpPr>
      <dsp:spPr>
        <a:xfrm>
          <a:off x="5130124" y="219901"/>
          <a:ext cx="2439756" cy="1680991"/>
        </a:xfrm>
        <a:prstGeom prst="roundRect">
          <a:avLst/>
        </a:prstGeom>
        <a:blipFill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19000" r="-1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119BD2-EB88-456B-A4CE-65D78A94D70B}">
      <dsp:nvSpPr>
        <dsp:cNvPr id="0" name=""/>
        <dsp:cNvSpPr/>
      </dsp:nvSpPr>
      <dsp:spPr>
        <a:xfrm>
          <a:off x="5130124" y="1858401"/>
          <a:ext cx="2439756" cy="905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220472" rIns="220472" bIns="0" numCol="1" spcCol="1270" anchor="t" anchorCtr="0">
          <a:noAutofit/>
        </a:bodyPr>
        <a:lstStyle/>
        <a:p>
          <a:pPr lvl="0" algn="ctr" defTabSz="1377950">
            <a:lnSpc>
              <a:spcPct val="90000"/>
            </a:lnSpc>
            <a:spcBef>
              <a:spcPct val="0"/>
            </a:spcBef>
            <a:spcAft>
              <a:spcPct val="35000"/>
            </a:spcAft>
          </a:pPr>
          <a:r>
            <a:rPr lang="zh-CN" altLang="en-US" sz="3100" kern="1200" dirty="0"/>
            <a:t>请输入文字</a:t>
          </a:r>
        </a:p>
      </dsp:txBody>
      <dsp:txXfrm>
        <a:off x="5130124" y="1858401"/>
        <a:ext cx="2439756" cy="905149"/>
      </dsp:txXfrm>
    </dsp:sp>
    <dsp:sp modelId="{672D07A1-9675-41ED-99C0-B97832ADF05B}">
      <dsp:nvSpPr>
        <dsp:cNvPr id="0" name=""/>
        <dsp:cNvSpPr/>
      </dsp:nvSpPr>
      <dsp:spPr>
        <a:xfrm>
          <a:off x="253837" y="2876154"/>
          <a:ext cx="2439756" cy="1680991"/>
        </a:xfrm>
        <a:prstGeom prst="roundRect">
          <a:avLst/>
        </a:prstGeom>
        <a:blipFill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19000" r="-1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1D83CA-47BD-403F-A76D-29F704D28197}">
      <dsp:nvSpPr>
        <dsp:cNvPr id="0" name=""/>
        <dsp:cNvSpPr/>
      </dsp:nvSpPr>
      <dsp:spPr>
        <a:xfrm>
          <a:off x="253837" y="4513517"/>
          <a:ext cx="2439756" cy="905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220472" rIns="220472" bIns="0" numCol="1" spcCol="1270" anchor="t" anchorCtr="0">
          <a:noAutofit/>
        </a:bodyPr>
        <a:lstStyle/>
        <a:p>
          <a:pPr lvl="0" algn="ctr" defTabSz="1377950">
            <a:lnSpc>
              <a:spcPct val="90000"/>
            </a:lnSpc>
            <a:spcBef>
              <a:spcPct val="0"/>
            </a:spcBef>
            <a:spcAft>
              <a:spcPct val="35000"/>
            </a:spcAft>
          </a:pPr>
          <a:r>
            <a:rPr lang="zh-CN" altLang="en-US" sz="3100" kern="1200" dirty="0"/>
            <a:t>请输入文字</a:t>
          </a:r>
        </a:p>
      </dsp:txBody>
      <dsp:txXfrm>
        <a:off x="253837" y="4513517"/>
        <a:ext cx="2439756" cy="905149"/>
      </dsp:txXfrm>
    </dsp:sp>
    <dsp:sp modelId="{5EF5EE95-E947-41CC-B6E2-0F1A095FF2C9}">
      <dsp:nvSpPr>
        <dsp:cNvPr id="0" name=""/>
        <dsp:cNvSpPr/>
      </dsp:nvSpPr>
      <dsp:spPr>
        <a:xfrm>
          <a:off x="5299126" y="2894812"/>
          <a:ext cx="2439756" cy="1680991"/>
        </a:xfrm>
        <a:prstGeom prst="roundRect">
          <a:avLst/>
        </a:prstGeom>
        <a:blipFill rotWithShape="1">
          <a:blip xmlns:r="http://schemas.openxmlformats.org/officeDocument/2006/relationships" r:embed="rId1" cstate="print">
            <a:extLst>
              <a:ext uri="{28A0092B-C50C-407E-A947-70E740481C1C}">
                <a14:useLocalDpi xmlns:a14="http://schemas.microsoft.com/office/drawing/2010/main" val="0"/>
              </a:ext>
            </a:extLst>
          </a:blip>
          <a:srcRect/>
          <a:stretch>
            <a:fillRect l="-19000" r="-1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6B7A9F-E1BD-479B-B333-24C9C22DA948}">
      <dsp:nvSpPr>
        <dsp:cNvPr id="0" name=""/>
        <dsp:cNvSpPr/>
      </dsp:nvSpPr>
      <dsp:spPr>
        <a:xfrm>
          <a:off x="4981641" y="4513517"/>
          <a:ext cx="2439756" cy="905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220472" rIns="220472" bIns="0" numCol="1" spcCol="1270" anchor="t" anchorCtr="0">
          <a:noAutofit/>
        </a:bodyPr>
        <a:lstStyle/>
        <a:p>
          <a:pPr lvl="0" algn="ctr" defTabSz="1377950">
            <a:lnSpc>
              <a:spcPct val="90000"/>
            </a:lnSpc>
            <a:spcBef>
              <a:spcPct val="0"/>
            </a:spcBef>
            <a:spcAft>
              <a:spcPct val="35000"/>
            </a:spcAft>
          </a:pPr>
          <a:r>
            <a:rPr lang="zh-CN" altLang="en-US" sz="3100" kern="1200" dirty="0"/>
            <a:t>请输入文字</a:t>
          </a:r>
        </a:p>
      </dsp:txBody>
      <dsp:txXfrm>
        <a:off x="4981641" y="4513517"/>
        <a:ext cx="2439756" cy="9051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903FB3-83C2-42C2-9D81-31C06B325F90}">
      <dsp:nvSpPr>
        <dsp:cNvPr id="0" name=""/>
        <dsp:cNvSpPr/>
      </dsp:nvSpPr>
      <dsp:spPr>
        <a:xfrm>
          <a:off x="2381" y="2129102"/>
          <a:ext cx="2901156" cy="1160462"/>
        </a:xfrm>
        <a:prstGeom prst="chevron">
          <a:avLst/>
        </a:prstGeom>
        <a:solidFill>
          <a:srgbClr val="90D4D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zh-CN" altLang="en-US" sz="4000" kern="1200" dirty="0"/>
            <a:t>步骤</a:t>
          </a:r>
          <a:r>
            <a:rPr lang="en-US" altLang="zh-CN" sz="4000" kern="1200" dirty="0"/>
            <a:t>Ⅰ</a:t>
          </a:r>
          <a:endParaRPr lang="zh-CN" altLang="en-US" sz="4000" kern="1200" dirty="0"/>
        </a:p>
      </dsp:txBody>
      <dsp:txXfrm>
        <a:off x="582612" y="2129102"/>
        <a:ext cx="1740694" cy="1160462"/>
      </dsp:txXfrm>
    </dsp:sp>
    <dsp:sp modelId="{D4A200A7-AEEE-4C5F-A2D5-2E220E413CDF}">
      <dsp:nvSpPr>
        <dsp:cNvPr id="0" name=""/>
        <dsp:cNvSpPr/>
      </dsp:nvSpPr>
      <dsp:spPr>
        <a:xfrm>
          <a:off x="2613421" y="2129102"/>
          <a:ext cx="2901156" cy="1160462"/>
        </a:xfrm>
        <a:prstGeom prst="chevron">
          <a:avLst/>
        </a:prstGeom>
        <a:solidFill>
          <a:srgbClr val="36A9B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zh-CN" altLang="en-US" sz="4000" kern="1200" dirty="0"/>
            <a:t>步骤</a:t>
          </a:r>
          <a:r>
            <a:rPr lang="en-US" altLang="zh-CN" sz="4000" kern="1200" dirty="0"/>
            <a:t>Ⅱ</a:t>
          </a:r>
          <a:endParaRPr lang="zh-CN" altLang="en-US" sz="4000" kern="1200" dirty="0"/>
        </a:p>
      </dsp:txBody>
      <dsp:txXfrm>
        <a:off x="3193652" y="2129102"/>
        <a:ext cx="1740694" cy="1160462"/>
      </dsp:txXfrm>
    </dsp:sp>
    <dsp:sp modelId="{A1615334-5EF8-46FC-8342-1CB3FAA42686}">
      <dsp:nvSpPr>
        <dsp:cNvPr id="0" name=""/>
        <dsp:cNvSpPr/>
      </dsp:nvSpPr>
      <dsp:spPr>
        <a:xfrm>
          <a:off x="5224462" y="2129102"/>
          <a:ext cx="2901156" cy="1160462"/>
        </a:xfrm>
        <a:prstGeom prst="chevron">
          <a:avLst/>
        </a:prstGeom>
        <a:solidFill>
          <a:srgbClr val="2B869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zh-CN" altLang="en-US" sz="4000" kern="1200" dirty="0"/>
            <a:t>步骤</a:t>
          </a:r>
          <a:r>
            <a:rPr lang="en-US" altLang="zh-CN" sz="4000" kern="1200" dirty="0"/>
            <a:t>Ⅲ</a:t>
          </a:r>
          <a:endParaRPr lang="zh-CN" altLang="en-US" sz="4000" kern="1200" dirty="0"/>
        </a:p>
      </dsp:txBody>
      <dsp:txXfrm>
        <a:off x="5804693" y="2129102"/>
        <a:ext cx="1740694" cy="1160462"/>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FBB4FAF-0B5E-42C5-A63D-1D7CDC2AD60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21F66B70-F4C1-4D89-94CD-F6C986DC8D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a16="http://schemas.microsoft.com/office/drawing/2014/main" xmlns="" id="{715081C1-817D-4F96-A35C-E4CC026A2C86}"/>
              </a:ext>
            </a:extLst>
          </p:cNvPr>
          <p:cNvSpPr>
            <a:spLocks noGrp="1"/>
          </p:cNvSpPr>
          <p:nvPr>
            <p:ph type="dt" sz="half" idx="10"/>
          </p:nvPr>
        </p:nvSpPr>
        <p:spPr/>
        <p:txBody>
          <a:bodyPr/>
          <a:lstStyle/>
          <a:p>
            <a:fld id="{F4230B93-C9F0-4A87-B51B-211877B9A113}" type="datetimeFigureOut">
              <a:rPr lang="zh-CN" altLang="en-US" smtClean="0"/>
              <a:t>2017/9/26</a:t>
            </a:fld>
            <a:endParaRPr lang="zh-CN" altLang="en-US"/>
          </a:p>
        </p:txBody>
      </p:sp>
      <p:sp>
        <p:nvSpPr>
          <p:cNvPr id="5" name="页脚占位符 4">
            <a:extLst>
              <a:ext uri="{FF2B5EF4-FFF2-40B4-BE49-F238E27FC236}">
                <a16:creationId xmlns:a16="http://schemas.microsoft.com/office/drawing/2014/main" xmlns="" id="{54330E5B-7C1F-4892-A528-CD33B7A97B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54154575-7C3E-4B91-AF3E-090C24ECADCE}"/>
              </a:ext>
            </a:extLst>
          </p:cNvPr>
          <p:cNvSpPr>
            <a:spLocks noGrp="1"/>
          </p:cNvSpPr>
          <p:nvPr>
            <p:ph type="sldNum" sz="quarter" idx="12"/>
          </p:nvPr>
        </p:nvSpPr>
        <p:spPr/>
        <p:txBody>
          <a:bodyPr/>
          <a:lstStyle/>
          <a:p>
            <a:fld id="{4AD67265-4997-4295-B7D8-1BB6AAC58929}" type="slidenum">
              <a:rPr lang="zh-CN" altLang="en-US" smtClean="0"/>
              <a:t>‹#›</a:t>
            </a:fld>
            <a:endParaRPr lang="zh-CN" altLang="en-US"/>
          </a:p>
        </p:txBody>
      </p:sp>
    </p:spTree>
    <p:extLst>
      <p:ext uri="{BB962C8B-B14F-4D97-AF65-F5344CB8AC3E}">
        <p14:creationId xmlns:p14="http://schemas.microsoft.com/office/powerpoint/2010/main" val="2806655411"/>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BCFA900-4821-4B38-90F4-6752D45C8D4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AD2F34A1-CB3A-4089-AFD6-9806890DF57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6E053498-B46E-41D2-A291-E6194D438A5D}"/>
              </a:ext>
            </a:extLst>
          </p:cNvPr>
          <p:cNvSpPr>
            <a:spLocks noGrp="1"/>
          </p:cNvSpPr>
          <p:nvPr>
            <p:ph type="dt" sz="half" idx="10"/>
          </p:nvPr>
        </p:nvSpPr>
        <p:spPr/>
        <p:txBody>
          <a:bodyPr/>
          <a:lstStyle/>
          <a:p>
            <a:fld id="{F4230B93-C9F0-4A87-B51B-211877B9A113}" type="datetimeFigureOut">
              <a:rPr lang="zh-CN" altLang="en-US" smtClean="0"/>
              <a:t>2017/9/26</a:t>
            </a:fld>
            <a:endParaRPr lang="zh-CN" altLang="en-US"/>
          </a:p>
        </p:txBody>
      </p:sp>
      <p:sp>
        <p:nvSpPr>
          <p:cNvPr id="5" name="页脚占位符 4">
            <a:extLst>
              <a:ext uri="{FF2B5EF4-FFF2-40B4-BE49-F238E27FC236}">
                <a16:creationId xmlns:a16="http://schemas.microsoft.com/office/drawing/2014/main" xmlns="" id="{7E680E60-E3E7-4F65-91C6-30165C9567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25AED726-DDB7-44F1-B3EA-7A134A6D78DC}"/>
              </a:ext>
            </a:extLst>
          </p:cNvPr>
          <p:cNvSpPr>
            <a:spLocks noGrp="1"/>
          </p:cNvSpPr>
          <p:nvPr>
            <p:ph type="sldNum" sz="quarter" idx="12"/>
          </p:nvPr>
        </p:nvSpPr>
        <p:spPr/>
        <p:txBody>
          <a:bodyPr/>
          <a:lstStyle/>
          <a:p>
            <a:fld id="{4AD67265-4997-4295-B7D8-1BB6AAC58929}" type="slidenum">
              <a:rPr lang="zh-CN" altLang="en-US" smtClean="0"/>
              <a:t>‹#›</a:t>
            </a:fld>
            <a:endParaRPr lang="zh-CN" altLang="en-US"/>
          </a:p>
        </p:txBody>
      </p:sp>
    </p:spTree>
    <p:extLst>
      <p:ext uri="{BB962C8B-B14F-4D97-AF65-F5344CB8AC3E}">
        <p14:creationId xmlns:p14="http://schemas.microsoft.com/office/powerpoint/2010/main" val="939823967"/>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F83B14FD-4312-450A-B9FE-ADC81B5FD9A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425EE931-CBC0-41A8-A7C3-36108B4AD47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7B5168EA-1BDE-4B86-8994-13350FC86193}"/>
              </a:ext>
            </a:extLst>
          </p:cNvPr>
          <p:cNvSpPr>
            <a:spLocks noGrp="1"/>
          </p:cNvSpPr>
          <p:nvPr>
            <p:ph type="dt" sz="half" idx="10"/>
          </p:nvPr>
        </p:nvSpPr>
        <p:spPr/>
        <p:txBody>
          <a:bodyPr/>
          <a:lstStyle/>
          <a:p>
            <a:fld id="{F4230B93-C9F0-4A87-B51B-211877B9A113}" type="datetimeFigureOut">
              <a:rPr lang="zh-CN" altLang="en-US" smtClean="0"/>
              <a:t>2017/9/26</a:t>
            </a:fld>
            <a:endParaRPr lang="zh-CN" altLang="en-US"/>
          </a:p>
        </p:txBody>
      </p:sp>
      <p:sp>
        <p:nvSpPr>
          <p:cNvPr id="5" name="页脚占位符 4">
            <a:extLst>
              <a:ext uri="{FF2B5EF4-FFF2-40B4-BE49-F238E27FC236}">
                <a16:creationId xmlns:a16="http://schemas.microsoft.com/office/drawing/2014/main" xmlns="" id="{2A96C758-2D2C-4C96-9398-8B7FED30E6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F6E753A6-BCF1-451E-952C-E07FEC2EDC85}"/>
              </a:ext>
            </a:extLst>
          </p:cNvPr>
          <p:cNvSpPr>
            <a:spLocks noGrp="1"/>
          </p:cNvSpPr>
          <p:nvPr>
            <p:ph type="sldNum" sz="quarter" idx="12"/>
          </p:nvPr>
        </p:nvSpPr>
        <p:spPr/>
        <p:txBody>
          <a:bodyPr/>
          <a:lstStyle/>
          <a:p>
            <a:fld id="{4AD67265-4997-4295-B7D8-1BB6AAC58929}" type="slidenum">
              <a:rPr lang="zh-CN" altLang="en-US" smtClean="0"/>
              <a:t>‹#›</a:t>
            </a:fld>
            <a:endParaRPr lang="zh-CN" altLang="en-US"/>
          </a:p>
        </p:txBody>
      </p:sp>
    </p:spTree>
    <p:extLst>
      <p:ext uri="{BB962C8B-B14F-4D97-AF65-F5344CB8AC3E}">
        <p14:creationId xmlns:p14="http://schemas.microsoft.com/office/powerpoint/2010/main" val="4275806102"/>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7DB929A-EAC2-4D3E-9702-45181C42D45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79CFF3E6-3323-4993-8F7C-004B686120D9}"/>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372E9353-BDAF-4778-A326-55ED980A1BA5}"/>
              </a:ext>
            </a:extLst>
          </p:cNvPr>
          <p:cNvSpPr>
            <a:spLocks noGrp="1"/>
          </p:cNvSpPr>
          <p:nvPr>
            <p:ph type="dt" sz="half" idx="10"/>
          </p:nvPr>
        </p:nvSpPr>
        <p:spPr/>
        <p:txBody>
          <a:bodyPr/>
          <a:lstStyle/>
          <a:p>
            <a:fld id="{F4230B93-C9F0-4A87-B51B-211877B9A113}" type="datetimeFigureOut">
              <a:rPr lang="zh-CN" altLang="en-US" smtClean="0"/>
              <a:t>2017/9/26</a:t>
            </a:fld>
            <a:endParaRPr lang="zh-CN" altLang="en-US"/>
          </a:p>
        </p:txBody>
      </p:sp>
      <p:sp>
        <p:nvSpPr>
          <p:cNvPr id="5" name="页脚占位符 4">
            <a:extLst>
              <a:ext uri="{FF2B5EF4-FFF2-40B4-BE49-F238E27FC236}">
                <a16:creationId xmlns:a16="http://schemas.microsoft.com/office/drawing/2014/main" xmlns="" id="{8D63FBC3-D51F-47C6-B8E8-9AE80949E9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B930108A-75EF-40F9-AE39-1930C2B03E6C}"/>
              </a:ext>
            </a:extLst>
          </p:cNvPr>
          <p:cNvSpPr>
            <a:spLocks noGrp="1"/>
          </p:cNvSpPr>
          <p:nvPr>
            <p:ph type="sldNum" sz="quarter" idx="12"/>
          </p:nvPr>
        </p:nvSpPr>
        <p:spPr/>
        <p:txBody>
          <a:bodyPr/>
          <a:lstStyle/>
          <a:p>
            <a:fld id="{4AD67265-4997-4295-B7D8-1BB6AAC58929}" type="slidenum">
              <a:rPr lang="zh-CN" altLang="en-US" smtClean="0"/>
              <a:t>‹#›</a:t>
            </a:fld>
            <a:endParaRPr lang="zh-CN" altLang="en-US"/>
          </a:p>
        </p:txBody>
      </p:sp>
    </p:spTree>
    <p:extLst>
      <p:ext uri="{BB962C8B-B14F-4D97-AF65-F5344CB8AC3E}">
        <p14:creationId xmlns:p14="http://schemas.microsoft.com/office/powerpoint/2010/main" val="1367097693"/>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14D7BD3-AAA3-45DD-9A37-196785AB190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C41AB2CE-E302-4BA9-B367-04B38FEA44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xmlns="" id="{BBD5C863-4671-41F8-94C9-03C6F0738FDA}"/>
              </a:ext>
            </a:extLst>
          </p:cNvPr>
          <p:cNvSpPr>
            <a:spLocks noGrp="1"/>
          </p:cNvSpPr>
          <p:nvPr>
            <p:ph type="dt" sz="half" idx="10"/>
          </p:nvPr>
        </p:nvSpPr>
        <p:spPr/>
        <p:txBody>
          <a:bodyPr/>
          <a:lstStyle/>
          <a:p>
            <a:fld id="{F4230B93-C9F0-4A87-B51B-211877B9A113}" type="datetimeFigureOut">
              <a:rPr lang="zh-CN" altLang="en-US" smtClean="0"/>
              <a:t>2017/9/26</a:t>
            </a:fld>
            <a:endParaRPr lang="zh-CN" altLang="en-US"/>
          </a:p>
        </p:txBody>
      </p:sp>
      <p:sp>
        <p:nvSpPr>
          <p:cNvPr id="5" name="页脚占位符 4">
            <a:extLst>
              <a:ext uri="{FF2B5EF4-FFF2-40B4-BE49-F238E27FC236}">
                <a16:creationId xmlns:a16="http://schemas.microsoft.com/office/drawing/2014/main" xmlns="" id="{92B01553-07D4-4CCA-8BDE-3EB5A59379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F5AA8A11-F07E-43E0-AE49-474EB0EF455E}"/>
              </a:ext>
            </a:extLst>
          </p:cNvPr>
          <p:cNvSpPr>
            <a:spLocks noGrp="1"/>
          </p:cNvSpPr>
          <p:nvPr>
            <p:ph type="sldNum" sz="quarter" idx="12"/>
          </p:nvPr>
        </p:nvSpPr>
        <p:spPr/>
        <p:txBody>
          <a:bodyPr/>
          <a:lstStyle/>
          <a:p>
            <a:fld id="{4AD67265-4997-4295-B7D8-1BB6AAC58929}" type="slidenum">
              <a:rPr lang="zh-CN" altLang="en-US" smtClean="0"/>
              <a:t>‹#›</a:t>
            </a:fld>
            <a:endParaRPr lang="zh-CN" altLang="en-US"/>
          </a:p>
        </p:txBody>
      </p:sp>
    </p:spTree>
    <p:extLst>
      <p:ext uri="{BB962C8B-B14F-4D97-AF65-F5344CB8AC3E}">
        <p14:creationId xmlns:p14="http://schemas.microsoft.com/office/powerpoint/2010/main" val="1955295488"/>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15DBE40-FBFB-43AD-9970-1E16E2A60EB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9F9D105A-E368-4CFE-8F8A-D56DF2BF701B}"/>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xmlns="" id="{EB07E2EC-363A-4A23-8DD6-1442EF8EDE33}"/>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xmlns="" id="{1147116B-C5FF-4373-91B1-0A11F34B5C3D}"/>
              </a:ext>
            </a:extLst>
          </p:cNvPr>
          <p:cNvSpPr>
            <a:spLocks noGrp="1"/>
          </p:cNvSpPr>
          <p:nvPr>
            <p:ph type="dt" sz="half" idx="10"/>
          </p:nvPr>
        </p:nvSpPr>
        <p:spPr/>
        <p:txBody>
          <a:bodyPr/>
          <a:lstStyle/>
          <a:p>
            <a:fld id="{F4230B93-C9F0-4A87-B51B-211877B9A113}" type="datetimeFigureOut">
              <a:rPr lang="zh-CN" altLang="en-US" smtClean="0"/>
              <a:t>2017/9/26</a:t>
            </a:fld>
            <a:endParaRPr lang="zh-CN" altLang="en-US"/>
          </a:p>
        </p:txBody>
      </p:sp>
      <p:sp>
        <p:nvSpPr>
          <p:cNvPr id="6" name="页脚占位符 5">
            <a:extLst>
              <a:ext uri="{FF2B5EF4-FFF2-40B4-BE49-F238E27FC236}">
                <a16:creationId xmlns:a16="http://schemas.microsoft.com/office/drawing/2014/main" xmlns="" id="{562E1907-F2EB-4DB5-9A02-8CEF5DA9CFD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D84DC30D-D291-4956-935C-73990D84289F}"/>
              </a:ext>
            </a:extLst>
          </p:cNvPr>
          <p:cNvSpPr>
            <a:spLocks noGrp="1"/>
          </p:cNvSpPr>
          <p:nvPr>
            <p:ph type="sldNum" sz="quarter" idx="12"/>
          </p:nvPr>
        </p:nvSpPr>
        <p:spPr/>
        <p:txBody>
          <a:bodyPr/>
          <a:lstStyle/>
          <a:p>
            <a:fld id="{4AD67265-4997-4295-B7D8-1BB6AAC58929}" type="slidenum">
              <a:rPr lang="zh-CN" altLang="en-US" smtClean="0"/>
              <a:t>‹#›</a:t>
            </a:fld>
            <a:endParaRPr lang="zh-CN" altLang="en-US"/>
          </a:p>
        </p:txBody>
      </p:sp>
    </p:spTree>
    <p:extLst>
      <p:ext uri="{BB962C8B-B14F-4D97-AF65-F5344CB8AC3E}">
        <p14:creationId xmlns:p14="http://schemas.microsoft.com/office/powerpoint/2010/main" val="3473305433"/>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EE1C860-837F-4769-ADAB-3A6BC163343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4F9EE330-867C-4EE8-A163-A70D0E6DB2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xmlns="" id="{918B3CB3-D58E-4903-BFDA-0D45D14A9B96}"/>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xmlns="" id="{1018E9D3-5607-42AA-A3ED-8262DBF67F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xmlns="" id="{5822C84F-960A-40F2-97F1-6FD6EDA75E0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xmlns="" id="{36082989-0293-4A35-980D-EACF37618EC2}"/>
              </a:ext>
            </a:extLst>
          </p:cNvPr>
          <p:cNvSpPr>
            <a:spLocks noGrp="1"/>
          </p:cNvSpPr>
          <p:nvPr>
            <p:ph type="dt" sz="half" idx="10"/>
          </p:nvPr>
        </p:nvSpPr>
        <p:spPr/>
        <p:txBody>
          <a:bodyPr/>
          <a:lstStyle/>
          <a:p>
            <a:fld id="{F4230B93-C9F0-4A87-B51B-211877B9A113}" type="datetimeFigureOut">
              <a:rPr lang="zh-CN" altLang="en-US" smtClean="0"/>
              <a:t>2017/9/26</a:t>
            </a:fld>
            <a:endParaRPr lang="zh-CN" altLang="en-US"/>
          </a:p>
        </p:txBody>
      </p:sp>
      <p:sp>
        <p:nvSpPr>
          <p:cNvPr id="8" name="页脚占位符 7">
            <a:extLst>
              <a:ext uri="{FF2B5EF4-FFF2-40B4-BE49-F238E27FC236}">
                <a16:creationId xmlns:a16="http://schemas.microsoft.com/office/drawing/2014/main" xmlns="" id="{EF65EBD0-4427-4AE7-971C-518127254EE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9EF4C9F7-AD8D-42C3-A9B5-BC1D34104DEB}"/>
              </a:ext>
            </a:extLst>
          </p:cNvPr>
          <p:cNvSpPr>
            <a:spLocks noGrp="1"/>
          </p:cNvSpPr>
          <p:nvPr>
            <p:ph type="sldNum" sz="quarter" idx="12"/>
          </p:nvPr>
        </p:nvSpPr>
        <p:spPr/>
        <p:txBody>
          <a:bodyPr/>
          <a:lstStyle/>
          <a:p>
            <a:fld id="{4AD67265-4997-4295-B7D8-1BB6AAC58929}" type="slidenum">
              <a:rPr lang="zh-CN" altLang="en-US" smtClean="0"/>
              <a:t>‹#›</a:t>
            </a:fld>
            <a:endParaRPr lang="zh-CN" altLang="en-US"/>
          </a:p>
        </p:txBody>
      </p:sp>
    </p:spTree>
    <p:extLst>
      <p:ext uri="{BB962C8B-B14F-4D97-AF65-F5344CB8AC3E}">
        <p14:creationId xmlns:p14="http://schemas.microsoft.com/office/powerpoint/2010/main" val="2680730802"/>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080AA83-D897-4DDA-81BB-232260BDD76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B116D4EA-A579-4A9F-B44A-5DB932B2AB88}"/>
              </a:ext>
            </a:extLst>
          </p:cNvPr>
          <p:cNvSpPr>
            <a:spLocks noGrp="1"/>
          </p:cNvSpPr>
          <p:nvPr>
            <p:ph type="dt" sz="half" idx="10"/>
          </p:nvPr>
        </p:nvSpPr>
        <p:spPr/>
        <p:txBody>
          <a:bodyPr/>
          <a:lstStyle/>
          <a:p>
            <a:fld id="{F4230B93-C9F0-4A87-B51B-211877B9A113}" type="datetimeFigureOut">
              <a:rPr lang="zh-CN" altLang="en-US" smtClean="0"/>
              <a:t>2017/9/26</a:t>
            </a:fld>
            <a:endParaRPr lang="zh-CN" altLang="en-US"/>
          </a:p>
        </p:txBody>
      </p:sp>
      <p:sp>
        <p:nvSpPr>
          <p:cNvPr id="4" name="页脚占位符 3">
            <a:extLst>
              <a:ext uri="{FF2B5EF4-FFF2-40B4-BE49-F238E27FC236}">
                <a16:creationId xmlns:a16="http://schemas.microsoft.com/office/drawing/2014/main" xmlns="" id="{875798DF-9D91-46DF-AEA4-1532C732F38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C297A054-8BE9-4469-B9C9-05B65A245BFE}"/>
              </a:ext>
            </a:extLst>
          </p:cNvPr>
          <p:cNvSpPr>
            <a:spLocks noGrp="1"/>
          </p:cNvSpPr>
          <p:nvPr>
            <p:ph type="sldNum" sz="quarter" idx="12"/>
          </p:nvPr>
        </p:nvSpPr>
        <p:spPr/>
        <p:txBody>
          <a:bodyPr/>
          <a:lstStyle/>
          <a:p>
            <a:fld id="{4AD67265-4997-4295-B7D8-1BB6AAC58929}" type="slidenum">
              <a:rPr lang="zh-CN" altLang="en-US" smtClean="0"/>
              <a:t>‹#›</a:t>
            </a:fld>
            <a:endParaRPr lang="zh-CN" altLang="en-US"/>
          </a:p>
        </p:txBody>
      </p:sp>
    </p:spTree>
    <p:extLst>
      <p:ext uri="{BB962C8B-B14F-4D97-AF65-F5344CB8AC3E}">
        <p14:creationId xmlns:p14="http://schemas.microsoft.com/office/powerpoint/2010/main" val="422816453"/>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7BBD9488-1F1B-4FDF-B477-558649970903}"/>
              </a:ext>
            </a:extLst>
          </p:cNvPr>
          <p:cNvSpPr>
            <a:spLocks noGrp="1"/>
          </p:cNvSpPr>
          <p:nvPr>
            <p:ph type="dt" sz="half" idx="10"/>
          </p:nvPr>
        </p:nvSpPr>
        <p:spPr/>
        <p:txBody>
          <a:bodyPr/>
          <a:lstStyle/>
          <a:p>
            <a:fld id="{F4230B93-C9F0-4A87-B51B-211877B9A113}" type="datetimeFigureOut">
              <a:rPr lang="zh-CN" altLang="en-US" smtClean="0"/>
              <a:t>2017/9/26</a:t>
            </a:fld>
            <a:endParaRPr lang="zh-CN" altLang="en-US"/>
          </a:p>
        </p:txBody>
      </p:sp>
      <p:sp>
        <p:nvSpPr>
          <p:cNvPr id="3" name="页脚占位符 2">
            <a:extLst>
              <a:ext uri="{FF2B5EF4-FFF2-40B4-BE49-F238E27FC236}">
                <a16:creationId xmlns:a16="http://schemas.microsoft.com/office/drawing/2014/main" xmlns="" id="{B8D3C079-76EE-45DC-B71B-DF9A469EB00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9DA9E382-85D4-4D6B-81F9-FF7AC3C019EE}"/>
              </a:ext>
            </a:extLst>
          </p:cNvPr>
          <p:cNvSpPr>
            <a:spLocks noGrp="1"/>
          </p:cNvSpPr>
          <p:nvPr>
            <p:ph type="sldNum" sz="quarter" idx="12"/>
          </p:nvPr>
        </p:nvSpPr>
        <p:spPr/>
        <p:txBody>
          <a:bodyPr/>
          <a:lstStyle/>
          <a:p>
            <a:fld id="{4AD67265-4997-4295-B7D8-1BB6AAC58929}" type="slidenum">
              <a:rPr lang="zh-CN" altLang="en-US" smtClean="0"/>
              <a:t>‹#›</a:t>
            </a:fld>
            <a:endParaRPr lang="zh-CN" altLang="en-US"/>
          </a:p>
        </p:txBody>
      </p:sp>
    </p:spTree>
    <p:extLst>
      <p:ext uri="{BB962C8B-B14F-4D97-AF65-F5344CB8AC3E}">
        <p14:creationId xmlns:p14="http://schemas.microsoft.com/office/powerpoint/2010/main" val="3508819557"/>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C24CA36-9A2B-4E2C-9612-83BF4975E98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0237431B-8D00-4672-AB18-F14E6A82CC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xmlns="" id="{340D6DAB-F55A-4BB0-91C5-0A73C6E3AE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1FB6C669-3CBB-4484-9486-3B7A7B315022}"/>
              </a:ext>
            </a:extLst>
          </p:cNvPr>
          <p:cNvSpPr>
            <a:spLocks noGrp="1"/>
          </p:cNvSpPr>
          <p:nvPr>
            <p:ph type="dt" sz="half" idx="10"/>
          </p:nvPr>
        </p:nvSpPr>
        <p:spPr/>
        <p:txBody>
          <a:bodyPr/>
          <a:lstStyle/>
          <a:p>
            <a:fld id="{F4230B93-C9F0-4A87-B51B-211877B9A113}" type="datetimeFigureOut">
              <a:rPr lang="zh-CN" altLang="en-US" smtClean="0"/>
              <a:t>2017/9/26</a:t>
            </a:fld>
            <a:endParaRPr lang="zh-CN" altLang="en-US"/>
          </a:p>
        </p:txBody>
      </p:sp>
      <p:sp>
        <p:nvSpPr>
          <p:cNvPr id="6" name="页脚占位符 5">
            <a:extLst>
              <a:ext uri="{FF2B5EF4-FFF2-40B4-BE49-F238E27FC236}">
                <a16:creationId xmlns:a16="http://schemas.microsoft.com/office/drawing/2014/main" xmlns="" id="{3D5FE241-816A-4462-958F-A1C9371237F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22B8A0AB-8DE6-4EC8-8BFD-59E382CAF739}"/>
              </a:ext>
            </a:extLst>
          </p:cNvPr>
          <p:cNvSpPr>
            <a:spLocks noGrp="1"/>
          </p:cNvSpPr>
          <p:nvPr>
            <p:ph type="sldNum" sz="quarter" idx="12"/>
          </p:nvPr>
        </p:nvSpPr>
        <p:spPr/>
        <p:txBody>
          <a:bodyPr/>
          <a:lstStyle/>
          <a:p>
            <a:fld id="{4AD67265-4997-4295-B7D8-1BB6AAC58929}" type="slidenum">
              <a:rPr lang="zh-CN" altLang="en-US" smtClean="0"/>
              <a:t>‹#›</a:t>
            </a:fld>
            <a:endParaRPr lang="zh-CN" altLang="en-US"/>
          </a:p>
        </p:txBody>
      </p:sp>
    </p:spTree>
    <p:extLst>
      <p:ext uri="{BB962C8B-B14F-4D97-AF65-F5344CB8AC3E}">
        <p14:creationId xmlns:p14="http://schemas.microsoft.com/office/powerpoint/2010/main" val="1204848253"/>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4ABB1C1-2168-47F4-B94A-D90A240042D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1DD364E6-547A-4B80-9600-ABD57D6BB6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A2B69C1C-3AED-4CDC-89EE-2C8AFEC0A0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xmlns="" id="{8E24AAB4-41AD-47B4-9DE7-CC9C1CF0E1EF}"/>
              </a:ext>
            </a:extLst>
          </p:cNvPr>
          <p:cNvSpPr>
            <a:spLocks noGrp="1"/>
          </p:cNvSpPr>
          <p:nvPr>
            <p:ph type="dt" sz="half" idx="10"/>
          </p:nvPr>
        </p:nvSpPr>
        <p:spPr/>
        <p:txBody>
          <a:bodyPr/>
          <a:lstStyle/>
          <a:p>
            <a:fld id="{F4230B93-C9F0-4A87-B51B-211877B9A113}" type="datetimeFigureOut">
              <a:rPr lang="zh-CN" altLang="en-US" smtClean="0"/>
              <a:t>2017/9/26</a:t>
            </a:fld>
            <a:endParaRPr lang="zh-CN" altLang="en-US"/>
          </a:p>
        </p:txBody>
      </p:sp>
      <p:sp>
        <p:nvSpPr>
          <p:cNvPr id="6" name="页脚占位符 5">
            <a:extLst>
              <a:ext uri="{FF2B5EF4-FFF2-40B4-BE49-F238E27FC236}">
                <a16:creationId xmlns:a16="http://schemas.microsoft.com/office/drawing/2014/main" xmlns="" id="{2F857C53-C819-400C-B638-7B771FB5E2B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54293EA7-E32E-4924-B3DC-D60596C689EE}"/>
              </a:ext>
            </a:extLst>
          </p:cNvPr>
          <p:cNvSpPr>
            <a:spLocks noGrp="1"/>
          </p:cNvSpPr>
          <p:nvPr>
            <p:ph type="sldNum" sz="quarter" idx="12"/>
          </p:nvPr>
        </p:nvSpPr>
        <p:spPr/>
        <p:txBody>
          <a:bodyPr/>
          <a:lstStyle/>
          <a:p>
            <a:fld id="{4AD67265-4997-4295-B7D8-1BB6AAC58929}" type="slidenum">
              <a:rPr lang="zh-CN" altLang="en-US" smtClean="0"/>
              <a:t>‹#›</a:t>
            </a:fld>
            <a:endParaRPr lang="zh-CN" altLang="en-US"/>
          </a:p>
        </p:txBody>
      </p:sp>
    </p:spTree>
    <p:extLst>
      <p:ext uri="{BB962C8B-B14F-4D97-AF65-F5344CB8AC3E}">
        <p14:creationId xmlns:p14="http://schemas.microsoft.com/office/powerpoint/2010/main" val="22564615"/>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15BDC70B-A9DD-4FCA-ADC6-A4EECCF7FC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B8359F5A-62AF-437A-94C3-2F94540A49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xmlns="" id="{C5B7648A-94AA-44A8-B5AF-2C530DE71C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230B93-C9F0-4A87-B51B-211877B9A113}" type="datetimeFigureOut">
              <a:rPr lang="zh-CN" altLang="en-US" smtClean="0"/>
              <a:t>2017/9/26</a:t>
            </a:fld>
            <a:endParaRPr lang="zh-CN" altLang="en-US"/>
          </a:p>
        </p:txBody>
      </p:sp>
      <p:sp>
        <p:nvSpPr>
          <p:cNvPr id="5" name="页脚占位符 4">
            <a:extLst>
              <a:ext uri="{FF2B5EF4-FFF2-40B4-BE49-F238E27FC236}">
                <a16:creationId xmlns:a16="http://schemas.microsoft.com/office/drawing/2014/main" xmlns="" id="{09F143DF-CA74-488A-B3CD-7B24BACDE8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DD64D082-D670-4D5B-8780-C730C6662A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D67265-4997-4295-B7D8-1BB6AAC58929}" type="slidenum">
              <a:rPr lang="zh-CN" altLang="en-US" smtClean="0"/>
              <a:t>‹#›</a:t>
            </a:fld>
            <a:endParaRPr lang="zh-CN" altLang="en-US"/>
          </a:p>
        </p:txBody>
      </p:sp>
    </p:spTree>
    <p:extLst>
      <p:ext uri="{BB962C8B-B14F-4D97-AF65-F5344CB8AC3E}">
        <p14:creationId xmlns:p14="http://schemas.microsoft.com/office/powerpoint/2010/main" val="1470773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ver/>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chart" Target="../charts/chart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www.51pptmoban.com/" TargetMode="External"/><Relationship Id="rId2" Type="http://schemas.openxmlformats.org/officeDocument/2006/relationships/hyperlink" Target="http://www.yanj.cn/store-10238.html"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xmlns="" id="{78EE53B9-4A37-4655-9777-D95491BA3AAF}"/>
              </a:ext>
            </a:extLst>
          </p:cNvPr>
          <p:cNvSpPr txBox="1"/>
          <p:nvPr/>
        </p:nvSpPr>
        <p:spPr>
          <a:xfrm>
            <a:off x="2724150" y="2374900"/>
            <a:ext cx="6743700" cy="1107996"/>
          </a:xfrm>
          <a:prstGeom prst="rect">
            <a:avLst/>
          </a:prstGeom>
          <a:noFill/>
        </p:spPr>
        <p:txBody>
          <a:bodyPr wrap="square" rtlCol="0">
            <a:spAutoFit/>
          </a:bodyPr>
          <a:lstStyle/>
          <a:p>
            <a:pPr algn="ctr"/>
            <a:r>
              <a:rPr lang="zh-CN" altLang="en-US" sz="6600" b="1" dirty="0">
                <a:solidFill>
                  <a:srgbClr val="2B8695"/>
                </a:solidFill>
              </a:rPr>
              <a:t>医学专业</a:t>
            </a:r>
            <a:r>
              <a:rPr lang="en-US" altLang="zh-CN" sz="6600" b="1" dirty="0">
                <a:solidFill>
                  <a:srgbClr val="2B8695"/>
                </a:solidFill>
              </a:rPr>
              <a:t>PPT</a:t>
            </a:r>
            <a:r>
              <a:rPr lang="zh-CN" altLang="en-US" sz="6600" b="1" dirty="0">
                <a:solidFill>
                  <a:srgbClr val="2B8695"/>
                </a:solidFill>
              </a:rPr>
              <a:t>模板</a:t>
            </a:r>
          </a:p>
        </p:txBody>
      </p:sp>
      <p:sp>
        <p:nvSpPr>
          <p:cNvPr id="31" name="任意多边形: 形状 30">
            <a:extLst>
              <a:ext uri="{FF2B5EF4-FFF2-40B4-BE49-F238E27FC236}">
                <a16:creationId xmlns:a16="http://schemas.microsoft.com/office/drawing/2014/main" xmlns="" id="{716B2398-57BE-4860-81F8-C84C1CC86037}"/>
              </a:ext>
            </a:extLst>
          </p:cNvPr>
          <p:cNvSpPr/>
          <p:nvPr/>
        </p:nvSpPr>
        <p:spPr>
          <a:xfrm>
            <a:off x="4711700" y="1270000"/>
            <a:ext cx="2781300" cy="1041400"/>
          </a:xfrm>
          <a:custGeom>
            <a:avLst/>
            <a:gdLst>
              <a:gd name="connsiteX0" fmla="*/ 0 w 2781300"/>
              <a:gd name="connsiteY0" fmla="*/ 1028700 h 1041400"/>
              <a:gd name="connsiteX1" fmla="*/ 0 w 2781300"/>
              <a:gd name="connsiteY1" fmla="*/ 0 h 1041400"/>
              <a:gd name="connsiteX2" fmla="*/ 2781300 w 2781300"/>
              <a:gd name="connsiteY2" fmla="*/ 0 h 1041400"/>
              <a:gd name="connsiteX3" fmla="*/ 2781300 w 2781300"/>
              <a:gd name="connsiteY3" fmla="*/ 1041400 h 1041400"/>
            </a:gdLst>
            <a:ahLst/>
            <a:cxnLst>
              <a:cxn ang="0">
                <a:pos x="connsiteX0" y="connsiteY0"/>
              </a:cxn>
              <a:cxn ang="0">
                <a:pos x="connsiteX1" y="connsiteY1"/>
              </a:cxn>
              <a:cxn ang="0">
                <a:pos x="connsiteX2" y="connsiteY2"/>
              </a:cxn>
              <a:cxn ang="0">
                <a:pos x="connsiteX3" y="connsiteY3"/>
              </a:cxn>
            </a:cxnLst>
            <a:rect l="l" t="t" r="r" b="b"/>
            <a:pathLst>
              <a:path w="2781300" h="1041400">
                <a:moveTo>
                  <a:pt x="0" y="1028700"/>
                </a:moveTo>
                <a:lnTo>
                  <a:pt x="0" y="0"/>
                </a:lnTo>
                <a:lnTo>
                  <a:pt x="2781300" y="0"/>
                </a:lnTo>
                <a:lnTo>
                  <a:pt x="2781300" y="1041400"/>
                </a:lnTo>
              </a:path>
            </a:pathLst>
          </a:custGeom>
          <a:noFill/>
          <a:ln w="38100">
            <a:solidFill>
              <a:srgbClr val="90D4DF">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形状 33">
            <a:extLst>
              <a:ext uri="{FF2B5EF4-FFF2-40B4-BE49-F238E27FC236}">
                <a16:creationId xmlns:a16="http://schemas.microsoft.com/office/drawing/2014/main" xmlns="" id="{989CC812-6344-410D-946C-B899B8A161EC}"/>
              </a:ext>
            </a:extLst>
          </p:cNvPr>
          <p:cNvSpPr/>
          <p:nvPr/>
        </p:nvSpPr>
        <p:spPr>
          <a:xfrm flipV="1">
            <a:off x="4686300" y="4546600"/>
            <a:ext cx="2781300" cy="1041400"/>
          </a:xfrm>
          <a:custGeom>
            <a:avLst/>
            <a:gdLst>
              <a:gd name="connsiteX0" fmla="*/ 0 w 2781300"/>
              <a:gd name="connsiteY0" fmla="*/ 1028700 h 1041400"/>
              <a:gd name="connsiteX1" fmla="*/ 0 w 2781300"/>
              <a:gd name="connsiteY1" fmla="*/ 0 h 1041400"/>
              <a:gd name="connsiteX2" fmla="*/ 2781300 w 2781300"/>
              <a:gd name="connsiteY2" fmla="*/ 0 h 1041400"/>
              <a:gd name="connsiteX3" fmla="*/ 2781300 w 2781300"/>
              <a:gd name="connsiteY3" fmla="*/ 1041400 h 1041400"/>
            </a:gdLst>
            <a:ahLst/>
            <a:cxnLst>
              <a:cxn ang="0">
                <a:pos x="connsiteX0" y="connsiteY0"/>
              </a:cxn>
              <a:cxn ang="0">
                <a:pos x="connsiteX1" y="connsiteY1"/>
              </a:cxn>
              <a:cxn ang="0">
                <a:pos x="connsiteX2" y="connsiteY2"/>
              </a:cxn>
              <a:cxn ang="0">
                <a:pos x="connsiteX3" y="connsiteY3"/>
              </a:cxn>
            </a:cxnLst>
            <a:rect l="l" t="t" r="r" b="b"/>
            <a:pathLst>
              <a:path w="2781300" h="1041400">
                <a:moveTo>
                  <a:pt x="0" y="1028700"/>
                </a:moveTo>
                <a:lnTo>
                  <a:pt x="0" y="0"/>
                </a:lnTo>
                <a:lnTo>
                  <a:pt x="2781300" y="0"/>
                </a:lnTo>
                <a:lnTo>
                  <a:pt x="2781300" y="1041400"/>
                </a:lnTo>
              </a:path>
            </a:pathLst>
          </a:custGeom>
          <a:noFill/>
          <a:ln w="38100">
            <a:solidFill>
              <a:srgbClr val="90D4DF">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xmlns="" id="{4E8C1698-86F4-424D-97B2-938948C50F6D}"/>
              </a:ext>
            </a:extLst>
          </p:cNvPr>
          <p:cNvSpPr txBox="1"/>
          <p:nvPr/>
        </p:nvSpPr>
        <p:spPr>
          <a:xfrm>
            <a:off x="3670300" y="3543300"/>
            <a:ext cx="4851400" cy="584775"/>
          </a:xfrm>
          <a:prstGeom prst="rect">
            <a:avLst/>
          </a:prstGeom>
          <a:noFill/>
        </p:spPr>
        <p:txBody>
          <a:bodyPr wrap="square" rtlCol="0">
            <a:spAutoFit/>
          </a:bodyPr>
          <a:lstStyle/>
          <a:p>
            <a:pPr algn="ctr"/>
            <a:r>
              <a:rPr lang="zh-CN" altLang="en-US" sz="3200" dirty="0">
                <a:solidFill>
                  <a:schemeClr val="tx1">
                    <a:lumMod val="95000"/>
                    <a:lumOff val="5000"/>
                  </a:schemeClr>
                </a:solidFill>
              </a:rPr>
              <a:t>汇报人：某学霸</a:t>
            </a:r>
          </a:p>
        </p:txBody>
      </p:sp>
      <p:cxnSp>
        <p:nvCxnSpPr>
          <p:cNvPr id="38" name="直接连接符 37">
            <a:extLst>
              <a:ext uri="{FF2B5EF4-FFF2-40B4-BE49-F238E27FC236}">
                <a16:creationId xmlns:a16="http://schemas.microsoft.com/office/drawing/2014/main" xmlns="" id="{9553ECC8-2D46-4238-B96D-D24141435D73}"/>
              </a:ext>
            </a:extLst>
          </p:cNvPr>
          <p:cNvCxnSpPr/>
          <p:nvPr/>
        </p:nvCxnSpPr>
        <p:spPr>
          <a:xfrm>
            <a:off x="8159713" y="3803937"/>
            <a:ext cx="2235200" cy="1689100"/>
          </a:xfrm>
          <a:prstGeom prst="line">
            <a:avLst/>
          </a:prstGeom>
          <a:noFill/>
          <a:ln w="38100" cap="rnd">
            <a:solidFill>
              <a:srgbClr val="90D4DF"/>
            </a:solidFill>
            <a:tailEnd type="oval" w="lg" len="lg"/>
          </a:ln>
        </p:spPr>
        <p:style>
          <a:lnRef idx="2">
            <a:schemeClr val="accent1">
              <a:shade val="50000"/>
            </a:schemeClr>
          </a:lnRef>
          <a:fillRef idx="1">
            <a:schemeClr val="accent1"/>
          </a:fillRef>
          <a:effectRef idx="0">
            <a:schemeClr val="accent1"/>
          </a:effectRef>
          <a:fontRef idx="minor">
            <a:schemeClr val="lt1"/>
          </a:fontRef>
        </p:style>
      </p:cxnSp>
      <p:cxnSp>
        <p:nvCxnSpPr>
          <p:cNvPr id="40" name="直接连接符 39">
            <a:extLst>
              <a:ext uri="{FF2B5EF4-FFF2-40B4-BE49-F238E27FC236}">
                <a16:creationId xmlns:a16="http://schemas.microsoft.com/office/drawing/2014/main" xmlns="" id="{B8DAF0B7-6943-4FFE-B856-FE8E8E471921}"/>
              </a:ext>
            </a:extLst>
          </p:cNvPr>
          <p:cNvCxnSpPr>
            <a:cxnSpLocks/>
          </p:cNvCxnSpPr>
          <p:nvPr/>
        </p:nvCxnSpPr>
        <p:spPr>
          <a:xfrm>
            <a:off x="8159713" y="4632302"/>
            <a:ext cx="755687" cy="571059"/>
          </a:xfrm>
          <a:prstGeom prst="line">
            <a:avLst/>
          </a:prstGeom>
          <a:noFill/>
          <a:ln w="25400" cap="rnd">
            <a:solidFill>
              <a:srgbClr val="90D4DF"/>
            </a:solidFill>
            <a:tailEnd type="oval" w="lg" len="lg"/>
          </a:ln>
        </p:spPr>
        <p:style>
          <a:lnRef idx="2">
            <a:schemeClr val="accent1">
              <a:shade val="50000"/>
            </a:schemeClr>
          </a:lnRef>
          <a:fillRef idx="1">
            <a:schemeClr val="accent1"/>
          </a:fillRef>
          <a:effectRef idx="0">
            <a:schemeClr val="accent1"/>
          </a:effectRef>
          <a:fontRef idx="minor">
            <a:schemeClr val="lt1"/>
          </a:fontRef>
        </p:style>
      </p:cxnSp>
      <p:cxnSp>
        <p:nvCxnSpPr>
          <p:cNvPr id="41" name="直接连接符 40">
            <a:extLst>
              <a:ext uri="{FF2B5EF4-FFF2-40B4-BE49-F238E27FC236}">
                <a16:creationId xmlns:a16="http://schemas.microsoft.com/office/drawing/2014/main" xmlns="" id="{0798F84A-4018-4669-8272-65A8C2BE17A4}"/>
              </a:ext>
            </a:extLst>
          </p:cNvPr>
          <p:cNvCxnSpPr>
            <a:cxnSpLocks/>
          </p:cNvCxnSpPr>
          <p:nvPr/>
        </p:nvCxnSpPr>
        <p:spPr>
          <a:xfrm>
            <a:off x="790840" y="609432"/>
            <a:ext cx="2235200" cy="1689100"/>
          </a:xfrm>
          <a:prstGeom prst="line">
            <a:avLst/>
          </a:prstGeom>
          <a:noFill/>
          <a:ln w="25400">
            <a:solidFill>
              <a:srgbClr val="90D4DF"/>
            </a:solidFill>
            <a:tailEnd type="oval" w="lg" len="lg"/>
          </a:ln>
        </p:spPr>
        <p:style>
          <a:lnRef idx="2">
            <a:schemeClr val="accent1">
              <a:shade val="50000"/>
            </a:schemeClr>
          </a:lnRef>
          <a:fillRef idx="1">
            <a:schemeClr val="accent1"/>
          </a:fillRef>
          <a:effectRef idx="0">
            <a:schemeClr val="accent1"/>
          </a:effectRef>
          <a:fontRef idx="minor">
            <a:schemeClr val="lt1"/>
          </a:fontRef>
        </p:style>
      </p:cxnSp>
      <p:cxnSp>
        <p:nvCxnSpPr>
          <p:cNvPr id="39" name="直接连接符 38">
            <a:extLst>
              <a:ext uri="{FF2B5EF4-FFF2-40B4-BE49-F238E27FC236}">
                <a16:creationId xmlns:a16="http://schemas.microsoft.com/office/drawing/2014/main" xmlns="" id="{46DC81A3-F46F-443F-A60A-DD607156545D}"/>
              </a:ext>
            </a:extLst>
          </p:cNvPr>
          <p:cNvCxnSpPr>
            <a:cxnSpLocks/>
          </p:cNvCxnSpPr>
          <p:nvPr/>
        </p:nvCxnSpPr>
        <p:spPr>
          <a:xfrm>
            <a:off x="2616200" y="1151699"/>
            <a:ext cx="1517613" cy="1146833"/>
          </a:xfrm>
          <a:prstGeom prst="line">
            <a:avLst/>
          </a:prstGeom>
          <a:noFill/>
          <a:ln w="38100" cap="rnd">
            <a:solidFill>
              <a:srgbClr val="90D4DF"/>
            </a:solidFill>
            <a:headEnd type="oval" w="lg" len="lg"/>
          </a:ln>
        </p:spPr>
        <p:style>
          <a:lnRef idx="2">
            <a:schemeClr val="accent1">
              <a:shade val="50000"/>
            </a:schemeClr>
          </a:lnRef>
          <a:fillRef idx="1">
            <a:schemeClr val="accent1"/>
          </a:fillRef>
          <a:effectRef idx="0">
            <a:schemeClr val="accent1"/>
          </a:effectRef>
          <a:fontRef idx="minor">
            <a:schemeClr val="lt1"/>
          </a:fontRef>
        </p:style>
      </p:cxnSp>
      <p:grpSp>
        <p:nvGrpSpPr>
          <p:cNvPr id="59" name="组合 58">
            <a:extLst>
              <a:ext uri="{FF2B5EF4-FFF2-40B4-BE49-F238E27FC236}">
                <a16:creationId xmlns:a16="http://schemas.microsoft.com/office/drawing/2014/main" xmlns="" id="{8E4BA18C-E0EE-4651-8226-9AAFD5A581AD}"/>
              </a:ext>
            </a:extLst>
          </p:cNvPr>
          <p:cNvGrpSpPr/>
          <p:nvPr/>
        </p:nvGrpSpPr>
        <p:grpSpPr>
          <a:xfrm>
            <a:off x="9639594" y="522288"/>
            <a:ext cx="1707942" cy="2014915"/>
            <a:chOff x="9639594" y="522288"/>
            <a:chExt cx="1707942" cy="2014915"/>
          </a:xfrm>
        </p:grpSpPr>
        <p:sp>
          <p:nvSpPr>
            <p:cNvPr id="48" name="等腰三角形 47">
              <a:extLst>
                <a:ext uri="{FF2B5EF4-FFF2-40B4-BE49-F238E27FC236}">
                  <a16:creationId xmlns:a16="http://schemas.microsoft.com/office/drawing/2014/main" xmlns="" id="{D8AB3454-C730-47A7-B7AE-D8DE1E8953AF}"/>
                </a:ext>
              </a:extLst>
            </p:cNvPr>
            <p:cNvSpPr/>
            <p:nvPr/>
          </p:nvSpPr>
          <p:spPr>
            <a:xfrm rot="17237126">
              <a:off x="9547848" y="614034"/>
              <a:ext cx="1330326" cy="1146833"/>
            </a:xfrm>
            <a:prstGeom prs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a:extLst>
                <a:ext uri="{FF2B5EF4-FFF2-40B4-BE49-F238E27FC236}">
                  <a16:creationId xmlns:a16="http://schemas.microsoft.com/office/drawing/2014/main" xmlns="" id="{2DD485AD-C8FC-4A0F-B839-87294B5413AF}"/>
                </a:ext>
              </a:extLst>
            </p:cNvPr>
            <p:cNvSpPr/>
            <p:nvPr/>
          </p:nvSpPr>
          <p:spPr>
            <a:xfrm rot="15632101">
              <a:off x="10220693" y="1274681"/>
              <a:ext cx="777280" cy="670069"/>
            </a:xfrm>
            <a:prstGeom prs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a:extLst>
                <a:ext uri="{FF2B5EF4-FFF2-40B4-BE49-F238E27FC236}">
                  <a16:creationId xmlns:a16="http://schemas.microsoft.com/office/drawing/2014/main" xmlns="" id="{8FE0983A-513B-418D-A88B-DB9181DF1D0F}"/>
                </a:ext>
              </a:extLst>
            </p:cNvPr>
            <p:cNvSpPr/>
            <p:nvPr/>
          </p:nvSpPr>
          <p:spPr>
            <a:xfrm rot="14636870">
              <a:off x="11038927" y="2234983"/>
              <a:ext cx="324607" cy="279834"/>
            </a:xfrm>
            <a:prstGeom prs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a:extLst>
                <a:ext uri="{FF2B5EF4-FFF2-40B4-BE49-F238E27FC236}">
                  <a16:creationId xmlns:a16="http://schemas.microsoft.com/office/drawing/2014/main" xmlns="" id="{5585329D-0948-4C91-96C5-4311397416CD}"/>
                </a:ext>
              </a:extLst>
            </p:cNvPr>
            <p:cNvSpPr/>
            <p:nvPr/>
          </p:nvSpPr>
          <p:spPr>
            <a:xfrm rot="15632101">
              <a:off x="10914954" y="1912548"/>
              <a:ext cx="464625" cy="400539"/>
            </a:xfrm>
            <a:prstGeom prs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52">
            <a:extLst>
              <a:ext uri="{FF2B5EF4-FFF2-40B4-BE49-F238E27FC236}">
                <a16:creationId xmlns:a16="http://schemas.microsoft.com/office/drawing/2014/main" xmlns="" id="{0ACD896F-BED1-4848-92AC-8A12749F6730}"/>
              </a:ext>
            </a:extLst>
          </p:cNvPr>
          <p:cNvGrpSpPr/>
          <p:nvPr/>
        </p:nvGrpSpPr>
        <p:grpSpPr>
          <a:xfrm rot="16200000">
            <a:off x="-2629698" y="4001931"/>
            <a:ext cx="7424233" cy="4584700"/>
            <a:chOff x="-1747332" y="88900"/>
            <a:chExt cx="5354132" cy="4539070"/>
          </a:xfrm>
          <a:blipFill dpi="0" rotWithShape="0">
            <a:blip r:embed="rId2"/>
            <a:srcRect/>
            <a:tile tx="0" ty="0" sx="100000" sy="100000" flip="x" algn="ctr"/>
          </a:blipFill>
        </p:grpSpPr>
        <p:sp>
          <p:nvSpPr>
            <p:cNvPr id="54" name="矩形: 对角圆角 53">
              <a:extLst>
                <a:ext uri="{FF2B5EF4-FFF2-40B4-BE49-F238E27FC236}">
                  <a16:creationId xmlns:a16="http://schemas.microsoft.com/office/drawing/2014/main" xmlns="" id="{43841991-EBF2-486C-A224-A1C822491442}"/>
                </a:ext>
              </a:extLst>
            </p:cNvPr>
            <p:cNvSpPr/>
            <p:nvPr/>
          </p:nvSpPr>
          <p:spPr>
            <a:xfrm rot="1694786">
              <a:off x="-228600" y="88900"/>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对角圆角 54">
              <a:extLst>
                <a:ext uri="{FF2B5EF4-FFF2-40B4-BE49-F238E27FC236}">
                  <a16:creationId xmlns:a16="http://schemas.microsoft.com/office/drawing/2014/main" xmlns="" id="{C0E2307E-4334-44A0-A36B-527181CE02D9}"/>
                </a:ext>
              </a:extLst>
            </p:cNvPr>
            <p:cNvSpPr/>
            <p:nvPr/>
          </p:nvSpPr>
          <p:spPr>
            <a:xfrm rot="1694786">
              <a:off x="-1146579" y="732835"/>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对角圆角 55">
              <a:extLst>
                <a:ext uri="{FF2B5EF4-FFF2-40B4-BE49-F238E27FC236}">
                  <a16:creationId xmlns:a16="http://schemas.microsoft.com/office/drawing/2014/main" xmlns="" id="{001D038A-0AAF-4FD1-AB33-16ACF648F3D1}"/>
                </a:ext>
              </a:extLst>
            </p:cNvPr>
            <p:cNvSpPr/>
            <p:nvPr/>
          </p:nvSpPr>
          <p:spPr>
            <a:xfrm rot="1694786">
              <a:off x="-867181" y="2004015"/>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对角圆角 56">
              <a:extLst>
                <a:ext uri="{FF2B5EF4-FFF2-40B4-BE49-F238E27FC236}">
                  <a16:creationId xmlns:a16="http://schemas.microsoft.com/office/drawing/2014/main" xmlns="" id="{856A8F62-31F2-4B63-BF71-6466C7770148}"/>
                </a:ext>
              </a:extLst>
            </p:cNvPr>
            <p:cNvSpPr/>
            <p:nvPr/>
          </p:nvSpPr>
          <p:spPr>
            <a:xfrm rot="1694786">
              <a:off x="-1747332" y="2952342"/>
              <a:ext cx="4953263"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对角圆角 57">
              <a:extLst>
                <a:ext uri="{FF2B5EF4-FFF2-40B4-BE49-F238E27FC236}">
                  <a16:creationId xmlns:a16="http://schemas.microsoft.com/office/drawing/2014/main" xmlns="" id="{70C925A2-F746-4299-A0C0-FC4D0B03C7F5}"/>
                </a:ext>
              </a:extLst>
            </p:cNvPr>
            <p:cNvSpPr/>
            <p:nvPr/>
          </p:nvSpPr>
          <p:spPr>
            <a:xfrm rot="1694786">
              <a:off x="-1680775" y="3802470"/>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0" name="组合 59">
            <a:extLst>
              <a:ext uri="{FF2B5EF4-FFF2-40B4-BE49-F238E27FC236}">
                <a16:creationId xmlns:a16="http://schemas.microsoft.com/office/drawing/2014/main" xmlns="" id="{01586123-92A7-4BBA-B0AB-0AF6FA80BD9B}"/>
              </a:ext>
            </a:extLst>
          </p:cNvPr>
          <p:cNvGrpSpPr/>
          <p:nvPr/>
        </p:nvGrpSpPr>
        <p:grpSpPr>
          <a:xfrm rot="16200000">
            <a:off x="8479884" y="-3176892"/>
            <a:ext cx="7424233" cy="4584700"/>
            <a:chOff x="-1747332" y="88900"/>
            <a:chExt cx="5354132" cy="4539070"/>
          </a:xfrm>
          <a:blipFill dpi="0" rotWithShape="0">
            <a:blip r:embed="rId2"/>
            <a:srcRect/>
            <a:tile tx="0" ty="0" sx="100000" sy="100000" flip="x" algn="ctr"/>
          </a:blipFill>
        </p:grpSpPr>
        <p:sp>
          <p:nvSpPr>
            <p:cNvPr id="61" name="矩形: 对角圆角 60">
              <a:extLst>
                <a:ext uri="{FF2B5EF4-FFF2-40B4-BE49-F238E27FC236}">
                  <a16:creationId xmlns:a16="http://schemas.microsoft.com/office/drawing/2014/main" xmlns="" id="{88629C6E-929A-4914-9C08-F7645246C26D}"/>
                </a:ext>
              </a:extLst>
            </p:cNvPr>
            <p:cNvSpPr/>
            <p:nvPr/>
          </p:nvSpPr>
          <p:spPr>
            <a:xfrm rot="1694786">
              <a:off x="-228600" y="88900"/>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对角圆角 61">
              <a:extLst>
                <a:ext uri="{FF2B5EF4-FFF2-40B4-BE49-F238E27FC236}">
                  <a16:creationId xmlns:a16="http://schemas.microsoft.com/office/drawing/2014/main" xmlns="" id="{AAB82797-3F34-4D67-9F61-0AFD72B91DD0}"/>
                </a:ext>
              </a:extLst>
            </p:cNvPr>
            <p:cNvSpPr/>
            <p:nvPr/>
          </p:nvSpPr>
          <p:spPr>
            <a:xfrm rot="1694786">
              <a:off x="-1146579" y="732835"/>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对角圆角 62">
              <a:extLst>
                <a:ext uri="{FF2B5EF4-FFF2-40B4-BE49-F238E27FC236}">
                  <a16:creationId xmlns:a16="http://schemas.microsoft.com/office/drawing/2014/main" xmlns="" id="{B7E79D7F-7E9F-409D-837B-5A33B28F03D3}"/>
                </a:ext>
              </a:extLst>
            </p:cNvPr>
            <p:cNvSpPr/>
            <p:nvPr/>
          </p:nvSpPr>
          <p:spPr>
            <a:xfrm rot="1694786">
              <a:off x="-867181" y="2004015"/>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对角圆角 63">
              <a:extLst>
                <a:ext uri="{FF2B5EF4-FFF2-40B4-BE49-F238E27FC236}">
                  <a16:creationId xmlns:a16="http://schemas.microsoft.com/office/drawing/2014/main" xmlns="" id="{408B0944-BE6A-4F85-8C9F-D89505474912}"/>
                </a:ext>
              </a:extLst>
            </p:cNvPr>
            <p:cNvSpPr/>
            <p:nvPr/>
          </p:nvSpPr>
          <p:spPr>
            <a:xfrm rot="1694786">
              <a:off x="-1747332" y="2952342"/>
              <a:ext cx="4953263"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对角圆角 64">
              <a:extLst>
                <a:ext uri="{FF2B5EF4-FFF2-40B4-BE49-F238E27FC236}">
                  <a16:creationId xmlns:a16="http://schemas.microsoft.com/office/drawing/2014/main" xmlns="" id="{0801491C-08DC-4CD8-820F-37A44B81EF95}"/>
                </a:ext>
              </a:extLst>
            </p:cNvPr>
            <p:cNvSpPr/>
            <p:nvPr/>
          </p:nvSpPr>
          <p:spPr>
            <a:xfrm rot="1694786">
              <a:off x="-1680775" y="3802470"/>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06617850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down)">
                                      <p:cBhvr>
                                        <p:cTn id="7" dur="500"/>
                                        <p:tgtEl>
                                          <p:spTgt spid="41"/>
                                        </p:tgtEl>
                                      </p:cBhvr>
                                    </p:animEffect>
                                  </p:childTnLst>
                                </p:cTn>
                              </p:par>
                              <p:par>
                                <p:cTn id="8" presetID="22" presetClass="entr" presetSubtype="4" fill="hold"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wipe(down)">
                                      <p:cBhvr>
                                        <p:cTn id="10" dur="500"/>
                                        <p:tgtEl>
                                          <p:spTgt spid="39"/>
                                        </p:tgtEl>
                                      </p:cBhvr>
                                    </p:animEffect>
                                  </p:childTnLst>
                                </p:cTn>
                              </p:par>
                              <p:par>
                                <p:cTn id="11" presetID="22" presetClass="entr" presetSubtype="1"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wipe(up)">
                                      <p:cBhvr>
                                        <p:cTn id="13" dur="500"/>
                                        <p:tgtEl>
                                          <p:spTgt spid="40"/>
                                        </p:tgtEl>
                                      </p:cBhvr>
                                    </p:animEffect>
                                  </p:childTnLst>
                                </p:cTn>
                              </p:par>
                              <p:par>
                                <p:cTn id="14" presetID="22" presetClass="entr" presetSubtype="1" fill="hold"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up)">
                                      <p:cBhvr>
                                        <p:cTn id="1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1F3EC7ED-539C-4760-9556-FF4ED06C7D09}"/>
              </a:ext>
            </a:extLst>
          </p:cNvPr>
          <p:cNvSpPr txBox="1"/>
          <p:nvPr/>
        </p:nvSpPr>
        <p:spPr>
          <a:xfrm>
            <a:off x="326531" y="292437"/>
            <a:ext cx="4702177" cy="769441"/>
          </a:xfrm>
          <a:prstGeom prst="rect">
            <a:avLst/>
          </a:prstGeom>
          <a:noFill/>
        </p:spPr>
        <p:txBody>
          <a:bodyPr wrap="square" rtlCol="0">
            <a:spAutoFit/>
          </a:bodyPr>
          <a:lstStyle/>
          <a:p>
            <a:r>
              <a:rPr lang="zh-CN" altLang="en-US" sz="4400" b="1" dirty="0"/>
              <a:t>请输入标题</a:t>
            </a:r>
          </a:p>
        </p:txBody>
      </p:sp>
      <p:grpSp>
        <p:nvGrpSpPr>
          <p:cNvPr id="4" name="组合 3">
            <a:extLst>
              <a:ext uri="{FF2B5EF4-FFF2-40B4-BE49-F238E27FC236}">
                <a16:creationId xmlns:a16="http://schemas.microsoft.com/office/drawing/2014/main" xmlns="" id="{4D668D0F-BDDF-40AC-89CA-780D13A620F2}"/>
              </a:ext>
            </a:extLst>
          </p:cNvPr>
          <p:cNvGrpSpPr/>
          <p:nvPr/>
        </p:nvGrpSpPr>
        <p:grpSpPr>
          <a:xfrm>
            <a:off x="2639519" y="79067"/>
            <a:ext cx="874098" cy="1196179"/>
            <a:chOff x="8930302" y="1957566"/>
            <a:chExt cx="1318106" cy="2027855"/>
          </a:xfrm>
        </p:grpSpPr>
        <p:grpSp>
          <p:nvGrpSpPr>
            <p:cNvPr id="5" name="组合 4">
              <a:extLst>
                <a:ext uri="{FF2B5EF4-FFF2-40B4-BE49-F238E27FC236}">
                  <a16:creationId xmlns:a16="http://schemas.microsoft.com/office/drawing/2014/main" xmlns="" id="{90ECCF8B-42F8-42AD-AFDE-8C3B91E35682}"/>
                </a:ext>
              </a:extLst>
            </p:cNvPr>
            <p:cNvGrpSpPr/>
            <p:nvPr/>
          </p:nvGrpSpPr>
          <p:grpSpPr>
            <a:xfrm>
              <a:off x="8930302" y="1957566"/>
              <a:ext cx="1318106" cy="2027855"/>
              <a:chOff x="4686300" y="1270001"/>
              <a:chExt cx="2806700" cy="4317999"/>
            </a:xfrm>
          </p:grpSpPr>
          <p:sp>
            <p:nvSpPr>
              <p:cNvPr id="7" name="任意多边形: 形状 6">
                <a:extLst>
                  <a:ext uri="{FF2B5EF4-FFF2-40B4-BE49-F238E27FC236}">
                    <a16:creationId xmlns:a16="http://schemas.microsoft.com/office/drawing/2014/main" xmlns="" id="{E9AE8FFC-D748-422C-A2E7-20989EE35846}"/>
                  </a:ext>
                </a:extLst>
              </p:cNvPr>
              <p:cNvSpPr/>
              <p:nvPr/>
            </p:nvSpPr>
            <p:spPr>
              <a:xfrm>
                <a:off x="4711701" y="1270001"/>
                <a:ext cx="2781299" cy="1041400"/>
              </a:xfrm>
              <a:custGeom>
                <a:avLst/>
                <a:gdLst>
                  <a:gd name="connsiteX0" fmla="*/ 0 w 2781300"/>
                  <a:gd name="connsiteY0" fmla="*/ 1028700 h 1041400"/>
                  <a:gd name="connsiteX1" fmla="*/ 0 w 2781300"/>
                  <a:gd name="connsiteY1" fmla="*/ 0 h 1041400"/>
                  <a:gd name="connsiteX2" fmla="*/ 2781300 w 2781300"/>
                  <a:gd name="connsiteY2" fmla="*/ 0 h 1041400"/>
                  <a:gd name="connsiteX3" fmla="*/ 2781300 w 2781300"/>
                  <a:gd name="connsiteY3" fmla="*/ 1041400 h 1041400"/>
                </a:gdLst>
                <a:ahLst/>
                <a:cxnLst>
                  <a:cxn ang="0">
                    <a:pos x="connsiteX0" y="connsiteY0"/>
                  </a:cxn>
                  <a:cxn ang="0">
                    <a:pos x="connsiteX1" y="connsiteY1"/>
                  </a:cxn>
                  <a:cxn ang="0">
                    <a:pos x="connsiteX2" y="connsiteY2"/>
                  </a:cxn>
                  <a:cxn ang="0">
                    <a:pos x="connsiteX3" y="connsiteY3"/>
                  </a:cxn>
                </a:cxnLst>
                <a:rect l="l" t="t" r="r" b="b"/>
                <a:pathLst>
                  <a:path w="2781300" h="1041400">
                    <a:moveTo>
                      <a:pt x="0" y="1028700"/>
                    </a:moveTo>
                    <a:lnTo>
                      <a:pt x="0" y="0"/>
                    </a:lnTo>
                    <a:lnTo>
                      <a:pt x="2781300" y="0"/>
                    </a:lnTo>
                    <a:lnTo>
                      <a:pt x="2781300" y="1041400"/>
                    </a:lnTo>
                  </a:path>
                </a:pathLst>
              </a:custGeom>
              <a:noFill/>
              <a:ln w="38100">
                <a:solidFill>
                  <a:srgbClr val="90D4DF">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a:extLst>
                  <a:ext uri="{FF2B5EF4-FFF2-40B4-BE49-F238E27FC236}">
                    <a16:creationId xmlns:a16="http://schemas.microsoft.com/office/drawing/2014/main" xmlns="" id="{35C3280E-A833-4C29-8FD9-7A30A5AB5C7E}"/>
                  </a:ext>
                </a:extLst>
              </p:cNvPr>
              <p:cNvSpPr/>
              <p:nvPr/>
            </p:nvSpPr>
            <p:spPr>
              <a:xfrm flipV="1">
                <a:off x="4686300" y="4546600"/>
                <a:ext cx="2781299" cy="1041400"/>
              </a:xfrm>
              <a:custGeom>
                <a:avLst/>
                <a:gdLst>
                  <a:gd name="connsiteX0" fmla="*/ 0 w 2781300"/>
                  <a:gd name="connsiteY0" fmla="*/ 1028700 h 1041400"/>
                  <a:gd name="connsiteX1" fmla="*/ 0 w 2781300"/>
                  <a:gd name="connsiteY1" fmla="*/ 0 h 1041400"/>
                  <a:gd name="connsiteX2" fmla="*/ 2781300 w 2781300"/>
                  <a:gd name="connsiteY2" fmla="*/ 0 h 1041400"/>
                  <a:gd name="connsiteX3" fmla="*/ 2781300 w 2781300"/>
                  <a:gd name="connsiteY3" fmla="*/ 1041400 h 1041400"/>
                </a:gdLst>
                <a:ahLst/>
                <a:cxnLst>
                  <a:cxn ang="0">
                    <a:pos x="connsiteX0" y="connsiteY0"/>
                  </a:cxn>
                  <a:cxn ang="0">
                    <a:pos x="connsiteX1" y="connsiteY1"/>
                  </a:cxn>
                  <a:cxn ang="0">
                    <a:pos x="connsiteX2" y="connsiteY2"/>
                  </a:cxn>
                  <a:cxn ang="0">
                    <a:pos x="connsiteX3" y="connsiteY3"/>
                  </a:cxn>
                </a:cxnLst>
                <a:rect l="l" t="t" r="r" b="b"/>
                <a:pathLst>
                  <a:path w="2781300" h="1041400">
                    <a:moveTo>
                      <a:pt x="0" y="1028700"/>
                    </a:moveTo>
                    <a:lnTo>
                      <a:pt x="0" y="0"/>
                    </a:lnTo>
                    <a:lnTo>
                      <a:pt x="2781300" y="0"/>
                    </a:lnTo>
                    <a:lnTo>
                      <a:pt x="2781300" y="1041400"/>
                    </a:lnTo>
                  </a:path>
                </a:pathLst>
              </a:custGeom>
              <a:noFill/>
              <a:ln w="38100">
                <a:solidFill>
                  <a:srgbClr val="90D4DF">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6" name="直接连接符 5">
              <a:extLst>
                <a:ext uri="{FF2B5EF4-FFF2-40B4-BE49-F238E27FC236}">
                  <a16:creationId xmlns:a16="http://schemas.microsoft.com/office/drawing/2014/main" xmlns="" id="{75E826D7-BE83-47E6-8606-42F78DFBB514}"/>
                </a:ext>
              </a:extLst>
            </p:cNvPr>
            <p:cNvCxnSpPr>
              <a:stCxn id="7" idx="3"/>
              <a:endCxn id="8" idx="3"/>
            </p:cNvCxnSpPr>
            <p:nvPr/>
          </p:nvCxnSpPr>
          <p:spPr>
            <a:xfrm flipH="1">
              <a:off x="10236479" y="2446637"/>
              <a:ext cx="11929" cy="1049713"/>
            </a:xfrm>
            <a:prstGeom prst="line">
              <a:avLst/>
            </a:prstGeom>
            <a:ln w="38100">
              <a:solidFill>
                <a:srgbClr val="90D4DF">
                  <a:alpha val="70000"/>
                </a:srgbClr>
              </a:solidFill>
            </a:ln>
          </p:spPr>
          <p:style>
            <a:lnRef idx="1">
              <a:schemeClr val="accent1"/>
            </a:lnRef>
            <a:fillRef idx="0">
              <a:schemeClr val="accent1"/>
            </a:fillRef>
            <a:effectRef idx="0">
              <a:schemeClr val="accent1"/>
            </a:effectRef>
            <a:fontRef idx="minor">
              <a:schemeClr val="tx1"/>
            </a:fontRef>
          </p:style>
        </p:cxnSp>
      </p:grpSp>
      <p:graphicFrame>
        <p:nvGraphicFramePr>
          <p:cNvPr id="9" name="图示 8">
            <a:extLst>
              <a:ext uri="{FF2B5EF4-FFF2-40B4-BE49-F238E27FC236}">
                <a16:creationId xmlns:a16="http://schemas.microsoft.com/office/drawing/2014/main" xmlns="" id="{6D5075B0-322E-47E2-84EC-AEC5B62D3DA7}"/>
              </a:ext>
            </a:extLst>
          </p:cNvPr>
          <p:cNvGraphicFramePr/>
          <p:nvPr>
            <p:extLst>
              <p:ext uri="{D42A27DB-BD31-4B8C-83A1-F6EECF244321}">
                <p14:modId xmlns:p14="http://schemas.microsoft.com/office/powerpoint/2010/main" val="2858632041"/>
              </p:ext>
            </p:extLst>
          </p:nvPr>
        </p:nvGraphicFramePr>
        <p:xfrm>
          <a:off x="2171700" y="127524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1" name="直接连接符 10">
            <a:extLst>
              <a:ext uri="{FF2B5EF4-FFF2-40B4-BE49-F238E27FC236}">
                <a16:creationId xmlns:a16="http://schemas.microsoft.com/office/drawing/2014/main" xmlns="" id="{2BE973DB-1172-4FF6-AA74-80CDD5CCD1FC}"/>
              </a:ext>
            </a:extLst>
          </p:cNvPr>
          <p:cNvCxnSpPr/>
          <p:nvPr/>
        </p:nvCxnSpPr>
        <p:spPr>
          <a:xfrm>
            <a:off x="2946400" y="3984579"/>
            <a:ext cx="6007100" cy="0"/>
          </a:xfrm>
          <a:prstGeom prst="line">
            <a:avLst/>
          </a:prstGeom>
          <a:ln w="34925">
            <a:solidFill>
              <a:srgbClr val="90D4DF"/>
            </a:solidFill>
            <a:prstDash val="sysDot"/>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xmlns="" id="{18375FA1-609E-4B94-B564-7B39007D9D0D}"/>
              </a:ext>
            </a:extLst>
          </p:cNvPr>
          <p:cNvCxnSpPr>
            <a:cxnSpLocks/>
          </p:cNvCxnSpPr>
          <p:nvPr/>
        </p:nvCxnSpPr>
        <p:spPr>
          <a:xfrm flipV="1">
            <a:off x="6102350" y="2921001"/>
            <a:ext cx="0" cy="2222499"/>
          </a:xfrm>
          <a:prstGeom prst="line">
            <a:avLst/>
          </a:prstGeom>
          <a:ln w="34925">
            <a:solidFill>
              <a:srgbClr val="90D4DF"/>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4490535"/>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xmlns="" id="{D5D6BC43-3CBD-40F3-8042-BA0B3799AAB8}"/>
              </a:ext>
            </a:extLst>
          </p:cNvPr>
          <p:cNvSpPr/>
          <p:nvPr/>
        </p:nvSpPr>
        <p:spPr>
          <a:xfrm>
            <a:off x="6132513" y="-11112"/>
            <a:ext cx="6059487" cy="6858000"/>
          </a:xfrm>
          <a:prstGeom prst="rect">
            <a:avLst/>
          </a:prstGeom>
          <a:solidFill>
            <a:srgbClr val="90D4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xmlns="" id="{8FCDFA94-2116-464A-A5CB-93D9182DE90F}"/>
              </a:ext>
            </a:extLst>
          </p:cNvPr>
          <p:cNvSpPr txBox="1"/>
          <p:nvPr/>
        </p:nvSpPr>
        <p:spPr>
          <a:xfrm>
            <a:off x="326531" y="292437"/>
            <a:ext cx="4702177" cy="769441"/>
          </a:xfrm>
          <a:prstGeom prst="rect">
            <a:avLst/>
          </a:prstGeom>
          <a:noFill/>
        </p:spPr>
        <p:txBody>
          <a:bodyPr wrap="square" rtlCol="0">
            <a:spAutoFit/>
          </a:bodyPr>
          <a:lstStyle/>
          <a:p>
            <a:r>
              <a:rPr lang="zh-CN" altLang="en-US" sz="4400" b="1" dirty="0"/>
              <a:t>请输入标题</a:t>
            </a:r>
          </a:p>
        </p:txBody>
      </p:sp>
      <p:grpSp>
        <p:nvGrpSpPr>
          <p:cNvPr id="4" name="组合 3">
            <a:extLst>
              <a:ext uri="{FF2B5EF4-FFF2-40B4-BE49-F238E27FC236}">
                <a16:creationId xmlns:a16="http://schemas.microsoft.com/office/drawing/2014/main" xmlns="" id="{1B018EE4-9AC6-46CA-A22A-E1B340714890}"/>
              </a:ext>
            </a:extLst>
          </p:cNvPr>
          <p:cNvGrpSpPr/>
          <p:nvPr/>
        </p:nvGrpSpPr>
        <p:grpSpPr>
          <a:xfrm>
            <a:off x="2639519" y="79067"/>
            <a:ext cx="874098" cy="1196179"/>
            <a:chOff x="8930302" y="1957566"/>
            <a:chExt cx="1318106" cy="2027855"/>
          </a:xfrm>
        </p:grpSpPr>
        <p:grpSp>
          <p:nvGrpSpPr>
            <p:cNvPr id="5" name="组合 4">
              <a:extLst>
                <a:ext uri="{FF2B5EF4-FFF2-40B4-BE49-F238E27FC236}">
                  <a16:creationId xmlns:a16="http://schemas.microsoft.com/office/drawing/2014/main" xmlns="" id="{0F38ADE8-7F35-45A9-9E5F-4EC7B71D08D5}"/>
                </a:ext>
              </a:extLst>
            </p:cNvPr>
            <p:cNvGrpSpPr/>
            <p:nvPr/>
          </p:nvGrpSpPr>
          <p:grpSpPr>
            <a:xfrm>
              <a:off x="8930302" y="1957566"/>
              <a:ext cx="1318106" cy="2027855"/>
              <a:chOff x="4686300" y="1270001"/>
              <a:chExt cx="2806700" cy="4317999"/>
            </a:xfrm>
          </p:grpSpPr>
          <p:sp>
            <p:nvSpPr>
              <p:cNvPr id="7" name="任意多边形: 形状 6">
                <a:extLst>
                  <a:ext uri="{FF2B5EF4-FFF2-40B4-BE49-F238E27FC236}">
                    <a16:creationId xmlns:a16="http://schemas.microsoft.com/office/drawing/2014/main" xmlns="" id="{11FB968D-BA9B-4F4D-AB5B-01E2E6067814}"/>
                  </a:ext>
                </a:extLst>
              </p:cNvPr>
              <p:cNvSpPr/>
              <p:nvPr/>
            </p:nvSpPr>
            <p:spPr>
              <a:xfrm>
                <a:off x="4711701" y="1270001"/>
                <a:ext cx="2781299" cy="1041400"/>
              </a:xfrm>
              <a:custGeom>
                <a:avLst/>
                <a:gdLst>
                  <a:gd name="connsiteX0" fmla="*/ 0 w 2781300"/>
                  <a:gd name="connsiteY0" fmla="*/ 1028700 h 1041400"/>
                  <a:gd name="connsiteX1" fmla="*/ 0 w 2781300"/>
                  <a:gd name="connsiteY1" fmla="*/ 0 h 1041400"/>
                  <a:gd name="connsiteX2" fmla="*/ 2781300 w 2781300"/>
                  <a:gd name="connsiteY2" fmla="*/ 0 h 1041400"/>
                  <a:gd name="connsiteX3" fmla="*/ 2781300 w 2781300"/>
                  <a:gd name="connsiteY3" fmla="*/ 1041400 h 1041400"/>
                </a:gdLst>
                <a:ahLst/>
                <a:cxnLst>
                  <a:cxn ang="0">
                    <a:pos x="connsiteX0" y="connsiteY0"/>
                  </a:cxn>
                  <a:cxn ang="0">
                    <a:pos x="connsiteX1" y="connsiteY1"/>
                  </a:cxn>
                  <a:cxn ang="0">
                    <a:pos x="connsiteX2" y="connsiteY2"/>
                  </a:cxn>
                  <a:cxn ang="0">
                    <a:pos x="connsiteX3" y="connsiteY3"/>
                  </a:cxn>
                </a:cxnLst>
                <a:rect l="l" t="t" r="r" b="b"/>
                <a:pathLst>
                  <a:path w="2781300" h="1041400">
                    <a:moveTo>
                      <a:pt x="0" y="1028700"/>
                    </a:moveTo>
                    <a:lnTo>
                      <a:pt x="0" y="0"/>
                    </a:lnTo>
                    <a:lnTo>
                      <a:pt x="2781300" y="0"/>
                    </a:lnTo>
                    <a:lnTo>
                      <a:pt x="2781300" y="1041400"/>
                    </a:lnTo>
                  </a:path>
                </a:pathLst>
              </a:custGeom>
              <a:noFill/>
              <a:ln w="38100">
                <a:solidFill>
                  <a:srgbClr val="90D4DF">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形状 7">
                <a:extLst>
                  <a:ext uri="{FF2B5EF4-FFF2-40B4-BE49-F238E27FC236}">
                    <a16:creationId xmlns:a16="http://schemas.microsoft.com/office/drawing/2014/main" xmlns="" id="{56D7822C-9C41-4503-9B83-00BBDD7DAD6F}"/>
                  </a:ext>
                </a:extLst>
              </p:cNvPr>
              <p:cNvSpPr/>
              <p:nvPr/>
            </p:nvSpPr>
            <p:spPr>
              <a:xfrm flipV="1">
                <a:off x="4686300" y="4546600"/>
                <a:ext cx="2781299" cy="1041400"/>
              </a:xfrm>
              <a:custGeom>
                <a:avLst/>
                <a:gdLst>
                  <a:gd name="connsiteX0" fmla="*/ 0 w 2781300"/>
                  <a:gd name="connsiteY0" fmla="*/ 1028700 h 1041400"/>
                  <a:gd name="connsiteX1" fmla="*/ 0 w 2781300"/>
                  <a:gd name="connsiteY1" fmla="*/ 0 h 1041400"/>
                  <a:gd name="connsiteX2" fmla="*/ 2781300 w 2781300"/>
                  <a:gd name="connsiteY2" fmla="*/ 0 h 1041400"/>
                  <a:gd name="connsiteX3" fmla="*/ 2781300 w 2781300"/>
                  <a:gd name="connsiteY3" fmla="*/ 1041400 h 1041400"/>
                </a:gdLst>
                <a:ahLst/>
                <a:cxnLst>
                  <a:cxn ang="0">
                    <a:pos x="connsiteX0" y="connsiteY0"/>
                  </a:cxn>
                  <a:cxn ang="0">
                    <a:pos x="connsiteX1" y="connsiteY1"/>
                  </a:cxn>
                  <a:cxn ang="0">
                    <a:pos x="connsiteX2" y="connsiteY2"/>
                  </a:cxn>
                  <a:cxn ang="0">
                    <a:pos x="connsiteX3" y="connsiteY3"/>
                  </a:cxn>
                </a:cxnLst>
                <a:rect l="l" t="t" r="r" b="b"/>
                <a:pathLst>
                  <a:path w="2781300" h="1041400">
                    <a:moveTo>
                      <a:pt x="0" y="1028700"/>
                    </a:moveTo>
                    <a:lnTo>
                      <a:pt x="0" y="0"/>
                    </a:lnTo>
                    <a:lnTo>
                      <a:pt x="2781300" y="0"/>
                    </a:lnTo>
                    <a:lnTo>
                      <a:pt x="2781300" y="1041400"/>
                    </a:lnTo>
                  </a:path>
                </a:pathLst>
              </a:custGeom>
              <a:noFill/>
              <a:ln w="38100">
                <a:solidFill>
                  <a:srgbClr val="90D4DF">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6" name="直接连接符 5">
              <a:extLst>
                <a:ext uri="{FF2B5EF4-FFF2-40B4-BE49-F238E27FC236}">
                  <a16:creationId xmlns:a16="http://schemas.microsoft.com/office/drawing/2014/main" xmlns="" id="{C6F01674-FEFD-4C64-8360-031F9ED8C9A5}"/>
                </a:ext>
              </a:extLst>
            </p:cNvPr>
            <p:cNvCxnSpPr>
              <a:stCxn id="7" idx="3"/>
              <a:endCxn id="8" idx="3"/>
            </p:cNvCxnSpPr>
            <p:nvPr/>
          </p:nvCxnSpPr>
          <p:spPr>
            <a:xfrm flipH="1">
              <a:off x="10236479" y="2446637"/>
              <a:ext cx="11929" cy="1049713"/>
            </a:xfrm>
            <a:prstGeom prst="line">
              <a:avLst/>
            </a:prstGeom>
            <a:ln w="38100">
              <a:solidFill>
                <a:srgbClr val="90D4DF">
                  <a:alpha val="70000"/>
                </a:srgbClr>
              </a:solidFill>
            </a:ln>
          </p:spPr>
          <p:style>
            <a:lnRef idx="1">
              <a:schemeClr val="accent1"/>
            </a:lnRef>
            <a:fillRef idx="0">
              <a:schemeClr val="accent1"/>
            </a:fillRef>
            <a:effectRef idx="0">
              <a:schemeClr val="accent1"/>
            </a:effectRef>
            <a:fontRef idx="minor">
              <a:schemeClr val="tx1"/>
            </a:fontRef>
          </p:style>
        </p:cxnSp>
      </p:grpSp>
      <p:sp>
        <p:nvSpPr>
          <p:cNvPr id="9" name="文本框 8">
            <a:extLst>
              <a:ext uri="{FF2B5EF4-FFF2-40B4-BE49-F238E27FC236}">
                <a16:creationId xmlns:a16="http://schemas.microsoft.com/office/drawing/2014/main" xmlns="" id="{54204E93-161D-44FC-86C9-75FBEEAB6F54}"/>
              </a:ext>
            </a:extLst>
          </p:cNvPr>
          <p:cNvSpPr txBox="1"/>
          <p:nvPr/>
        </p:nvSpPr>
        <p:spPr>
          <a:xfrm>
            <a:off x="217020" y="1894445"/>
            <a:ext cx="5500074" cy="4893647"/>
          </a:xfrm>
          <a:prstGeom prst="rect">
            <a:avLst/>
          </a:prstGeom>
          <a:noFill/>
        </p:spPr>
        <p:txBody>
          <a:bodyPr wrap="square" rtlCol="0">
            <a:spAutoFit/>
          </a:bodyPr>
          <a:lstStyle/>
          <a:p>
            <a:r>
              <a:rPr lang="en-US" altLang="zh-CN" sz="2400" dirty="0"/>
              <a:t>The quick brown fox jumps over the lazy dog. The quick brown fox jumps over the lazy dog. The quick brown fox jumps over the lazy dog. The quick brown fox jumps over the lazy dog. The quick brown fox jumps over the lazy dog. </a:t>
            </a:r>
          </a:p>
          <a:p>
            <a:endParaRPr lang="en-US" altLang="zh-CN" sz="2400" dirty="0"/>
          </a:p>
          <a:p>
            <a:r>
              <a:rPr lang="en-US" altLang="zh-CN" sz="2400" dirty="0"/>
              <a:t>The quick brown fox jumps over the lazy dog. The quick brown fox jumps over the lazy dog. The quick brown fox jumps over the lazy dog. The quick brown fox jumps over the lazy dog. The quick brown fox jumps over the lazy dog. </a:t>
            </a:r>
          </a:p>
        </p:txBody>
      </p:sp>
      <p:graphicFrame>
        <p:nvGraphicFramePr>
          <p:cNvPr id="15" name="图表 14">
            <a:extLst>
              <a:ext uri="{FF2B5EF4-FFF2-40B4-BE49-F238E27FC236}">
                <a16:creationId xmlns:a16="http://schemas.microsoft.com/office/drawing/2014/main" xmlns="" id="{DA9D64D2-B570-4BB7-91E0-2E878865FB09}"/>
              </a:ext>
            </a:extLst>
          </p:cNvPr>
          <p:cNvGraphicFramePr/>
          <p:nvPr>
            <p:extLst>
              <p:ext uri="{D42A27DB-BD31-4B8C-83A1-F6EECF244321}">
                <p14:modId xmlns:p14="http://schemas.microsoft.com/office/powerpoint/2010/main" val="2731583582"/>
              </p:ext>
            </p:extLst>
          </p:nvPr>
        </p:nvGraphicFramePr>
        <p:xfrm>
          <a:off x="6301580" y="677156"/>
          <a:ext cx="5721351" cy="3814234"/>
        </p:xfrm>
        <a:graphic>
          <a:graphicData uri="http://schemas.openxmlformats.org/drawingml/2006/chart">
            <c:chart xmlns:c="http://schemas.openxmlformats.org/drawingml/2006/chart" xmlns:r="http://schemas.openxmlformats.org/officeDocument/2006/relationships" r:id="rId2"/>
          </a:graphicData>
        </a:graphic>
      </p:graphicFrame>
      <p:sp>
        <p:nvSpPr>
          <p:cNvPr id="17" name="文本框 16">
            <a:extLst>
              <a:ext uri="{FF2B5EF4-FFF2-40B4-BE49-F238E27FC236}">
                <a16:creationId xmlns:a16="http://schemas.microsoft.com/office/drawing/2014/main" xmlns="" id="{725FFFFC-6F92-47D6-A133-A06BBB980210}"/>
              </a:ext>
            </a:extLst>
          </p:cNvPr>
          <p:cNvSpPr txBox="1"/>
          <p:nvPr/>
        </p:nvSpPr>
        <p:spPr>
          <a:xfrm>
            <a:off x="7872344" y="1525113"/>
            <a:ext cx="2706207" cy="369332"/>
          </a:xfrm>
          <a:prstGeom prst="rect">
            <a:avLst/>
          </a:prstGeom>
          <a:noFill/>
        </p:spPr>
        <p:txBody>
          <a:bodyPr wrap="square" rtlCol="0">
            <a:spAutoFit/>
          </a:bodyPr>
          <a:lstStyle/>
          <a:p>
            <a:pPr algn="ctr"/>
            <a:r>
              <a:rPr lang="zh-CN" altLang="en-US" b="1" dirty="0"/>
              <a:t>请键入标题</a:t>
            </a:r>
          </a:p>
        </p:txBody>
      </p:sp>
      <p:sp>
        <p:nvSpPr>
          <p:cNvPr id="18" name="文本框 17">
            <a:extLst>
              <a:ext uri="{FF2B5EF4-FFF2-40B4-BE49-F238E27FC236}">
                <a16:creationId xmlns:a16="http://schemas.microsoft.com/office/drawing/2014/main" xmlns="" id="{C1067A6F-ACBC-48C7-9596-82D069346F20}"/>
              </a:ext>
            </a:extLst>
          </p:cNvPr>
          <p:cNvSpPr txBox="1"/>
          <p:nvPr/>
        </p:nvSpPr>
        <p:spPr>
          <a:xfrm>
            <a:off x="6647293" y="4930475"/>
            <a:ext cx="5156308" cy="1477328"/>
          </a:xfrm>
          <a:prstGeom prst="rect">
            <a:avLst/>
          </a:prstGeom>
          <a:noFill/>
        </p:spPr>
        <p:txBody>
          <a:bodyPr wrap="square" rtlCol="0">
            <a:spAutoFit/>
          </a:bodyPr>
          <a:lstStyle/>
          <a:p>
            <a:r>
              <a:rPr lang="en-US" altLang="zh-CN" dirty="0"/>
              <a:t>The quick brown fox jumps over the lazy dog. The quick brown fox jumps over the lazy dog. The quick brown fox jumps over the lazy dog. The quick brown fox jumps over the lazy dog. The quick brown fox jumps over the lazy dog. </a:t>
            </a:r>
          </a:p>
        </p:txBody>
      </p:sp>
    </p:spTree>
    <p:extLst>
      <p:ext uri="{BB962C8B-B14F-4D97-AF65-F5344CB8AC3E}">
        <p14:creationId xmlns:p14="http://schemas.microsoft.com/office/powerpoint/2010/main" val="2305709138"/>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xmlns="" id="{A5ACDAFF-4C38-4ECC-A910-BDA049919F5A}"/>
              </a:ext>
            </a:extLst>
          </p:cNvPr>
          <p:cNvGrpSpPr/>
          <p:nvPr/>
        </p:nvGrpSpPr>
        <p:grpSpPr>
          <a:xfrm>
            <a:off x="-1734633" y="-355600"/>
            <a:ext cx="7424233" cy="4584700"/>
            <a:chOff x="-1747332" y="88900"/>
            <a:chExt cx="5354132" cy="4539070"/>
          </a:xfrm>
          <a:blipFill dpi="0" rotWithShape="1">
            <a:blip r:embed="rId2"/>
            <a:srcRect/>
            <a:tile tx="0" ty="0" sx="100000" sy="100000" flip="x" algn="ctr"/>
          </a:blipFill>
        </p:grpSpPr>
        <p:sp>
          <p:nvSpPr>
            <p:cNvPr id="9" name="矩形: 对角圆角 8">
              <a:extLst>
                <a:ext uri="{FF2B5EF4-FFF2-40B4-BE49-F238E27FC236}">
                  <a16:creationId xmlns:a16="http://schemas.microsoft.com/office/drawing/2014/main" xmlns="" id="{D3ADDF1C-8649-4306-B778-F922E42896AB}"/>
                </a:ext>
              </a:extLst>
            </p:cNvPr>
            <p:cNvSpPr/>
            <p:nvPr/>
          </p:nvSpPr>
          <p:spPr>
            <a:xfrm rot="1694786">
              <a:off x="-228600" y="88900"/>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对角圆角 9">
              <a:extLst>
                <a:ext uri="{FF2B5EF4-FFF2-40B4-BE49-F238E27FC236}">
                  <a16:creationId xmlns:a16="http://schemas.microsoft.com/office/drawing/2014/main" xmlns="" id="{24BA8ED7-AB10-40DA-BC1A-D1B3FBF48BC6}"/>
                </a:ext>
              </a:extLst>
            </p:cNvPr>
            <p:cNvSpPr/>
            <p:nvPr/>
          </p:nvSpPr>
          <p:spPr>
            <a:xfrm rot="1694786">
              <a:off x="-1146579" y="732835"/>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对角圆角 10">
              <a:extLst>
                <a:ext uri="{FF2B5EF4-FFF2-40B4-BE49-F238E27FC236}">
                  <a16:creationId xmlns:a16="http://schemas.microsoft.com/office/drawing/2014/main" xmlns="" id="{8B6536BE-882B-42FF-AF0B-205E2D0AB0F2}"/>
                </a:ext>
              </a:extLst>
            </p:cNvPr>
            <p:cNvSpPr/>
            <p:nvPr/>
          </p:nvSpPr>
          <p:spPr>
            <a:xfrm rot="1694786">
              <a:off x="-867181" y="2004015"/>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对角圆角 11">
              <a:extLst>
                <a:ext uri="{FF2B5EF4-FFF2-40B4-BE49-F238E27FC236}">
                  <a16:creationId xmlns:a16="http://schemas.microsoft.com/office/drawing/2014/main" xmlns="" id="{23AA3E6C-3BDB-4004-B2E6-C4414364242C}"/>
                </a:ext>
              </a:extLst>
            </p:cNvPr>
            <p:cNvSpPr/>
            <p:nvPr/>
          </p:nvSpPr>
          <p:spPr>
            <a:xfrm rot="1694786">
              <a:off x="-1747332" y="2952342"/>
              <a:ext cx="4953263"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对角圆角 12">
              <a:extLst>
                <a:ext uri="{FF2B5EF4-FFF2-40B4-BE49-F238E27FC236}">
                  <a16:creationId xmlns:a16="http://schemas.microsoft.com/office/drawing/2014/main" xmlns="" id="{8A1DE81C-7D8B-499A-A064-1A857160E03B}"/>
                </a:ext>
              </a:extLst>
            </p:cNvPr>
            <p:cNvSpPr/>
            <p:nvPr/>
          </p:nvSpPr>
          <p:spPr>
            <a:xfrm rot="1694786">
              <a:off x="-1680775" y="3802470"/>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a:extLst>
              <a:ext uri="{FF2B5EF4-FFF2-40B4-BE49-F238E27FC236}">
                <a16:creationId xmlns:a16="http://schemas.microsoft.com/office/drawing/2014/main" xmlns="" id="{C4A2F55F-B220-4191-9F8A-2D65EB7CE6D4}"/>
              </a:ext>
            </a:extLst>
          </p:cNvPr>
          <p:cNvSpPr txBox="1"/>
          <p:nvPr/>
        </p:nvSpPr>
        <p:spPr>
          <a:xfrm>
            <a:off x="5812931" y="2413337"/>
            <a:ext cx="4702177" cy="1015663"/>
          </a:xfrm>
          <a:prstGeom prst="rect">
            <a:avLst/>
          </a:prstGeom>
          <a:noFill/>
        </p:spPr>
        <p:txBody>
          <a:bodyPr wrap="square" rtlCol="0">
            <a:spAutoFit/>
          </a:bodyPr>
          <a:lstStyle/>
          <a:p>
            <a:pPr algn="ctr"/>
            <a:r>
              <a:rPr lang="zh-CN" altLang="en-US" sz="6000" b="1" dirty="0"/>
              <a:t>请输入标题</a:t>
            </a:r>
          </a:p>
        </p:txBody>
      </p:sp>
      <p:grpSp>
        <p:nvGrpSpPr>
          <p:cNvPr id="23" name="组合 22">
            <a:extLst>
              <a:ext uri="{FF2B5EF4-FFF2-40B4-BE49-F238E27FC236}">
                <a16:creationId xmlns:a16="http://schemas.microsoft.com/office/drawing/2014/main" xmlns="" id="{F112DB2F-6E09-4CA6-9C05-0B887D559C21}"/>
              </a:ext>
            </a:extLst>
          </p:cNvPr>
          <p:cNvGrpSpPr/>
          <p:nvPr/>
        </p:nvGrpSpPr>
        <p:grpSpPr>
          <a:xfrm>
            <a:off x="8930302" y="1957566"/>
            <a:ext cx="1318106" cy="2027855"/>
            <a:chOff x="4686300" y="1270001"/>
            <a:chExt cx="2806700" cy="4317999"/>
          </a:xfrm>
        </p:grpSpPr>
        <p:sp>
          <p:nvSpPr>
            <p:cNvPr id="24" name="任意多边形: 形状 23">
              <a:extLst>
                <a:ext uri="{FF2B5EF4-FFF2-40B4-BE49-F238E27FC236}">
                  <a16:creationId xmlns:a16="http://schemas.microsoft.com/office/drawing/2014/main" xmlns="" id="{38E52C43-8C3C-4A03-B76E-93019A019109}"/>
                </a:ext>
              </a:extLst>
            </p:cNvPr>
            <p:cNvSpPr/>
            <p:nvPr/>
          </p:nvSpPr>
          <p:spPr>
            <a:xfrm>
              <a:off x="4711701" y="1270001"/>
              <a:ext cx="2781299" cy="1041400"/>
            </a:xfrm>
            <a:custGeom>
              <a:avLst/>
              <a:gdLst>
                <a:gd name="connsiteX0" fmla="*/ 0 w 2781300"/>
                <a:gd name="connsiteY0" fmla="*/ 1028700 h 1041400"/>
                <a:gd name="connsiteX1" fmla="*/ 0 w 2781300"/>
                <a:gd name="connsiteY1" fmla="*/ 0 h 1041400"/>
                <a:gd name="connsiteX2" fmla="*/ 2781300 w 2781300"/>
                <a:gd name="connsiteY2" fmla="*/ 0 h 1041400"/>
                <a:gd name="connsiteX3" fmla="*/ 2781300 w 2781300"/>
                <a:gd name="connsiteY3" fmla="*/ 1041400 h 1041400"/>
              </a:gdLst>
              <a:ahLst/>
              <a:cxnLst>
                <a:cxn ang="0">
                  <a:pos x="connsiteX0" y="connsiteY0"/>
                </a:cxn>
                <a:cxn ang="0">
                  <a:pos x="connsiteX1" y="connsiteY1"/>
                </a:cxn>
                <a:cxn ang="0">
                  <a:pos x="connsiteX2" y="connsiteY2"/>
                </a:cxn>
                <a:cxn ang="0">
                  <a:pos x="connsiteX3" y="connsiteY3"/>
                </a:cxn>
              </a:cxnLst>
              <a:rect l="l" t="t" r="r" b="b"/>
              <a:pathLst>
                <a:path w="2781300" h="1041400">
                  <a:moveTo>
                    <a:pt x="0" y="1028700"/>
                  </a:moveTo>
                  <a:lnTo>
                    <a:pt x="0" y="0"/>
                  </a:lnTo>
                  <a:lnTo>
                    <a:pt x="2781300" y="0"/>
                  </a:lnTo>
                  <a:lnTo>
                    <a:pt x="2781300" y="1041400"/>
                  </a:lnTo>
                </a:path>
              </a:pathLst>
            </a:custGeom>
            <a:noFill/>
            <a:ln w="38100">
              <a:solidFill>
                <a:srgbClr val="90D4DF">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形状 24">
              <a:extLst>
                <a:ext uri="{FF2B5EF4-FFF2-40B4-BE49-F238E27FC236}">
                  <a16:creationId xmlns:a16="http://schemas.microsoft.com/office/drawing/2014/main" xmlns="" id="{94F18C3E-5409-405F-8BF4-B206191C8942}"/>
                </a:ext>
              </a:extLst>
            </p:cNvPr>
            <p:cNvSpPr/>
            <p:nvPr/>
          </p:nvSpPr>
          <p:spPr>
            <a:xfrm flipV="1">
              <a:off x="4686300" y="4546600"/>
              <a:ext cx="2781299" cy="1041400"/>
            </a:xfrm>
            <a:custGeom>
              <a:avLst/>
              <a:gdLst>
                <a:gd name="connsiteX0" fmla="*/ 0 w 2781300"/>
                <a:gd name="connsiteY0" fmla="*/ 1028700 h 1041400"/>
                <a:gd name="connsiteX1" fmla="*/ 0 w 2781300"/>
                <a:gd name="connsiteY1" fmla="*/ 0 h 1041400"/>
                <a:gd name="connsiteX2" fmla="*/ 2781300 w 2781300"/>
                <a:gd name="connsiteY2" fmla="*/ 0 h 1041400"/>
                <a:gd name="connsiteX3" fmla="*/ 2781300 w 2781300"/>
                <a:gd name="connsiteY3" fmla="*/ 1041400 h 1041400"/>
              </a:gdLst>
              <a:ahLst/>
              <a:cxnLst>
                <a:cxn ang="0">
                  <a:pos x="connsiteX0" y="connsiteY0"/>
                </a:cxn>
                <a:cxn ang="0">
                  <a:pos x="connsiteX1" y="connsiteY1"/>
                </a:cxn>
                <a:cxn ang="0">
                  <a:pos x="connsiteX2" y="connsiteY2"/>
                </a:cxn>
                <a:cxn ang="0">
                  <a:pos x="connsiteX3" y="connsiteY3"/>
                </a:cxn>
              </a:cxnLst>
              <a:rect l="l" t="t" r="r" b="b"/>
              <a:pathLst>
                <a:path w="2781300" h="1041400">
                  <a:moveTo>
                    <a:pt x="0" y="1028700"/>
                  </a:moveTo>
                  <a:lnTo>
                    <a:pt x="0" y="0"/>
                  </a:lnTo>
                  <a:lnTo>
                    <a:pt x="2781300" y="0"/>
                  </a:lnTo>
                  <a:lnTo>
                    <a:pt x="2781300" y="1041400"/>
                  </a:lnTo>
                </a:path>
              </a:pathLst>
            </a:custGeom>
            <a:noFill/>
            <a:ln w="38100">
              <a:solidFill>
                <a:srgbClr val="90D4DF">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a:extLst>
              <a:ext uri="{FF2B5EF4-FFF2-40B4-BE49-F238E27FC236}">
                <a16:creationId xmlns:a16="http://schemas.microsoft.com/office/drawing/2014/main" xmlns="" id="{7E1CD8C3-B2B9-43A4-8D45-6B23EB11BF30}"/>
              </a:ext>
            </a:extLst>
          </p:cNvPr>
          <p:cNvCxnSpPr>
            <a:stCxn id="24" idx="3"/>
            <a:endCxn id="25" idx="3"/>
          </p:cNvCxnSpPr>
          <p:nvPr/>
        </p:nvCxnSpPr>
        <p:spPr>
          <a:xfrm flipH="1">
            <a:off x="10236479" y="2446637"/>
            <a:ext cx="11929" cy="1049713"/>
          </a:xfrm>
          <a:prstGeom prst="line">
            <a:avLst/>
          </a:prstGeom>
          <a:ln w="38100">
            <a:solidFill>
              <a:srgbClr val="90D4DF">
                <a:alpha val="7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5143971"/>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8EDE3A60-59B7-40D0-8FB2-04E0FD4AF0DF}"/>
              </a:ext>
            </a:extLst>
          </p:cNvPr>
          <p:cNvSpPr txBox="1"/>
          <p:nvPr/>
        </p:nvSpPr>
        <p:spPr>
          <a:xfrm>
            <a:off x="326531" y="292437"/>
            <a:ext cx="4702177" cy="769441"/>
          </a:xfrm>
          <a:prstGeom prst="rect">
            <a:avLst/>
          </a:prstGeom>
          <a:noFill/>
        </p:spPr>
        <p:txBody>
          <a:bodyPr wrap="square" rtlCol="0">
            <a:spAutoFit/>
          </a:bodyPr>
          <a:lstStyle/>
          <a:p>
            <a:r>
              <a:rPr lang="zh-CN" altLang="en-US" sz="4400" b="1" dirty="0"/>
              <a:t>请输入标题</a:t>
            </a:r>
          </a:p>
        </p:txBody>
      </p:sp>
      <p:grpSp>
        <p:nvGrpSpPr>
          <p:cNvPr id="3" name="组合 2">
            <a:extLst>
              <a:ext uri="{FF2B5EF4-FFF2-40B4-BE49-F238E27FC236}">
                <a16:creationId xmlns:a16="http://schemas.microsoft.com/office/drawing/2014/main" xmlns="" id="{F28067FF-75A9-48A1-A31C-E9A7575858EE}"/>
              </a:ext>
            </a:extLst>
          </p:cNvPr>
          <p:cNvGrpSpPr/>
          <p:nvPr/>
        </p:nvGrpSpPr>
        <p:grpSpPr>
          <a:xfrm>
            <a:off x="2639519" y="79067"/>
            <a:ext cx="874098" cy="1196179"/>
            <a:chOff x="8930302" y="1957566"/>
            <a:chExt cx="1318106" cy="2027855"/>
          </a:xfrm>
        </p:grpSpPr>
        <p:grpSp>
          <p:nvGrpSpPr>
            <p:cNvPr id="4" name="组合 3">
              <a:extLst>
                <a:ext uri="{FF2B5EF4-FFF2-40B4-BE49-F238E27FC236}">
                  <a16:creationId xmlns:a16="http://schemas.microsoft.com/office/drawing/2014/main" xmlns="" id="{17206805-1596-4C0F-988F-A39035FF1020}"/>
                </a:ext>
              </a:extLst>
            </p:cNvPr>
            <p:cNvGrpSpPr/>
            <p:nvPr/>
          </p:nvGrpSpPr>
          <p:grpSpPr>
            <a:xfrm>
              <a:off x="8930302" y="1957566"/>
              <a:ext cx="1318106" cy="2027855"/>
              <a:chOff x="4686300" y="1270001"/>
              <a:chExt cx="2806700" cy="4317999"/>
            </a:xfrm>
          </p:grpSpPr>
          <p:sp>
            <p:nvSpPr>
              <p:cNvPr id="6" name="任意多边形: 形状 5">
                <a:extLst>
                  <a:ext uri="{FF2B5EF4-FFF2-40B4-BE49-F238E27FC236}">
                    <a16:creationId xmlns:a16="http://schemas.microsoft.com/office/drawing/2014/main" xmlns="" id="{B97451F5-95ED-4733-B891-160ED64F70C5}"/>
                  </a:ext>
                </a:extLst>
              </p:cNvPr>
              <p:cNvSpPr/>
              <p:nvPr/>
            </p:nvSpPr>
            <p:spPr>
              <a:xfrm>
                <a:off x="4711701" y="1270001"/>
                <a:ext cx="2781299" cy="1041400"/>
              </a:xfrm>
              <a:custGeom>
                <a:avLst/>
                <a:gdLst>
                  <a:gd name="connsiteX0" fmla="*/ 0 w 2781300"/>
                  <a:gd name="connsiteY0" fmla="*/ 1028700 h 1041400"/>
                  <a:gd name="connsiteX1" fmla="*/ 0 w 2781300"/>
                  <a:gd name="connsiteY1" fmla="*/ 0 h 1041400"/>
                  <a:gd name="connsiteX2" fmla="*/ 2781300 w 2781300"/>
                  <a:gd name="connsiteY2" fmla="*/ 0 h 1041400"/>
                  <a:gd name="connsiteX3" fmla="*/ 2781300 w 2781300"/>
                  <a:gd name="connsiteY3" fmla="*/ 1041400 h 1041400"/>
                </a:gdLst>
                <a:ahLst/>
                <a:cxnLst>
                  <a:cxn ang="0">
                    <a:pos x="connsiteX0" y="connsiteY0"/>
                  </a:cxn>
                  <a:cxn ang="0">
                    <a:pos x="connsiteX1" y="connsiteY1"/>
                  </a:cxn>
                  <a:cxn ang="0">
                    <a:pos x="connsiteX2" y="connsiteY2"/>
                  </a:cxn>
                  <a:cxn ang="0">
                    <a:pos x="connsiteX3" y="connsiteY3"/>
                  </a:cxn>
                </a:cxnLst>
                <a:rect l="l" t="t" r="r" b="b"/>
                <a:pathLst>
                  <a:path w="2781300" h="1041400">
                    <a:moveTo>
                      <a:pt x="0" y="1028700"/>
                    </a:moveTo>
                    <a:lnTo>
                      <a:pt x="0" y="0"/>
                    </a:lnTo>
                    <a:lnTo>
                      <a:pt x="2781300" y="0"/>
                    </a:lnTo>
                    <a:lnTo>
                      <a:pt x="2781300" y="1041400"/>
                    </a:lnTo>
                  </a:path>
                </a:pathLst>
              </a:custGeom>
              <a:noFill/>
              <a:ln w="38100">
                <a:solidFill>
                  <a:srgbClr val="90D4DF">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形状 6">
                <a:extLst>
                  <a:ext uri="{FF2B5EF4-FFF2-40B4-BE49-F238E27FC236}">
                    <a16:creationId xmlns:a16="http://schemas.microsoft.com/office/drawing/2014/main" xmlns="" id="{04AB60C8-8626-45E2-AB3A-76A2B0C10589}"/>
                  </a:ext>
                </a:extLst>
              </p:cNvPr>
              <p:cNvSpPr/>
              <p:nvPr/>
            </p:nvSpPr>
            <p:spPr>
              <a:xfrm flipV="1">
                <a:off x="4686300" y="4546600"/>
                <a:ext cx="2781299" cy="1041400"/>
              </a:xfrm>
              <a:custGeom>
                <a:avLst/>
                <a:gdLst>
                  <a:gd name="connsiteX0" fmla="*/ 0 w 2781300"/>
                  <a:gd name="connsiteY0" fmla="*/ 1028700 h 1041400"/>
                  <a:gd name="connsiteX1" fmla="*/ 0 w 2781300"/>
                  <a:gd name="connsiteY1" fmla="*/ 0 h 1041400"/>
                  <a:gd name="connsiteX2" fmla="*/ 2781300 w 2781300"/>
                  <a:gd name="connsiteY2" fmla="*/ 0 h 1041400"/>
                  <a:gd name="connsiteX3" fmla="*/ 2781300 w 2781300"/>
                  <a:gd name="connsiteY3" fmla="*/ 1041400 h 1041400"/>
                </a:gdLst>
                <a:ahLst/>
                <a:cxnLst>
                  <a:cxn ang="0">
                    <a:pos x="connsiteX0" y="connsiteY0"/>
                  </a:cxn>
                  <a:cxn ang="0">
                    <a:pos x="connsiteX1" y="connsiteY1"/>
                  </a:cxn>
                  <a:cxn ang="0">
                    <a:pos x="connsiteX2" y="connsiteY2"/>
                  </a:cxn>
                  <a:cxn ang="0">
                    <a:pos x="connsiteX3" y="connsiteY3"/>
                  </a:cxn>
                </a:cxnLst>
                <a:rect l="l" t="t" r="r" b="b"/>
                <a:pathLst>
                  <a:path w="2781300" h="1041400">
                    <a:moveTo>
                      <a:pt x="0" y="1028700"/>
                    </a:moveTo>
                    <a:lnTo>
                      <a:pt x="0" y="0"/>
                    </a:lnTo>
                    <a:lnTo>
                      <a:pt x="2781300" y="0"/>
                    </a:lnTo>
                    <a:lnTo>
                      <a:pt x="2781300" y="1041400"/>
                    </a:lnTo>
                  </a:path>
                </a:pathLst>
              </a:custGeom>
              <a:noFill/>
              <a:ln w="38100">
                <a:solidFill>
                  <a:srgbClr val="90D4DF">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 name="直接连接符 4">
              <a:extLst>
                <a:ext uri="{FF2B5EF4-FFF2-40B4-BE49-F238E27FC236}">
                  <a16:creationId xmlns:a16="http://schemas.microsoft.com/office/drawing/2014/main" xmlns="" id="{2E92F2D8-5A1C-4375-BD69-CB2CD7868D68}"/>
                </a:ext>
              </a:extLst>
            </p:cNvPr>
            <p:cNvCxnSpPr>
              <a:stCxn id="6" idx="3"/>
              <a:endCxn id="7" idx="3"/>
            </p:cNvCxnSpPr>
            <p:nvPr/>
          </p:nvCxnSpPr>
          <p:spPr>
            <a:xfrm flipH="1">
              <a:off x="10236479" y="2446637"/>
              <a:ext cx="11929" cy="1049713"/>
            </a:xfrm>
            <a:prstGeom prst="line">
              <a:avLst/>
            </a:prstGeom>
            <a:ln w="38100">
              <a:solidFill>
                <a:srgbClr val="90D4DF">
                  <a:alpha val="70000"/>
                </a:srgbClr>
              </a:solidFill>
            </a:ln>
          </p:spPr>
          <p:style>
            <a:lnRef idx="1">
              <a:schemeClr val="accent1"/>
            </a:lnRef>
            <a:fillRef idx="0">
              <a:schemeClr val="accent1"/>
            </a:fillRef>
            <a:effectRef idx="0">
              <a:schemeClr val="accent1"/>
            </a:effectRef>
            <a:fontRef idx="minor">
              <a:schemeClr val="tx1"/>
            </a:fontRef>
          </p:style>
        </p:cxnSp>
      </p:grpSp>
      <p:graphicFrame>
        <p:nvGraphicFramePr>
          <p:cNvPr id="15" name="图表 14">
            <a:extLst>
              <a:ext uri="{FF2B5EF4-FFF2-40B4-BE49-F238E27FC236}">
                <a16:creationId xmlns:a16="http://schemas.microsoft.com/office/drawing/2014/main" xmlns="" id="{59F484F5-62F8-4628-B5CD-9FCE2EC18DC4}"/>
              </a:ext>
            </a:extLst>
          </p:cNvPr>
          <p:cNvGraphicFramePr/>
          <p:nvPr>
            <p:extLst>
              <p:ext uri="{D42A27DB-BD31-4B8C-83A1-F6EECF244321}">
                <p14:modId xmlns:p14="http://schemas.microsoft.com/office/powerpoint/2010/main" val="2758163497"/>
              </p:ext>
            </p:extLst>
          </p:nvPr>
        </p:nvGraphicFramePr>
        <p:xfrm>
          <a:off x="647180" y="2006600"/>
          <a:ext cx="3050403" cy="203360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图表 17">
            <a:extLst>
              <a:ext uri="{FF2B5EF4-FFF2-40B4-BE49-F238E27FC236}">
                <a16:creationId xmlns:a16="http://schemas.microsoft.com/office/drawing/2014/main" xmlns="" id="{1F1BBF1E-AC57-42CA-A87F-AEA87C6B8267}"/>
              </a:ext>
            </a:extLst>
          </p:cNvPr>
          <p:cNvGraphicFramePr/>
          <p:nvPr>
            <p:extLst>
              <p:ext uri="{D42A27DB-BD31-4B8C-83A1-F6EECF244321}">
                <p14:modId xmlns:p14="http://schemas.microsoft.com/office/powerpoint/2010/main" val="860732620"/>
              </p:ext>
            </p:extLst>
          </p:nvPr>
        </p:nvGraphicFramePr>
        <p:xfrm>
          <a:off x="4346350" y="1894446"/>
          <a:ext cx="3050403" cy="203360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图表 18">
            <a:extLst>
              <a:ext uri="{FF2B5EF4-FFF2-40B4-BE49-F238E27FC236}">
                <a16:creationId xmlns:a16="http://schemas.microsoft.com/office/drawing/2014/main" xmlns="" id="{9588B7C9-CC7B-4035-B444-73132F411B9A}"/>
              </a:ext>
            </a:extLst>
          </p:cNvPr>
          <p:cNvGraphicFramePr/>
          <p:nvPr>
            <p:extLst>
              <p:ext uri="{D42A27DB-BD31-4B8C-83A1-F6EECF244321}">
                <p14:modId xmlns:p14="http://schemas.microsoft.com/office/powerpoint/2010/main" val="2709738444"/>
              </p:ext>
            </p:extLst>
          </p:nvPr>
        </p:nvGraphicFramePr>
        <p:xfrm>
          <a:off x="8060102" y="1894446"/>
          <a:ext cx="3050403" cy="2033602"/>
        </p:xfrm>
        <a:graphic>
          <a:graphicData uri="http://schemas.openxmlformats.org/drawingml/2006/chart">
            <c:chart xmlns:c="http://schemas.openxmlformats.org/drawingml/2006/chart" xmlns:r="http://schemas.openxmlformats.org/officeDocument/2006/relationships" r:id="rId4"/>
          </a:graphicData>
        </a:graphic>
      </p:graphicFrame>
      <p:sp>
        <p:nvSpPr>
          <p:cNvPr id="20" name="文本框 19">
            <a:extLst>
              <a:ext uri="{FF2B5EF4-FFF2-40B4-BE49-F238E27FC236}">
                <a16:creationId xmlns:a16="http://schemas.microsoft.com/office/drawing/2014/main" xmlns="" id="{0A5B2937-C225-4AEB-8AE9-65BD0E702A0E}"/>
              </a:ext>
            </a:extLst>
          </p:cNvPr>
          <p:cNvSpPr txBox="1"/>
          <p:nvPr/>
        </p:nvSpPr>
        <p:spPr>
          <a:xfrm>
            <a:off x="825500" y="4152900"/>
            <a:ext cx="3416300" cy="2308324"/>
          </a:xfrm>
          <a:prstGeom prst="rect">
            <a:avLst/>
          </a:prstGeom>
          <a:noFill/>
        </p:spPr>
        <p:txBody>
          <a:bodyPr wrap="square" rtlCol="0">
            <a:spAutoFit/>
          </a:bodyPr>
          <a:lstStyle/>
          <a:p>
            <a:r>
              <a:rPr lang="en-US" altLang="zh-CN" b="1" dirty="0">
                <a:solidFill>
                  <a:schemeClr val="tx1">
                    <a:lumMod val="95000"/>
                    <a:lumOff val="5000"/>
                  </a:schemeClr>
                </a:solidFill>
              </a:rPr>
              <a:t>The quick brown fox jumps over the lazy dog. The quick brown fox jumps over the lazy dog. The quick brown fox jumps over the lazy dog. The quick brown fox jumps over the lazy dog. The quick brown fox jumps over the lazy dog. </a:t>
            </a:r>
            <a:endParaRPr lang="zh-CN" altLang="en-US" b="1" dirty="0">
              <a:solidFill>
                <a:schemeClr val="tx1">
                  <a:lumMod val="95000"/>
                  <a:lumOff val="5000"/>
                </a:schemeClr>
              </a:solidFill>
            </a:endParaRPr>
          </a:p>
        </p:txBody>
      </p:sp>
      <p:sp>
        <p:nvSpPr>
          <p:cNvPr id="21" name="文本框 20">
            <a:extLst>
              <a:ext uri="{FF2B5EF4-FFF2-40B4-BE49-F238E27FC236}">
                <a16:creationId xmlns:a16="http://schemas.microsoft.com/office/drawing/2014/main" xmlns="" id="{1F543803-2211-4C18-AA62-8F9CB74184F2}"/>
              </a:ext>
            </a:extLst>
          </p:cNvPr>
          <p:cNvSpPr txBox="1"/>
          <p:nvPr/>
        </p:nvSpPr>
        <p:spPr>
          <a:xfrm>
            <a:off x="5249251" y="2557304"/>
            <a:ext cx="1244600" cy="707886"/>
          </a:xfrm>
          <a:prstGeom prst="rect">
            <a:avLst/>
          </a:prstGeom>
          <a:noFill/>
        </p:spPr>
        <p:txBody>
          <a:bodyPr wrap="square" rtlCol="0">
            <a:spAutoFit/>
          </a:bodyPr>
          <a:lstStyle/>
          <a:p>
            <a:pPr algn="ctr"/>
            <a:r>
              <a:rPr lang="en-US" altLang="zh-CN" sz="4000" b="1" dirty="0"/>
              <a:t>45%</a:t>
            </a:r>
            <a:endParaRPr lang="zh-CN" altLang="en-US" sz="4000" b="1" dirty="0"/>
          </a:p>
        </p:txBody>
      </p:sp>
      <p:sp>
        <p:nvSpPr>
          <p:cNvPr id="22" name="文本框 21">
            <a:extLst>
              <a:ext uri="{FF2B5EF4-FFF2-40B4-BE49-F238E27FC236}">
                <a16:creationId xmlns:a16="http://schemas.microsoft.com/office/drawing/2014/main" xmlns="" id="{ADC6BC5D-D6A9-419C-9B0F-7B401B452D57}"/>
              </a:ext>
            </a:extLst>
          </p:cNvPr>
          <p:cNvSpPr txBox="1"/>
          <p:nvPr/>
        </p:nvSpPr>
        <p:spPr>
          <a:xfrm>
            <a:off x="1550081" y="2669458"/>
            <a:ext cx="1244600" cy="707886"/>
          </a:xfrm>
          <a:prstGeom prst="rect">
            <a:avLst/>
          </a:prstGeom>
          <a:noFill/>
        </p:spPr>
        <p:txBody>
          <a:bodyPr wrap="square" rtlCol="0">
            <a:spAutoFit/>
          </a:bodyPr>
          <a:lstStyle/>
          <a:p>
            <a:pPr algn="ctr"/>
            <a:r>
              <a:rPr lang="en-US" altLang="zh-CN" sz="4000" b="1" dirty="0"/>
              <a:t>75%</a:t>
            </a:r>
            <a:endParaRPr lang="zh-CN" altLang="en-US" sz="4000" b="1" dirty="0"/>
          </a:p>
        </p:txBody>
      </p:sp>
      <p:sp>
        <p:nvSpPr>
          <p:cNvPr id="23" name="文本框 22">
            <a:extLst>
              <a:ext uri="{FF2B5EF4-FFF2-40B4-BE49-F238E27FC236}">
                <a16:creationId xmlns:a16="http://schemas.microsoft.com/office/drawing/2014/main" xmlns="" id="{0722FDEA-4F2D-49AE-916D-07E1DD36DC40}"/>
              </a:ext>
            </a:extLst>
          </p:cNvPr>
          <p:cNvSpPr txBox="1"/>
          <p:nvPr/>
        </p:nvSpPr>
        <p:spPr>
          <a:xfrm>
            <a:off x="8963003" y="2557304"/>
            <a:ext cx="1244600" cy="707886"/>
          </a:xfrm>
          <a:prstGeom prst="rect">
            <a:avLst/>
          </a:prstGeom>
          <a:noFill/>
        </p:spPr>
        <p:txBody>
          <a:bodyPr wrap="square" rtlCol="0">
            <a:spAutoFit/>
          </a:bodyPr>
          <a:lstStyle/>
          <a:p>
            <a:pPr algn="ctr"/>
            <a:r>
              <a:rPr lang="en-US" altLang="zh-CN" sz="4000" b="1" dirty="0"/>
              <a:t>30%</a:t>
            </a:r>
            <a:endParaRPr lang="zh-CN" altLang="en-US" sz="4000" b="1" dirty="0"/>
          </a:p>
        </p:txBody>
      </p:sp>
      <p:sp>
        <p:nvSpPr>
          <p:cNvPr id="24" name="文本框 23">
            <a:extLst>
              <a:ext uri="{FF2B5EF4-FFF2-40B4-BE49-F238E27FC236}">
                <a16:creationId xmlns:a16="http://schemas.microsoft.com/office/drawing/2014/main" xmlns="" id="{A16D48F2-736C-4456-AB23-2BBC0D5C50C1}"/>
              </a:ext>
            </a:extLst>
          </p:cNvPr>
          <p:cNvSpPr txBox="1"/>
          <p:nvPr/>
        </p:nvSpPr>
        <p:spPr>
          <a:xfrm>
            <a:off x="4472352" y="4152900"/>
            <a:ext cx="3416300" cy="2308324"/>
          </a:xfrm>
          <a:prstGeom prst="rect">
            <a:avLst/>
          </a:prstGeom>
          <a:noFill/>
        </p:spPr>
        <p:txBody>
          <a:bodyPr wrap="square" rtlCol="0">
            <a:spAutoFit/>
          </a:bodyPr>
          <a:lstStyle/>
          <a:p>
            <a:r>
              <a:rPr lang="en-US" altLang="zh-CN" b="1" dirty="0">
                <a:solidFill>
                  <a:schemeClr val="tx1">
                    <a:lumMod val="95000"/>
                    <a:lumOff val="5000"/>
                  </a:schemeClr>
                </a:solidFill>
              </a:rPr>
              <a:t>The quick brown fox jumps over the lazy dog. The quick brown fox jumps over the lazy dog. The quick brown fox jumps over the lazy dog. The quick brown fox jumps over the lazy dog. The quick brown fox jumps over the lazy dog. </a:t>
            </a:r>
            <a:endParaRPr lang="zh-CN" altLang="en-US" b="1" dirty="0">
              <a:solidFill>
                <a:schemeClr val="tx1">
                  <a:lumMod val="95000"/>
                  <a:lumOff val="5000"/>
                </a:schemeClr>
              </a:solidFill>
            </a:endParaRPr>
          </a:p>
        </p:txBody>
      </p:sp>
      <p:sp>
        <p:nvSpPr>
          <p:cNvPr id="25" name="文本框 24">
            <a:extLst>
              <a:ext uri="{FF2B5EF4-FFF2-40B4-BE49-F238E27FC236}">
                <a16:creationId xmlns:a16="http://schemas.microsoft.com/office/drawing/2014/main" xmlns="" id="{E47E05E9-E3A8-4DB1-AD0A-B376D33E1985}"/>
              </a:ext>
            </a:extLst>
          </p:cNvPr>
          <p:cNvSpPr txBox="1"/>
          <p:nvPr/>
        </p:nvSpPr>
        <p:spPr>
          <a:xfrm>
            <a:off x="8060102" y="4152900"/>
            <a:ext cx="3416300" cy="2308324"/>
          </a:xfrm>
          <a:prstGeom prst="rect">
            <a:avLst/>
          </a:prstGeom>
          <a:noFill/>
        </p:spPr>
        <p:txBody>
          <a:bodyPr wrap="square" rtlCol="0">
            <a:spAutoFit/>
          </a:bodyPr>
          <a:lstStyle/>
          <a:p>
            <a:r>
              <a:rPr lang="en-US" altLang="zh-CN" b="1" dirty="0">
                <a:solidFill>
                  <a:schemeClr val="tx1">
                    <a:lumMod val="95000"/>
                    <a:lumOff val="5000"/>
                  </a:schemeClr>
                </a:solidFill>
              </a:rPr>
              <a:t>The quick brown fox jumps over the lazy dog. The quick brown fox jumps over the lazy dog. The quick brown fox jumps over the lazy dog. The quick brown fox jumps over the lazy dog. The quick brown fox jumps over the lazy dog. </a:t>
            </a:r>
            <a:endParaRPr lang="zh-CN" altLang="en-US" b="1" dirty="0">
              <a:solidFill>
                <a:schemeClr val="tx1">
                  <a:lumMod val="95000"/>
                  <a:lumOff val="5000"/>
                </a:schemeClr>
              </a:solidFill>
            </a:endParaRPr>
          </a:p>
        </p:txBody>
      </p:sp>
      <p:grpSp>
        <p:nvGrpSpPr>
          <p:cNvPr id="26" name="组合 25">
            <a:extLst>
              <a:ext uri="{FF2B5EF4-FFF2-40B4-BE49-F238E27FC236}">
                <a16:creationId xmlns:a16="http://schemas.microsoft.com/office/drawing/2014/main" xmlns="" id="{E5727EB0-132D-456B-A532-6C03321A6E8D}"/>
              </a:ext>
            </a:extLst>
          </p:cNvPr>
          <p:cNvGrpSpPr/>
          <p:nvPr/>
        </p:nvGrpSpPr>
        <p:grpSpPr>
          <a:xfrm rot="6955714">
            <a:off x="9752166" y="-1122957"/>
            <a:ext cx="4360159" cy="2692537"/>
            <a:chOff x="-1747332" y="88900"/>
            <a:chExt cx="5354132" cy="4539070"/>
          </a:xfrm>
          <a:blipFill dpi="0" rotWithShape="0">
            <a:blip r:embed="rId5"/>
            <a:srcRect/>
            <a:stretch>
              <a:fillRect/>
            </a:stretch>
          </a:blipFill>
        </p:grpSpPr>
        <p:sp>
          <p:nvSpPr>
            <p:cNvPr id="27" name="矩形: 对角圆角 26">
              <a:extLst>
                <a:ext uri="{FF2B5EF4-FFF2-40B4-BE49-F238E27FC236}">
                  <a16:creationId xmlns:a16="http://schemas.microsoft.com/office/drawing/2014/main" xmlns="" id="{FAB495FA-DB3F-4430-AB86-191438EFAEA0}"/>
                </a:ext>
              </a:extLst>
            </p:cNvPr>
            <p:cNvSpPr/>
            <p:nvPr/>
          </p:nvSpPr>
          <p:spPr>
            <a:xfrm rot="1694786">
              <a:off x="-228600" y="88900"/>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对角圆角 27">
              <a:extLst>
                <a:ext uri="{FF2B5EF4-FFF2-40B4-BE49-F238E27FC236}">
                  <a16:creationId xmlns:a16="http://schemas.microsoft.com/office/drawing/2014/main" xmlns="" id="{6B85CF30-DA12-454C-B35B-0C1FA7E8F1A7}"/>
                </a:ext>
              </a:extLst>
            </p:cNvPr>
            <p:cNvSpPr/>
            <p:nvPr/>
          </p:nvSpPr>
          <p:spPr>
            <a:xfrm rot="1694786">
              <a:off x="-1146579" y="732835"/>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对角圆角 28">
              <a:extLst>
                <a:ext uri="{FF2B5EF4-FFF2-40B4-BE49-F238E27FC236}">
                  <a16:creationId xmlns:a16="http://schemas.microsoft.com/office/drawing/2014/main" xmlns="" id="{7413E51E-048D-4771-8F9B-BD7E51287919}"/>
                </a:ext>
              </a:extLst>
            </p:cNvPr>
            <p:cNvSpPr/>
            <p:nvPr/>
          </p:nvSpPr>
          <p:spPr>
            <a:xfrm rot="1694786">
              <a:off x="-867181" y="2004015"/>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对角圆角 29">
              <a:extLst>
                <a:ext uri="{FF2B5EF4-FFF2-40B4-BE49-F238E27FC236}">
                  <a16:creationId xmlns:a16="http://schemas.microsoft.com/office/drawing/2014/main" xmlns="" id="{C0125022-D0C3-495B-9578-55BE5125AE0A}"/>
                </a:ext>
              </a:extLst>
            </p:cNvPr>
            <p:cNvSpPr/>
            <p:nvPr/>
          </p:nvSpPr>
          <p:spPr>
            <a:xfrm rot="1694786">
              <a:off x="-1747332" y="2952342"/>
              <a:ext cx="4953263"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对角圆角 30">
              <a:extLst>
                <a:ext uri="{FF2B5EF4-FFF2-40B4-BE49-F238E27FC236}">
                  <a16:creationId xmlns:a16="http://schemas.microsoft.com/office/drawing/2014/main" xmlns="" id="{ADBC2257-62AE-41A9-BD28-91C98EBB7ADE}"/>
                </a:ext>
              </a:extLst>
            </p:cNvPr>
            <p:cNvSpPr/>
            <p:nvPr/>
          </p:nvSpPr>
          <p:spPr>
            <a:xfrm rot="1694786">
              <a:off x="-1680775" y="3802470"/>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075296462"/>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AC90FFDA-FAC8-4E62-84F7-837FBDC60230}"/>
              </a:ext>
            </a:extLst>
          </p:cNvPr>
          <p:cNvSpPr txBox="1"/>
          <p:nvPr/>
        </p:nvSpPr>
        <p:spPr>
          <a:xfrm>
            <a:off x="326531" y="292437"/>
            <a:ext cx="4702177" cy="769441"/>
          </a:xfrm>
          <a:prstGeom prst="rect">
            <a:avLst/>
          </a:prstGeom>
          <a:noFill/>
        </p:spPr>
        <p:txBody>
          <a:bodyPr wrap="square" rtlCol="0">
            <a:spAutoFit/>
          </a:bodyPr>
          <a:lstStyle/>
          <a:p>
            <a:r>
              <a:rPr lang="zh-CN" altLang="en-US" sz="4400" b="1" dirty="0"/>
              <a:t>请输入标题</a:t>
            </a:r>
          </a:p>
        </p:txBody>
      </p:sp>
      <p:grpSp>
        <p:nvGrpSpPr>
          <p:cNvPr id="3" name="组合 2">
            <a:extLst>
              <a:ext uri="{FF2B5EF4-FFF2-40B4-BE49-F238E27FC236}">
                <a16:creationId xmlns:a16="http://schemas.microsoft.com/office/drawing/2014/main" xmlns="" id="{A4894519-DADC-4EA2-88BF-7BACE51E1E91}"/>
              </a:ext>
            </a:extLst>
          </p:cNvPr>
          <p:cNvGrpSpPr/>
          <p:nvPr/>
        </p:nvGrpSpPr>
        <p:grpSpPr>
          <a:xfrm>
            <a:off x="2639519" y="79067"/>
            <a:ext cx="874098" cy="1196179"/>
            <a:chOff x="8930302" y="1957566"/>
            <a:chExt cx="1318106" cy="2027855"/>
          </a:xfrm>
        </p:grpSpPr>
        <p:grpSp>
          <p:nvGrpSpPr>
            <p:cNvPr id="4" name="组合 3">
              <a:extLst>
                <a:ext uri="{FF2B5EF4-FFF2-40B4-BE49-F238E27FC236}">
                  <a16:creationId xmlns:a16="http://schemas.microsoft.com/office/drawing/2014/main" xmlns="" id="{231D800C-30C1-4DA5-812F-1D2E52623C37}"/>
                </a:ext>
              </a:extLst>
            </p:cNvPr>
            <p:cNvGrpSpPr/>
            <p:nvPr/>
          </p:nvGrpSpPr>
          <p:grpSpPr>
            <a:xfrm>
              <a:off x="8930302" y="1957566"/>
              <a:ext cx="1318106" cy="2027855"/>
              <a:chOff x="4686300" y="1270001"/>
              <a:chExt cx="2806700" cy="4317999"/>
            </a:xfrm>
          </p:grpSpPr>
          <p:sp>
            <p:nvSpPr>
              <p:cNvPr id="6" name="任意多边形: 形状 5">
                <a:extLst>
                  <a:ext uri="{FF2B5EF4-FFF2-40B4-BE49-F238E27FC236}">
                    <a16:creationId xmlns:a16="http://schemas.microsoft.com/office/drawing/2014/main" xmlns="" id="{FFE1F5A0-D4BD-4323-B57D-FC317F93A86A}"/>
                  </a:ext>
                </a:extLst>
              </p:cNvPr>
              <p:cNvSpPr/>
              <p:nvPr/>
            </p:nvSpPr>
            <p:spPr>
              <a:xfrm>
                <a:off x="4711701" y="1270001"/>
                <a:ext cx="2781299" cy="1041400"/>
              </a:xfrm>
              <a:custGeom>
                <a:avLst/>
                <a:gdLst>
                  <a:gd name="connsiteX0" fmla="*/ 0 w 2781300"/>
                  <a:gd name="connsiteY0" fmla="*/ 1028700 h 1041400"/>
                  <a:gd name="connsiteX1" fmla="*/ 0 w 2781300"/>
                  <a:gd name="connsiteY1" fmla="*/ 0 h 1041400"/>
                  <a:gd name="connsiteX2" fmla="*/ 2781300 w 2781300"/>
                  <a:gd name="connsiteY2" fmla="*/ 0 h 1041400"/>
                  <a:gd name="connsiteX3" fmla="*/ 2781300 w 2781300"/>
                  <a:gd name="connsiteY3" fmla="*/ 1041400 h 1041400"/>
                </a:gdLst>
                <a:ahLst/>
                <a:cxnLst>
                  <a:cxn ang="0">
                    <a:pos x="connsiteX0" y="connsiteY0"/>
                  </a:cxn>
                  <a:cxn ang="0">
                    <a:pos x="connsiteX1" y="connsiteY1"/>
                  </a:cxn>
                  <a:cxn ang="0">
                    <a:pos x="connsiteX2" y="connsiteY2"/>
                  </a:cxn>
                  <a:cxn ang="0">
                    <a:pos x="connsiteX3" y="connsiteY3"/>
                  </a:cxn>
                </a:cxnLst>
                <a:rect l="l" t="t" r="r" b="b"/>
                <a:pathLst>
                  <a:path w="2781300" h="1041400">
                    <a:moveTo>
                      <a:pt x="0" y="1028700"/>
                    </a:moveTo>
                    <a:lnTo>
                      <a:pt x="0" y="0"/>
                    </a:lnTo>
                    <a:lnTo>
                      <a:pt x="2781300" y="0"/>
                    </a:lnTo>
                    <a:lnTo>
                      <a:pt x="2781300" y="1041400"/>
                    </a:lnTo>
                  </a:path>
                </a:pathLst>
              </a:custGeom>
              <a:noFill/>
              <a:ln w="38100">
                <a:solidFill>
                  <a:srgbClr val="90D4DF">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形状 6">
                <a:extLst>
                  <a:ext uri="{FF2B5EF4-FFF2-40B4-BE49-F238E27FC236}">
                    <a16:creationId xmlns:a16="http://schemas.microsoft.com/office/drawing/2014/main" xmlns="" id="{3E1A2BAF-4566-4C03-BDB5-66C3ADD45F51}"/>
                  </a:ext>
                </a:extLst>
              </p:cNvPr>
              <p:cNvSpPr/>
              <p:nvPr/>
            </p:nvSpPr>
            <p:spPr>
              <a:xfrm flipV="1">
                <a:off x="4686300" y="4546600"/>
                <a:ext cx="2781299" cy="1041400"/>
              </a:xfrm>
              <a:custGeom>
                <a:avLst/>
                <a:gdLst>
                  <a:gd name="connsiteX0" fmla="*/ 0 w 2781300"/>
                  <a:gd name="connsiteY0" fmla="*/ 1028700 h 1041400"/>
                  <a:gd name="connsiteX1" fmla="*/ 0 w 2781300"/>
                  <a:gd name="connsiteY1" fmla="*/ 0 h 1041400"/>
                  <a:gd name="connsiteX2" fmla="*/ 2781300 w 2781300"/>
                  <a:gd name="connsiteY2" fmla="*/ 0 h 1041400"/>
                  <a:gd name="connsiteX3" fmla="*/ 2781300 w 2781300"/>
                  <a:gd name="connsiteY3" fmla="*/ 1041400 h 1041400"/>
                </a:gdLst>
                <a:ahLst/>
                <a:cxnLst>
                  <a:cxn ang="0">
                    <a:pos x="connsiteX0" y="connsiteY0"/>
                  </a:cxn>
                  <a:cxn ang="0">
                    <a:pos x="connsiteX1" y="connsiteY1"/>
                  </a:cxn>
                  <a:cxn ang="0">
                    <a:pos x="connsiteX2" y="connsiteY2"/>
                  </a:cxn>
                  <a:cxn ang="0">
                    <a:pos x="connsiteX3" y="connsiteY3"/>
                  </a:cxn>
                </a:cxnLst>
                <a:rect l="l" t="t" r="r" b="b"/>
                <a:pathLst>
                  <a:path w="2781300" h="1041400">
                    <a:moveTo>
                      <a:pt x="0" y="1028700"/>
                    </a:moveTo>
                    <a:lnTo>
                      <a:pt x="0" y="0"/>
                    </a:lnTo>
                    <a:lnTo>
                      <a:pt x="2781300" y="0"/>
                    </a:lnTo>
                    <a:lnTo>
                      <a:pt x="2781300" y="1041400"/>
                    </a:lnTo>
                  </a:path>
                </a:pathLst>
              </a:custGeom>
              <a:noFill/>
              <a:ln w="38100">
                <a:solidFill>
                  <a:srgbClr val="90D4DF">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 name="直接连接符 4">
              <a:extLst>
                <a:ext uri="{FF2B5EF4-FFF2-40B4-BE49-F238E27FC236}">
                  <a16:creationId xmlns:a16="http://schemas.microsoft.com/office/drawing/2014/main" xmlns="" id="{083FD54E-505A-488B-B7E6-668FE0D0DC53}"/>
                </a:ext>
              </a:extLst>
            </p:cNvPr>
            <p:cNvCxnSpPr>
              <a:stCxn id="6" idx="3"/>
              <a:endCxn id="7" idx="3"/>
            </p:cNvCxnSpPr>
            <p:nvPr/>
          </p:nvCxnSpPr>
          <p:spPr>
            <a:xfrm flipH="1">
              <a:off x="10236479" y="2446637"/>
              <a:ext cx="11929" cy="1049713"/>
            </a:xfrm>
            <a:prstGeom prst="line">
              <a:avLst/>
            </a:prstGeom>
            <a:ln w="38100">
              <a:solidFill>
                <a:srgbClr val="90D4DF">
                  <a:alpha val="70000"/>
                </a:srgbClr>
              </a:solidFill>
            </a:ln>
          </p:spPr>
          <p:style>
            <a:lnRef idx="1">
              <a:schemeClr val="accent1"/>
            </a:lnRef>
            <a:fillRef idx="0">
              <a:schemeClr val="accent1"/>
            </a:fillRef>
            <a:effectRef idx="0">
              <a:schemeClr val="accent1"/>
            </a:effectRef>
            <a:fontRef idx="minor">
              <a:schemeClr val="tx1"/>
            </a:fontRef>
          </p:style>
        </p:cxnSp>
      </p:grpSp>
      <p:grpSp>
        <p:nvGrpSpPr>
          <p:cNvPr id="20" name="组合 19">
            <a:extLst>
              <a:ext uri="{FF2B5EF4-FFF2-40B4-BE49-F238E27FC236}">
                <a16:creationId xmlns:a16="http://schemas.microsoft.com/office/drawing/2014/main" xmlns="" id="{DC136A2A-0432-4E78-806B-329F23619ABF}"/>
              </a:ext>
            </a:extLst>
          </p:cNvPr>
          <p:cNvGrpSpPr/>
          <p:nvPr/>
        </p:nvGrpSpPr>
        <p:grpSpPr>
          <a:xfrm>
            <a:off x="2032000" y="79067"/>
            <a:ext cx="8128000" cy="6778933"/>
            <a:chOff x="1448340" y="79067"/>
            <a:chExt cx="8128000" cy="6778933"/>
          </a:xfrm>
        </p:grpSpPr>
        <p:graphicFrame>
          <p:nvGraphicFramePr>
            <p:cNvPr id="10" name="图示 9">
              <a:extLst>
                <a:ext uri="{FF2B5EF4-FFF2-40B4-BE49-F238E27FC236}">
                  <a16:creationId xmlns:a16="http://schemas.microsoft.com/office/drawing/2014/main" xmlns="" id="{555E7CA4-2D84-4E7A-BE1F-571CB4E9BE75}"/>
                </a:ext>
              </a:extLst>
            </p:cNvPr>
            <p:cNvGraphicFramePr/>
            <p:nvPr>
              <p:extLst>
                <p:ext uri="{D42A27DB-BD31-4B8C-83A1-F6EECF244321}">
                  <p14:modId xmlns:p14="http://schemas.microsoft.com/office/powerpoint/2010/main" val="1968121774"/>
                </p:ext>
              </p:extLst>
            </p:nvPr>
          </p:nvGraphicFramePr>
          <p:xfrm>
            <a:off x="1448340" y="7906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9" name="组合 18">
              <a:extLst>
                <a:ext uri="{FF2B5EF4-FFF2-40B4-BE49-F238E27FC236}">
                  <a16:creationId xmlns:a16="http://schemas.microsoft.com/office/drawing/2014/main" xmlns="" id="{58383837-6A87-40CE-83BC-4139E5358217}"/>
                </a:ext>
              </a:extLst>
            </p:cNvPr>
            <p:cNvGrpSpPr/>
            <p:nvPr/>
          </p:nvGrpSpPr>
          <p:grpSpPr>
            <a:xfrm>
              <a:off x="1719378" y="3392488"/>
              <a:ext cx="7188174" cy="3465512"/>
              <a:chOff x="1719378" y="3392488"/>
              <a:chExt cx="7188174" cy="3465512"/>
            </a:xfrm>
          </p:grpSpPr>
          <p:cxnSp>
            <p:nvCxnSpPr>
              <p:cNvPr id="14" name="直接连接符 13">
                <a:extLst>
                  <a:ext uri="{FF2B5EF4-FFF2-40B4-BE49-F238E27FC236}">
                    <a16:creationId xmlns:a16="http://schemas.microsoft.com/office/drawing/2014/main" xmlns="" id="{71E2B45E-0AAF-41D1-94D3-E81B2E77B1CB}"/>
                  </a:ext>
                </a:extLst>
              </p:cNvPr>
              <p:cNvCxnSpPr/>
              <p:nvPr/>
            </p:nvCxnSpPr>
            <p:spPr>
              <a:xfrm>
                <a:off x="4007796" y="3392488"/>
                <a:ext cx="0" cy="3465512"/>
              </a:xfrm>
              <a:prstGeom prst="line">
                <a:avLst/>
              </a:prstGeom>
              <a:ln w="44450">
                <a:solidFill>
                  <a:srgbClr val="90D4DF"/>
                </a:solidFill>
                <a:prstDash val="sysDot"/>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xmlns="" id="{9B966133-6102-45E7-A05D-C78B57187E6B}"/>
                  </a:ext>
                </a:extLst>
              </p:cNvPr>
              <p:cNvCxnSpPr/>
              <p:nvPr/>
            </p:nvCxnSpPr>
            <p:spPr>
              <a:xfrm>
                <a:off x="6614809" y="3392488"/>
                <a:ext cx="0" cy="3465512"/>
              </a:xfrm>
              <a:prstGeom prst="line">
                <a:avLst/>
              </a:prstGeom>
              <a:ln w="44450">
                <a:solidFill>
                  <a:srgbClr val="90D4DF"/>
                </a:solidFill>
                <a:prstDash val="sysDot"/>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xmlns="" id="{81277983-2AF2-43F5-8A90-5EF3302250C5}"/>
                  </a:ext>
                </a:extLst>
              </p:cNvPr>
              <p:cNvSpPr txBox="1"/>
              <p:nvPr/>
            </p:nvSpPr>
            <p:spPr>
              <a:xfrm>
                <a:off x="4336132" y="3747554"/>
                <a:ext cx="1969825" cy="2585323"/>
              </a:xfrm>
              <a:prstGeom prst="rect">
                <a:avLst/>
              </a:prstGeom>
              <a:noFill/>
            </p:spPr>
            <p:txBody>
              <a:bodyPr wrap="square" rtlCol="0">
                <a:spAutoFit/>
              </a:bodyPr>
              <a:lstStyle/>
              <a:p>
                <a:r>
                  <a:rPr lang="en-US" altLang="zh-CN" dirty="0"/>
                  <a:t>The quick brown fox jumps over the lazy dog. The quick brown fox jumps over the lazy dog. The quick brown fox jumps over the lazy dog. The</a:t>
                </a:r>
              </a:p>
            </p:txBody>
          </p:sp>
          <p:sp>
            <p:nvSpPr>
              <p:cNvPr id="17" name="文本框 16">
                <a:extLst>
                  <a:ext uri="{FF2B5EF4-FFF2-40B4-BE49-F238E27FC236}">
                    <a16:creationId xmlns:a16="http://schemas.microsoft.com/office/drawing/2014/main" xmlns="" id="{721137C0-F8C2-48E3-ADA8-DE8EC932D775}"/>
                  </a:ext>
                </a:extLst>
              </p:cNvPr>
              <p:cNvSpPr txBox="1"/>
              <p:nvPr/>
            </p:nvSpPr>
            <p:spPr>
              <a:xfrm>
                <a:off x="1719378" y="3786678"/>
                <a:ext cx="1969825" cy="2585323"/>
              </a:xfrm>
              <a:prstGeom prst="rect">
                <a:avLst/>
              </a:prstGeom>
              <a:noFill/>
            </p:spPr>
            <p:txBody>
              <a:bodyPr wrap="square" rtlCol="0">
                <a:spAutoFit/>
              </a:bodyPr>
              <a:lstStyle/>
              <a:p>
                <a:r>
                  <a:rPr lang="en-US" altLang="zh-CN" dirty="0"/>
                  <a:t>The quick brown fox jumps over the lazy dog. The quick brown fox jumps over the lazy dog. The quick brown fox jumps over the lazy dog. The</a:t>
                </a:r>
              </a:p>
            </p:txBody>
          </p:sp>
          <p:sp>
            <p:nvSpPr>
              <p:cNvPr id="18" name="文本框 17">
                <a:extLst>
                  <a:ext uri="{FF2B5EF4-FFF2-40B4-BE49-F238E27FC236}">
                    <a16:creationId xmlns:a16="http://schemas.microsoft.com/office/drawing/2014/main" xmlns="" id="{587AF544-1DDF-4E2A-AC66-4734928168E7}"/>
                  </a:ext>
                </a:extLst>
              </p:cNvPr>
              <p:cNvSpPr txBox="1"/>
              <p:nvPr/>
            </p:nvSpPr>
            <p:spPr>
              <a:xfrm>
                <a:off x="6937727" y="3716976"/>
                <a:ext cx="1969825" cy="2585323"/>
              </a:xfrm>
              <a:prstGeom prst="rect">
                <a:avLst/>
              </a:prstGeom>
              <a:noFill/>
            </p:spPr>
            <p:txBody>
              <a:bodyPr wrap="square" rtlCol="0">
                <a:spAutoFit/>
              </a:bodyPr>
              <a:lstStyle/>
              <a:p>
                <a:r>
                  <a:rPr lang="en-US" altLang="zh-CN" dirty="0"/>
                  <a:t>The quick brown fox jumps over the lazy dog. The quick brown fox jumps over the lazy dog. The quick brown fox jumps over the lazy dog. The</a:t>
                </a:r>
              </a:p>
            </p:txBody>
          </p:sp>
        </p:grpSp>
      </p:grpSp>
      <p:grpSp>
        <p:nvGrpSpPr>
          <p:cNvPr id="21" name="组合 20">
            <a:extLst>
              <a:ext uri="{FF2B5EF4-FFF2-40B4-BE49-F238E27FC236}">
                <a16:creationId xmlns:a16="http://schemas.microsoft.com/office/drawing/2014/main" xmlns="" id="{5C9434C3-8CDF-48F4-805C-250C92F40FD9}"/>
              </a:ext>
            </a:extLst>
          </p:cNvPr>
          <p:cNvGrpSpPr/>
          <p:nvPr/>
        </p:nvGrpSpPr>
        <p:grpSpPr>
          <a:xfrm rot="6955714">
            <a:off x="9752166" y="-1122957"/>
            <a:ext cx="4360159" cy="2692537"/>
            <a:chOff x="-1747332" y="88900"/>
            <a:chExt cx="5354132" cy="4539070"/>
          </a:xfrm>
          <a:blipFill dpi="0" rotWithShape="0">
            <a:blip r:embed="rId7"/>
            <a:srcRect/>
            <a:stretch>
              <a:fillRect/>
            </a:stretch>
          </a:blipFill>
        </p:grpSpPr>
        <p:sp>
          <p:nvSpPr>
            <p:cNvPr id="22" name="矩形: 对角圆角 21">
              <a:extLst>
                <a:ext uri="{FF2B5EF4-FFF2-40B4-BE49-F238E27FC236}">
                  <a16:creationId xmlns:a16="http://schemas.microsoft.com/office/drawing/2014/main" xmlns="" id="{A4BFBB3F-DBAA-43CF-B4AA-55C8705D51B0}"/>
                </a:ext>
              </a:extLst>
            </p:cNvPr>
            <p:cNvSpPr/>
            <p:nvPr/>
          </p:nvSpPr>
          <p:spPr>
            <a:xfrm rot="1694786">
              <a:off x="-228600" y="88900"/>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对角圆角 22">
              <a:extLst>
                <a:ext uri="{FF2B5EF4-FFF2-40B4-BE49-F238E27FC236}">
                  <a16:creationId xmlns:a16="http://schemas.microsoft.com/office/drawing/2014/main" xmlns="" id="{76A2ED70-B62D-40A2-8FD0-4C4472521BC0}"/>
                </a:ext>
              </a:extLst>
            </p:cNvPr>
            <p:cNvSpPr/>
            <p:nvPr/>
          </p:nvSpPr>
          <p:spPr>
            <a:xfrm rot="1694786">
              <a:off x="-1146579" y="732835"/>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对角圆角 23">
              <a:extLst>
                <a:ext uri="{FF2B5EF4-FFF2-40B4-BE49-F238E27FC236}">
                  <a16:creationId xmlns:a16="http://schemas.microsoft.com/office/drawing/2014/main" xmlns="" id="{A7DF3A88-2670-4F97-BDE1-62D4E3B7EF79}"/>
                </a:ext>
              </a:extLst>
            </p:cNvPr>
            <p:cNvSpPr/>
            <p:nvPr/>
          </p:nvSpPr>
          <p:spPr>
            <a:xfrm rot="1694786">
              <a:off x="-867181" y="2004015"/>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对角圆角 24">
              <a:extLst>
                <a:ext uri="{FF2B5EF4-FFF2-40B4-BE49-F238E27FC236}">
                  <a16:creationId xmlns:a16="http://schemas.microsoft.com/office/drawing/2014/main" xmlns="" id="{C6F603B0-42EC-4502-AA46-8C8208CD28AB}"/>
                </a:ext>
              </a:extLst>
            </p:cNvPr>
            <p:cNvSpPr/>
            <p:nvPr/>
          </p:nvSpPr>
          <p:spPr>
            <a:xfrm rot="1694786">
              <a:off x="-1747332" y="2952342"/>
              <a:ext cx="4953263"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对角圆角 25">
              <a:extLst>
                <a:ext uri="{FF2B5EF4-FFF2-40B4-BE49-F238E27FC236}">
                  <a16:creationId xmlns:a16="http://schemas.microsoft.com/office/drawing/2014/main" xmlns="" id="{CB83C0F4-F19B-4FEE-A38E-36314D8456D9}"/>
                </a:ext>
              </a:extLst>
            </p:cNvPr>
            <p:cNvSpPr/>
            <p:nvPr/>
          </p:nvSpPr>
          <p:spPr>
            <a:xfrm rot="1694786">
              <a:off x="-1680775" y="3802470"/>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597528939"/>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xmlns="" id="{A5ACDAFF-4C38-4ECC-A910-BDA049919F5A}"/>
              </a:ext>
            </a:extLst>
          </p:cNvPr>
          <p:cNvGrpSpPr/>
          <p:nvPr/>
        </p:nvGrpSpPr>
        <p:grpSpPr>
          <a:xfrm>
            <a:off x="-1734633" y="-355600"/>
            <a:ext cx="7424233" cy="4584700"/>
            <a:chOff x="-1747332" y="88900"/>
            <a:chExt cx="5354132" cy="4539070"/>
          </a:xfrm>
          <a:blipFill dpi="0" rotWithShape="1">
            <a:blip r:embed="rId2"/>
            <a:srcRect/>
            <a:tile tx="0" ty="0" sx="100000" sy="100000" flip="x" algn="ctr"/>
          </a:blipFill>
        </p:grpSpPr>
        <p:sp>
          <p:nvSpPr>
            <p:cNvPr id="9" name="矩形: 对角圆角 8">
              <a:extLst>
                <a:ext uri="{FF2B5EF4-FFF2-40B4-BE49-F238E27FC236}">
                  <a16:creationId xmlns:a16="http://schemas.microsoft.com/office/drawing/2014/main" xmlns="" id="{D3ADDF1C-8649-4306-B778-F922E42896AB}"/>
                </a:ext>
              </a:extLst>
            </p:cNvPr>
            <p:cNvSpPr/>
            <p:nvPr/>
          </p:nvSpPr>
          <p:spPr>
            <a:xfrm rot="1694786">
              <a:off x="-228600" y="88900"/>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对角圆角 9">
              <a:extLst>
                <a:ext uri="{FF2B5EF4-FFF2-40B4-BE49-F238E27FC236}">
                  <a16:creationId xmlns:a16="http://schemas.microsoft.com/office/drawing/2014/main" xmlns="" id="{24BA8ED7-AB10-40DA-BC1A-D1B3FBF48BC6}"/>
                </a:ext>
              </a:extLst>
            </p:cNvPr>
            <p:cNvSpPr/>
            <p:nvPr/>
          </p:nvSpPr>
          <p:spPr>
            <a:xfrm rot="1694786">
              <a:off x="-1146579" y="732835"/>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对角圆角 10">
              <a:extLst>
                <a:ext uri="{FF2B5EF4-FFF2-40B4-BE49-F238E27FC236}">
                  <a16:creationId xmlns:a16="http://schemas.microsoft.com/office/drawing/2014/main" xmlns="" id="{8B6536BE-882B-42FF-AF0B-205E2D0AB0F2}"/>
                </a:ext>
              </a:extLst>
            </p:cNvPr>
            <p:cNvSpPr/>
            <p:nvPr/>
          </p:nvSpPr>
          <p:spPr>
            <a:xfrm rot="1694786">
              <a:off x="-867181" y="2004015"/>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对角圆角 11">
              <a:extLst>
                <a:ext uri="{FF2B5EF4-FFF2-40B4-BE49-F238E27FC236}">
                  <a16:creationId xmlns:a16="http://schemas.microsoft.com/office/drawing/2014/main" xmlns="" id="{23AA3E6C-3BDB-4004-B2E6-C4414364242C}"/>
                </a:ext>
              </a:extLst>
            </p:cNvPr>
            <p:cNvSpPr/>
            <p:nvPr/>
          </p:nvSpPr>
          <p:spPr>
            <a:xfrm rot="1694786">
              <a:off x="-1747332" y="2952342"/>
              <a:ext cx="4953263"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对角圆角 12">
              <a:extLst>
                <a:ext uri="{FF2B5EF4-FFF2-40B4-BE49-F238E27FC236}">
                  <a16:creationId xmlns:a16="http://schemas.microsoft.com/office/drawing/2014/main" xmlns="" id="{8A1DE81C-7D8B-499A-A064-1A857160E03B}"/>
                </a:ext>
              </a:extLst>
            </p:cNvPr>
            <p:cNvSpPr/>
            <p:nvPr/>
          </p:nvSpPr>
          <p:spPr>
            <a:xfrm rot="1694786">
              <a:off x="-1680775" y="3802470"/>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a:extLst>
              <a:ext uri="{FF2B5EF4-FFF2-40B4-BE49-F238E27FC236}">
                <a16:creationId xmlns:a16="http://schemas.microsoft.com/office/drawing/2014/main" xmlns="" id="{C4A2F55F-B220-4191-9F8A-2D65EB7CE6D4}"/>
              </a:ext>
            </a:extLst>
          </p:cNvPr>
          <p:cNvSpPr txBox="1"/>
          <p:nvPr/>
        </p:nvSpPr>
        <p:spPr>
          <a:xfrm>
            <a:off x="5812931" y="2413337"/>
            <a:ext cx="4702177" cy="1015663"/>
          </a:xfrm>
          <a:prstGeom prst="rect">
            <a:avLst/>
          </a:prstGeom>
          <a:noFill/>
        </p:spPr>
        <p:txBody>
          <a:bodyPr wrap="square" rtlCol="0">
            <a:spAutoFit/>
          </a:bodyPr>
          <a:lstStyle/>
          <a:p>
            <a:pPr algn="ctr"/>
            <a:r>
              <a:rPr lang="zh-CN" altLang="en-US" sz="6000" b="1" dirty="0"/>
              <a:t>请输入标题</a:t>
            </a:r>
          </a:p>
        </p:txBody>
      </p:sp>
      <p:grpSp>
        <p:nvGrpSpPr>
          <p:cNvPr id="23" name="组合 22">
            <a:extLst>
              <a:ext uri="{FF2B5EF4-FFF2-40B4-BE49-F238E27FC236}">
                <a16:creationId xmlns:a16="http://schemas.microsoft.com/office/drawing/2014/main" xmlns="" id="{F112DB2F-6E09-4CA6-9C05-0B887D559C21}"/>
              </a:ext>
            </a:extLst>
          </p:cNvPr>
          <p:cNvGrpSpPr/>
          <p:nvPr/>
        </p:nvGrpSpPr>
        <p:grpSpPr>
          <a:xfrm>
            <a:off x="8930302" y="1957566"/>
            <a:ext cx="1318106" cy="2027855"/>
            <a:chOff x="4686300" y="1270001"/>
            <a:chExt cx="2806700" cy="4317999"/>
          </a:xfrm>
        </p:grpSpPr>
        <p:sp>
          <p:nvSpPr>
            <p:cNvPr id="24" name="任意多边形: 形状 23">
              <a:extLst>
                <a:ext uri="{FF2B5EF4-FFF2-40B4-BE49-F238E27FC236}">
                  <a16:creationId xmlns:a16="http://schemas.microsoft.com/office/drawing/2014/main" xmlns="" id="{38E52C43-8C3C-4A03-B76E-93019A019109}"/>
                </a:ext>
              </a:extLst>
            </p:cNvPr>
            <p:cNvSpPr/>
            <p:nvPr/>
          </p:nvSpPr>
          <p:spPr>
            <a:xfrm>
              <a:off x="4711701" y="1270001"/>
              <a:ext cx="2781299" cy="1041400"/>
            </a:xfrm>
            <a:custGeom>
              <a:avLst/>
              <a:gdLst>
                <a:gd name="connsiteX0" fmla="*/ 0 w 2781300"/>
                <a:gd name="connsiteY0" fmla="*/ 1028700 h 1041400"/>
                <a:gd name="connsiteX1" fmla="*/ 0 w 2781300"/>
                <a:gd name="connsiteY1" fmla="*/ 0 h 1041400"/>
                <a:gd name="connsiteX2" fmla="*/ 2781300 w 2781300"/>
                <a:gd name="connsiteY2" fmla="*/ 0 h 1041400"/>
                <a:gd name="connsiteX3" fmla="*/ 2781300 w 2781300"/>
                <a:gd name="connsiteY3" fmla="*/ 1041400 h 1041400"/>
              </a:gdLst>
              <a:ahLst/>
              <a:cxnLst>
                <a:cxn ang="0">
                  <a:pos x="connsiteX0" y="connsiteY0"/>
                </a:cxn>
                <a:cxn ang="0">
                  <a:pos x="connsiteX1" y="connsiteY1"/>
                </a:cxn>
                <a:cxn ang="0">
                  <a:pos x="connsiteX2" y="connsiteY2"/>
                </a:cxn>
                <a:cxn ang="0">
                  <a:pos x="connsiteX3" y="connsiteY3"/>
                </a:cxn>
              </a:cxnLst>
              <a:rect l="l" t="t" r="r" b="b"/>
              <a:pathLst>
                <a:path w="2781300" h="1041400">
                  <a:moveTo>
                    <a:pt x="0" y="1028700"/>
                  </a:moveTo>
                  <a:lnTo>
                    <a:pt x="0" y="0"/>
                  </a:lnTo>
                  <a:lnTo>
                    <a:pt x="2781300" y="0"/>
                  </a:lnTo>
                  <a:lnTo>
                    <a:pt x="2781300" y="1041400"/>
                  </a:lnTo>
                </a:path>
              </a:pathLst>
            </a:custGeom>
            <a:noFill/>
            <a:ln w="38100">
              <a:solidFill>
                <a:srgbClr val="90D4DF">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形状 24">
              <a:extLst>
                <a:ext uri="{FF2B5EF4-FFF2-40B4-BE49-F238E27FC236}">
                  <a16:creationId xmlns:a16="http://schemas.microsoft.com/office/drawing/2014/main" xmlns="" id="{94F18C3E-5409-405F-8BF4-B206191C8942}"/>
                </a:ext>
              </a:extLst>
            </p:cNvPr>
            <p:cNvSpPr/>
            <p:nvPr/>
          </p:nvSpPr>
          <p:spPr>
            <a:xfrm flipV="1">
              <a:off x="4686300" y="4546600"/>
              <a:ext cx="2781299" cy="1041400"/>
            </a:xfrm>
            <a:custGeom>
              <a:avLst/>
              <a:gdLst>
                <a:gd name="connsiteX0" fmla="*/ 0 w 2781300"/>
                <a:gd name="connsiteY0" fmla="*/ 1028700 h 1041400"/>
                <a:gd name="connsiteX1" fmla="*/ 0 w 2781300"/>
                <a:gd name="connsiteY1" fmla="*/ 0 h 1041400"/>
                <a:gd name="connsiteX2" fmla="*/ 2781300 w 2781300"/>
                <a:gd name="connsiteY2" fmla="*/ 0 h 1041400"/>
                <a:gd name="connsiteX3" fmla="*/ 2781300 w 2781300"/>
                <a:gd name="connsiteY3" fmla="*/ 1041400 h 1041400"/>
              </a:gdLst>
              <a:ahLst/>
              <a:cxnLst>
                <a:cxn ang="0">
                  <a:pos x="connsiteX0" y="connsiteY0"/>
                </a:cxn>
                <a:cxn ang="0">
                  <a:pos x="connsiteX1" y="connsiteY1"/>
                </a:cxn>
                <a:cxn ang="0">
                  <a:pos x="connsiteX2" y="connsiteY2"/>
                </a:cxn>
                <a:cxn ang="0">
                  <a:pos x="connsiteX3" y="connsiteY3"/>
                </a:cxn>
              </a:cxnLst>
              <a:rect l="l" t="t" r="r" b="b"/>
              <a:pathLst>
                <a:path w="2781300" h="1041400">
                  <a:moveTo>
                    <a:pt x="0" y="1028700"/>
                  </a:moveTo>
                  <a:lnTo>
                    <a:pt x="0" y="0"/>
                  </a:lnTo>
                  <a:lnTo>
                    <a:pt x="2781300" y="0"/>
                  </a:lnTo>
                  <a:lnTo>
                    <a:pt x="2781300" y="1041400"/>
                  </a:lnTo>
                </a:path>
              </a:pathLst>
            </a:custGeom>
            <a:noFill/>
            <a:ln w="38100">
              <a:solidFill>
                <a:srgbClr val="90D4DF">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a:extLst>
              <a:ext uri="{FF2B5EF4-FFF2-40B4-BE49-F238E27FC236}">
                <a16:creationId xmlns:a16="http://schemas.microsoft.com/office/drawing/2014/main" xmlns="" id="{7E1CD8C3-B2B9-43A4-8D45-6B23EB11BF30}"/>
              </a:ext>
            </a:extLst>
          </p:cNvPr>
          <p:cNvCxnSpPr>
            <a:stCxn id="24" idx="3"/>
            <a:endCxn id="25" idx="3"/>
          </p:cNvCxnSpPr>
          <p:nvPr/>
        </p:nvCxnSpPr>
        <p:spPr>
          <a:xfrm flipH="1">
            <a:off x="10236479" y="2446637"/>
            <a:ext cx="11929" cy="1049713"/>
          </a:xfrm>
          <a:prstGeom prst="line">
            <a:avLst/>
          </a:prstGeom>
          <a:ln w="38100">
            <a:solidFill>
              <a:srgbClr val="90D4DF">
                <a:alpha val="7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6274335"/>
      </p:ext>
    </p:extLst>
  </p:cSld>
  <p:clrMapOvr>
    <a:masterClrMapping/>
  </p:clrMapOvr>
  <p:transition spd="slow">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文本框 39">
            <a:extLst>
              <a:ext uri="{FF2B5EF4-FFF2-40B4-BE49-F238E27FC236}">
                <a16:creationId xmlns:a16="http://schemas.microsoft.com/office/drawing/2014/main" xmlns="" id="{822C905B-FDF8-46F9-ACEB-D85145B4B886}"/>
              </a:ext>
            </a:extLst>
          </p:cNvPr>
          <p:cNvSpPr txBox="1"/>
          <p:nvPr/>
        </p:nvSpPr>
        <p:spPr>
          <a:xfrm>
            <a:off x="326531" y="292437"/>
            <a:ext cx="4702177" cy="769441"/>
          </a:xfrm>
          <a:prstGeom prst="rect">
            <a:avLst/>
          </a:prstGeom>
          <a:noFill/>
        </p:spPr>
        <p:txBody>
          <a:bodyPr wrap="square" rtlCol="0">
            <a:spAutoFit/>
          </a:bodyPr>
          <a:lstStyle/>
          <a:p>
            <a:r>
              <a:rPr lang="zh-CN" altLang="en-US" sz="4400" b="1" dirty="0"/>
              <a:t>请输入标题</a:t>
            </a:r>
          </a:p>
        </p:txBody>
      </p:sp>
      <p:grpSp>
        <p:nvGrpSpPr>
          <p:cNvPr id="41" name="组合 40">
            <a:extLst>
              <a:ext uri="{FF2B5EF4-FFF2-40B4-BE49-F238E27FC236}">
                <a16:creationId xmlns:a16="http://schemas.microsoft.com/office/drawing/2014/main" xmlns="" id="{49006EB8-8D6D-4BC6-AE9D-CB7C0AAA164B}"/>
              </a:ext>
            </a:extLst>
          </p:cNvPr>
          <p:cNvGrpSpPr/>
          <p:nvPr/>
        </p:nvGrpSpPr>
        <p:grpSpPr>
          <a:xfrm>
            <a:off x="2639519" y="79067"/>
            <a:ext cx="874098" cy="1196179"/>
            <a:chOff x="8930302" y="1957566"/>
            <a:chExt cx="1318106" cy="2027855"/>
          </a:xfrm>
        </p:grpSpPr>
        <p:grpSp>
          <p:nvGrpSpPr>
            <p:cNvPr id="42" name="组合 41">
              <a:extLst>
                <a:ext uri="{FF2B5EF4-FFF2-40B4-BE49-F238E27FC236}">
                  <a16:creationId xmlns:a16="http://schemas.microsoft.com/office/drawing/2014/main" xmlns="" id="{11F9528C-80EF-4708-90A0-5F108152FE64}"/>
                </a:ext>
              </a:extLst>
            </p:cNvPr>
            <p:cNvGrpSpPr/>
            <p:nvPr/>
          </p:nvGrpSpPr>
          <p:grpSpPr>
            <a:xfrm>
              <a:off x="8930302" y="1957566"/>
              <a:ext cx="1318106" cy="2027855"/>
              <a:chOff x="4686300" y="1270001"/>
              <a:chExt cx="2806700" cy="4317999"/>
            </a:xfrm>
          </p:grpSpPr>
          <p:sp>
            <p:nvSpPr>
              <p:cNvPr id="44" name="任意多边形: 形状 43">
                <a:extLst>
                  <a:ext uri="{FF2B5EF4-FFF2-40B4-BE49-F238E27FC236}">
                    <a16:creationId xmlns:a16="http://schemas.microsoft.com/office/drawing/2014/main" xmlns="" id="{59E931A8-74BF-4587-84D8-B6B67FB05585}"/>
                  </a:ext>
                </a:extLst>
              </p:cNvPr>
              <p:cNvSpPr/>
              <p:nvPr/>
            </p:nvSpPr>
            <p:spPr>
              <a:xfrm>
                <a:off x="4711701" y="1270001"/>
                <a:ext cx="2781299" cy="1041400"/>
              </a:xfrm>
              <a:custGeom>
                <a:avLst/>
                <a:gdLst>
                  <a:gd name="connsiteX0" fmla="*/ 0 w 2781300"/>
                  <a:gd name="connsiteY0" fmla="*/ 1028700 h 1041400"/>
                  <a:gd name="connsiteX1" fmla="*/ 0 w 2781300"/>
                  <a:gd name="connsiteY1" fmla="*/ 0 h 1041400"/>
                  <a:gd name="connsiteX2" fmla="*/ 2781300 w 2781300"/>
                  <a:gd name="connsiteY2" fmla="*/ 0 h 1041400"/>
                  <a:gd name="connsiteX3" fmla="*/ 2781300 w 2781300"/>
                  <a:gd name="connsiteY3" fmla="*/ 1041400 h 1041400"/>
                </a:gdLst>
                <a:ahLst/>
                <a:cxnLst>
                  <a:cxn ang="0">
                    <a:pos x="connsiteX0" y="connsiteY0"/>
                  </a:cxn>
                  <a:cxn ang="0">
                    <a:pos x="connsiteX1" y="connsiteY1"/>
                  </a:cxn>
                  <a:cxn ang="0">
                    <a:pos x="connsiteX2" y="connsiteY2"/>
                  </a:cxn>
                  <a:cxn ang="0">
                    <a:pos x="connsiteX3" y="connsiteY3"/>
                  </a:cxn>
                </a:cxnLst>
                <a:rect l="l" t="t" r="r" b="b"/>
                <a:pathLst>
                  <a:path w="2781300" h="1041400">
                    <a:moveTo>
                      <a:pt x="0" y="1028700"/>
                    </a:moveTo>
                    <a:lnTo>
                      <a:pt x="0" y="0"/>
                    </a:lnTo>
                    <a:lnTo>
                      <a:pt x="2781300" y="0"/>
                    </a:lnTo>
                    <a:lnTo>
                      <a:pt x="2781300" y="1041400"/>
                    </a:lnTo>
                  </a:path>
                </a:pathLst>
              </a:custGeom>
              <a:noFill/>
              <a:ln w="38100">
                <a:solidFill>
                  <a:srgbClr val="90D4DF">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形状 44">
                <a:extLst>
                  <a:ext uri="{FF2B5EF4-FFF2-40B4-BE49-F238E27FC236}">
                    <a16:creationId xmlns:a16="http://schemas.microsoft.com/office/drawing/2014/main" xmlns="" id="{9CBD62FF-840F-4188-B23E-222991D42DCE}"/>
                  </a:ext>
                </a:extLst>
              </p:cNvPr>
              <p:cNvSpPr/>
              <p:nvPr/>
            </p:nvSpPr>
            <p:spPr>
              <a:xfrm flipV="1">
                <a:off x="4686300" y="4546600"/>
                <a:ext cx="2781299" cy="1041400"/>
              </a:xfrm>
              <a:custGeom>
                <a:avLst/>
                <a:gdLst>
                  <a:gd name="connsiteX0" fmla="*/ 0 w 2781300"/>
                  <a:gd name="connsiteY0" fmla="*/ 1028700 h 1041400"/>
                  <a:gd name="connsiteX1" fmla="*/ 0 w 2781300"/>
                  <a:gd name="connsiteY1" fmla="*/ 0 h 1041400"/>
                  <a:gd name="connsiteX2" fmla="*/ 2781300 w 2781300"/>
                  <a:gd name="connsiteY2" fmla="*/ 0 h 1041400"/>
                  <a:gd name="connsiteX3" fmla="*/ 2781300 w 2781300"/>
                  <a:gd name="connsiteY3" fmla="*/ 1041400 h 1041400"/>
                </a:gdLst>
                <a:ahLst/>
                <a:cxnLst>
                  <a:cxn ang="0">
                    <a:pos x="connsiteX0" y="connsiteY0"/>
                  </a:cxn>
                  <a:cxn ang="0">
                    <a:pos x="connsiteX1" y="connsiteY1"/>
                  </a:cxn>
                  <a:cxn ang="0">
                    <a:pos x="connsiteX2" y="connsiteY2"/>
                  </a:cxn>
                  <a:cxn ang="0">
                    <a:pos x="connsiteX3" y="connsiteY3"/>
                  </a:cxn>
                </a:cxnLst>
                <a:rect l="l" t="t" r="r" b="b"/>
                <a:pathLst>
                  <a:path w="2781300" h="1041400">
                    <a:moveTo>
                      <a:pt x="0" y="1028700"/>
                    </a:moveTo>
                    <a:lnTo>
                      <a:pt x="0" y="0"/>
                    </a:lnTo>
                    <a:lnTo>
                      <a:pt x="2781300" y="0"/>
                    </a:lnTo>
                    <a:lnTo>
                      <a:pt x="2781300" y="1041400"/>
                    </a:lnTo>
                  </a:path>
                </a:pathLst>
              </a:custGeom>
              <a:noFill/>
              <a:ln w="38100">
                <a:solidFill>
                  <a:srgbClr val="90D4DF">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43" name="直接连接符 42">
              <a:extLst>
                <a:ext uri="{FF2B5EF4-FFF2-40B4-BE49-F238E27FC236}">
                  <a16:creationId xmlns:a16="http://schemas.microsoft.com/office/drawing/2014/main" xmlns="" id="{A814D3B9-FDF3-4126-91DA-3D4BF836DE00}"/>
                </a:ext>
              </a:extLst>
            </p:cNvPr>
            <p:cNvCxnSpPr>
              <a:stCxn id="44" idx="3"/>
              <a:endCxn id="45" idx="3"/>
            </p:cNvCxnSpPr>
            <p:nvPr/>
          </p:nvCxnSpPr>
          <p:spPr>
            <a:xfrm flipH="1">
              <a:off x="10236479" y="2446637"/>
              <a:ext cx="11929" cy="1049713"/>
            </a:xfrm>
            <a:prstGeom prst="line">
              <a:avLst/>
            </a:prstGeom>
            <a:ln w="38100">
              <a:solidFill>
                <a:srgbClr val="90D4DF">
                  <a:alpha val="70000"/>
                </a:srgbClr>
              </a:solidFill>
            </a:ln>
          </p:spPr>
          <p:style>
            <a:lnRef idx="1">
              <a:schemeClr val="accent1"/>
            </a:lnRef>
            <a:fillRef idx="0">
              <a:schemeClr val="accent1"/>
            </a:fillRef>
            <a:effectRef idx="0">
              <a:schemeClr val="accent1"/>
            </a:effectRef>
            <a:fontRef idx="minor">
              <a:schemeClr val="tx1"/>
            </a:fontRef>
          </p:style>
        </p:cxnSp>
      </p:grpSp>
      <p:pic>
        <p:nvPicPr>
          <p:cNvPr id="46" name="图片 45">
            <a:extLst>
              <a:ext uri="{FF2B5EF4-FFF2-40B4-BE49-F238E27FC236}">
                <a16:creationId xmlns:a16="http://schemas.microsoft.com/office/drawing/2014/main" xmlns="" id="{F54FCD42-77AA-4F2A-A40F-7C1F6C7F2339}"/>
              </a:ext>
            </a:extLst>
          </p:cNvPr>
          <p:cNvPicPr>
            <a:picLocks noChangeAspect="1"/>
          </p:cNvPicPr>
          <p:nvPr/>
        </p:nvPicPr>
        <p:blipFill rotWithShape="1">
          <a:blip r:embed="rId2">
            <a:extLst>
              <a:ext uri="{28A0092B-C50C-407E-A947-70E740481C1C}">
                <a14:useLocalDpi xmlns:a14="http://schemas.microsoft.com/office/drawing/2010/main" val="0"/>
              </a:ext>
            </a:extLst>
          </a:blip>
          <a:srcRect l="27313"/>
          <a:stretch/>
        </p:blipFill>
        <p:spPr>
          <a:xfrm>
            <a:off x="-406798" y="1424800"/>
            <a:ext cx="6539311" cy="4498236"/>
          </a:xfrm>
          <a:prstGeom prst="rect">
            <a:avLst/>
          </a:prstGeom>
        </p:spPr>
      </p:pic>
      <p:sp>
        <p:nvSpPr>
          <p:cNvPr id="47" name="椭圆 46">
            <a:extLst>
              <a:ext uri="{FF2B5EF4-FFF2-40B4-BE49-F238E27FC236}">
                <a16:creationId xmlns:a16="http://schemas.microsoft.com/office/drawing/2014/main" xmlns="" id="{A3CEF909-73FC-4A01-BD35-8360D4EEAB55}"/>
              </a:ext>
            </a:extLst>
          </p:cNvPr>
          <p:cNvSpPr/>
          <p:nvPr/>
        </p:nvSpPr>
        <p:spPr>
          <a:xfrm>
            <a:off x="5943942" y="3273737"/>
            <a:ext cx="296883" cy="296883"/>
          </a:xfrm>
          <a:prstGeom prst="ellipse">
            <a:avLst/>
          </a:prstGeom>
          <a:solidFill>
            <a:srgbClr val="36A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a:extLst>
              <a:ext uri="{FF2B5EF4-FFF2-40B4-BE49-F238E27FC236}">
                <a16:creationId xmlns:a16="http://schemas.microsoft.com/office/drawing/2014/main" xmlns="" id="{572B4EA4-7EBC-4A09-B24A-865B35DB7288}"/>
              </a:ext>
            </a:extLst>
          </p:cNvPr>
          <p:cNvSpPr/>
          <p:nvPr/>
        </p:nvSpPr>
        <p:spPr>
          <a:xfrm>
            <a:off x="6009688" y="5229147"/>
            <a:ext cx="296883" cy="296883"/>
          </a:xfrm>
          <a:prstGeom prst="ellipse">
            <a:avLst/>
          </a:prstGeom>
          <a:solidFill>
            <a:srgbClr val="36A9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a:extLst>
              <a:ext uri="{FF2B5EF4-FFF2-40B4-BE49-F238E27FC236}">
                <a16:creationId xmlns:a16="http://schemas.microsoft.com/office/drawing/2014/main" xmlns="" id="{3848E640-9DFA-4125-903C-D059383ADF21}"/>
              </a:ext>
            </a:extLst>
          </p:cNvPr>
          <p:cNvSpPr/>
          <p:nvPr/>
        </p:nvSpPr>
        <p:spPr>
          <a:xfrm>
            <a:off x="5953290" y="1383794"/>
            <a:ext cx="296883" cy="296883"/>
          </a:xfrm>
          <a:prstGeom prst="ellipse">
            <a:avLst/>
          </a:prstGeom>
          <a:solidFill>
            <a:srgbClr val="90D4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对角圆角 49">
            <a:extLst>
              <a:ext uri="{FF2B5EF4-FFF2-40B4-BE49-F238E27FC236}">
                <a16:creationId xmlns:a16="http://schemas.microsoft.com/office/drawing/2014/main" xmlns="" id="{7988C1FB-F4E1-4125-BC82-4B4CBBA19DD2}"/>
              </a:ext>
            </a:extLst>
          </p:cNvPr>
          <p:cNvSpPr/>
          <p:nvPr/>
        </p:nvSpPr>
        <p:spPr>
          <a:xfrm>
            <a:off x="6669813" y="1275246"/>
            <a:ext cx="3086100" cy="414178"/>
          </a:xfrm>
          <a:prstGeom prst="round2DiagRect">
            <a:avLst>
              <a:gd name="adj1" fmla="val 16667"/>
              <a:gd name="adj2" fmla="val 50000"/>
            </a:avLst>
          </a:prstGeom>
          <a:solidFill>
            <a:srgbClr val="90D4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t>请输入内容</a:t>
            </a:r>
          </a:p>
        </p:txBody>
      </p:sp>
      <p:sp>
        <p:nvSpPr>
          <p:cNvPr id="51" name="文本框 50">
            <a:extLst>
              <a:ext uri="{FF2B5EF4-FFF2-40B4-BE49-F238E27FC236}">
                <a16:creationId xmlns:a16="http://schemas.microsoft.com/office/drawing/2014/main" xmlns="" id="{2D362168-54CD-4BC9-8804-41BCDAA30D70}"/>
              </a:ext>
            </a:extLst>
          </p:cNvPr>
          <p:cNvSpPr txBox="1"/>
          <p:nvPr/>
        </p:nvSpPr>
        <p:spPr>
          <a:xfrm>
            <a:off x="6624457" y="1606501"/>
            <a:ext cx="5359400" cy="1241365"/>
          </a:xfrm>
          <a:prstGeom prst="rect">
            <a:avLst/>
          </a:prstGeom>
          <a:noFill/>
        </p:spPr>
        <p:txBody>
          <a:bodyPr wrap="square" rtlCol="0">
            <a:spAutoFit/>
          </a:bodyPr>
          <a:lstStyle/>
          <a:p>
            <a:r>
              <a:rPr lang="en-US" altLang="zh-CN" sz="2800" baseline="-25000" dirty="0"/>
              <a:t>The quick brown fox jumps over the lazy dog. The quick brown fox jumps over the lazy dog. The quick brown fox jumps over the lazy dog. The quick brown fox jumps over the lazy dog. </a:t>
            </a:r>
          </a:p>
        </p:txBody>
      </p:sp>
      <p:sp>
        <p:nvSpPr>
          <p:cNvPr id="52" name="矩形: 对角圆角 51">
            <a:extLst>
              <a:ext uri="{FF2B5EF4-FFF2-40B4-BE49-F238E27FC236}">
                <a16:creationId xmlns:a16="http://schemas.microsoft.com/office/drawing/2014/main" xmlns="" id="{D7E5F7AF-564E-4CF5-BF24-DB87E5AEBEFA}"/>
              </a:ext>
            </a:extLst>
          </p:cNvPr>
          <p:cNvSpPr/>
          <p:nvPr/>
        </p:nvSpPr>
        <p:spPr>
          <a:xfrm>
            <a:off x="6624457" y="3273737"/>
            <a:ext cx="3086100" cy="414178"/>
          </a:xfrm>
          <a:prstGeom prst="round2DiagRect">
            <a:avLst>
              <a:gd name="adj1" fmla="val 16667"/>
              <a:gd name="adj2" fmla="val 50000"/>
            </a:avLst>
          </a:prstGeom>
          <a:solidFill>
            <a:srgbClr val="90D4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t>请输入内容</a:t>
            </a:r>
          </a:p>
        </p:txBody>
      </p:sp>
      <p:sp>
        <p:nvSpPr>
          <p:cNvPr id="53" name="文本框 52">
            <a:extLst>
              <a:ext uri="{FF2B5EF4-FFF2-40B4-BE49-F238E27FC236}">
                <a16:creationId xmlns:a16="http://schemas.microsoft.com/office/drawing/2014/main" xmlns="" id="{4B9827DB-D356-461A-A7D0-E2662CEFDD23}"/>
              </a:ext>
            </a:extLst>
          </p:cNvPr>
          <p:cNvSpPr txBox="1"/>
          <p:nvPr/>
        </p:nvSpPr>
        <p:spPr>
          <a:xfrm>
            <a:off x="6487231" y="3611854"/>
            <a:ext cx="5359400" cy="1241365"/>
          </a:xfrm>
          <a:prstGeom prst="rect">
            <a:avLst/>
          </a:prstGeom>
          <a:noFill/>
        </p:spPr>
        <p:txBody>
          <a:bodyPr wrap="square" rtlCol="0">
            <a:spAutoFit/>
          </a:bodyPr>
          <a:lstStyle/>
          <a:p>
            <a:r>
              <a:rPr lang="en-US" altLang="zh-CN" sz="2800" baseline="-25000" dirty="0"/>
              <a:t>The quick brown fox jumps over the lazy dog. The quick brown fox jumps over the lazy dog. The quick brown fox jumps over the lazy dog. The quick brown fox jumps over the lazy dog. </a:t>
            </a:r>
          </a:p>
        </p:txBody>
      </p:sp>
      <p:sp>
        <p:nvSpPr>
          <p:cNvPr id="54" name="矩形: 对角圆角 53">
            <a:extLst>
              <a:ext uri="{FF2B5EF4-FFF2-40B4-BE49-F238E27FC236}">
                <a16:creationId xmlns:a16="http://schemas.microsoft.com/office/drawing/2014/main" xmlns="" id="{E39139D6-8B0F-45F2-AAFE-70B4BF36AD12}"/>
              </a:ext>
            </a:extLst>
          </p:cNvPr>
          <p:cNvSpPr/>
          <p:nvPr/>
        </p:nvSpPr>
        <p:spPr>
          <a:xfrm>
            <a:off x="6624457" y="5170500"/>
            <a:ext cx="3086100" cy="414178"/>
          </a:xfrm>
          <a:prstGeom prst="round2DiagRect">
            <a:avLst>
              <a:gd name="adj1" fmla="val 16667"/>
              <a:gd name="adj2" fmla="val 50000"/>
            </a:avLst>
          </a:prstGeom>
          <a:solidFill>
            <a:srgbClr val="90D4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t>请输入内容</a:t>
            </a:r>
          </a:p>
        </p:txBody>
      </p:sp>
      <p:sp>
        <p:nvSpPr>
          <p:cNvPr id="55" name="文本框 54">
            <a:extLst>
              <a:ext uri="{FF2B5EF4-FFF2-40B4-BE49-F238E27FC236}">
                <a16:creationId xmlns:a16="http://schemas.microsoft.com/office/drawing/2014/main" xmlns="" id="{592F8E87-F2E9-4F04-A1FF-1FC69A09109D}"/>
              </a:ext>
            </a:extLst>
          </p:cNvPr>
          <p:cNvSpPr txBox="1"/>
          <p:nvPr/>
        </p:nvSpPr>
        <p:spPr>
          <a:xfrm>
            <a:off x="6487231" y="5508617"/>
            <a:ext cx="5359400" cy="1241365"/>
          </a:xfrm>
          <a:prstGeom prst="rect">
            <a:avLst/>
          </a:prstGeom>
          <a:noFill/>
        </p:spPr>
        <p:txBody>
          <a:bodyPr wrap="square" rtlCol="0">
            <a:spAutoFit/>
          </a:bodyPr>
          <a:lstStyle/>
          <a:p>
            <a:r>
              <a:rPr lang="en-US" altLang="zh-CN" sz="2800" baseline="-25000" dirty="0"/>
              <a:t>The quick brown fox jumps over the lazy dog. The quick brown fox jumps over the lazy dog. The quick brown fox jumps over the lazy dog. The quick brown fox jumps over the lazy dog. </a:t>
            </a:r>
          </a:p>
        </p:txBody>
      </p:sp>
    </p:spTree>
    <p:extLst>
      <p:ext uri="{BB962C8B-B14F-4D97-AF65-F5344CB8AC3E}">
        <p14:creationId xmlns:p14="http://schemas.microsoft.com/office/powerpoint/2010/main" val="2985535044"/>
      </p:ext>
    </p:extLst>
  </p:cSld>
  <p:clrMapOvr>
    <a:masterClrMapping/>
  </p:clrMapOvr>
  <p:transition spd="slow">
    <p:cove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xmlns="" id="{5027A57E-D78C-4999-A502-62C2E11F3A90}"/>
              </a:ext>
            </a:extLst>
          </p:cNvPr>
          <p:cNvSpPr/>
          <p:nvPr/>
        </p:nvSpPr>
        <p:spPr>
          <a:xfrm>
            <a:off x="581891" y="1686296"/>
            <a:ext cx="6704433" cy="2612572"/>
          </a:xfrm>
          <a:prstGeom prst="rect">
            <a:avLst/>
          </a:prstGeom>
          <a:noFill/>
          <a:ln w="19050">
            <a:solidFill>
              <a:srgbClr val="90D4DF">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xmlns="" id="{D08BEF3D-DBA0-4B34-B5C2-F21CA123713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9" t="-619" r="36176" b="1235"/>
          <a:stretch/>
        </p:blipFill>
        <p:spPr>
          <a:xfrm>
            <a:off x="7433953" y="1676671"/>
            <a:ext cx="4300371" cy="2612572"/>
          </a:xfrm>
          <a:prstGeom prst="rect">
            <a:avLst/>
          </a:prstGeom>
        </p:spPr>
      </p:pic>
      <p:sp>
        <p:nvSpPr>
          <p:cNvPr id="7" name="文本框 6">
            <a:extLst>
              <a:ext uri="{FF2B5EF4-FFF2-40B4-BE49-F238E27FC236}">
                <a16:creationId xmlns:a16="http://schemas.microsoft.com/office/drawing/2014/main" xmlns="" id="{345C6DF0-39B0-4549-B7BD-D7A4BC998716}"/>
              </a:ext>
            </a:extLst>
          </p:cNvPr>
          <p:cNvSpPr txBox="1"/>
          <p:nvPr/>
        </p:nvSpPr>
        <p:spPr>
          <a:xfrm>
            <a:off x="326531" y="292437"/>
            <a:ext cx="4702177" cy="769441"/>
          </a:xfrm>
          <a:prstGeom prst="rect">
            <a:avLst/>
          </a:prstGeom>
          <a:noFill/>
        </p:spPr>
        <p:txBody>
          <a:bodyPr wrap="square" rtlCol="0">
            <a:spAutoFit/>
          </a:bodyPr>
          <a:lstStyle/>
          <a:p>
            <a:r>
              <a:rPr lang="zh-CN" altLang="en-US" sz="4400" b="1" dirty="0"/>
              <a:t>请输入标题</a:t>
            </a:r>
          </a:p>
        </p:txBody>
      </p:sp>
      <p:grpSp>
        <p:nvGrpSpPr>
          <p:cNvPr id="8" name="组合 7">
            <a:extLst>
              <a:ext uri="{FF2B5EF4-FFF2-40B4-BE49-F238E27FC236}">
                <a16:creationId xmlns:a16="http://schemas.microsoft.com/office/drawing/2014/main" xmlns="" id="{B80F37C8-0193-4A23-A558-71F6E18368D2}"/>
              </a:ext>
            </a:extLst>
          </p:cNvPr>
          <p:cNvGrpSpPr/>
          <p:nvPr/>
        </p:nvGrpSpPr>
        <p:grpSpPr>
          <a:xfrm>
            <a:off x="2639519" y="79067"/>
            <a:ext cx="874098" cy="1196179"/>
            <a:chOff x="8930302" y="1957566"/>
            <a:chExt cx="1318106" cy="2027855"/>
          </a:xfrm>
        </p:grpSpPr>
        <p:grpSp>
          <p:nvGrpSpPr>
            <p:cNvPr id="9" name="组合 8">
              <a:extLst>
                <a:ext uri="{FF2B5EF4-FFF2-40B4-BE49-F238E27FC236}">
                  <a16:creationId xmlns:a16="http://schemas.microsoft.com/office/drawing/2014/main" xmlns="" id="{EEF989A8-1DF6-48D0-B1E4-F084BEFD7BC9}"/>
                </a:ext>
              </a:extLst>
            </p:cNvPr>
            <p:cNvGrpSpPr/>
            <p:nvPr/>
          </p:nvGrpSpPr>
          <p:grpSpPr>
            <a:xfrm>
              <a:off x="8930302" y="1957566"/>
              <a:ext cx="1318106" cy="2027855"/>
              <a:chOff x="4686300" y="1270001"/>
              <a:chExt cx="2806700" cy="4317999"/>
            </a:xfrm>
          </p:grpSpPr>
          <p:sp>
            <p:nvSpPr>
              <p:cNvPr id="11" name="任意多边形: 形状 10">
                <a:extLst>
                  <a:ext uri="{FF2B5EF4-FFF2-40B4-BE49-F238E27FC236}">
                    <a16:creationId xmlns:a16="http://schemas.microsoft.com/office/drawing/2014/main" xmlns="" id="{EC7F38BF-2100-4910-AEBD-BD51E4281631}"/>
                  </a:ext>
                </a:extLst>
              </p:cNvPr>
              <p:cNvSpPr/>
              <p:nvPr/>
            </p:nvSpPr>
            <p:spPr>
              <a:xfrm>
                <a:off x="4711701" y="1270001"/>
                <a:ext cx="2781299" cy="1041400"/>
              </a:xfrm>
              <a:custGeom>
                <a:avLst/>
                <a:gdLst>
                  <a:gd name="connsiteX0" fmla="*/ 0 w 2781300"/>
                  <a:gd name="connsiteY0" fmla="*/ 1028700 h 1041400"/>
                  <a:gd name="connsiteX1" fmla="*/ 0 w 2781300"/>
                  <a:gd name="connsiteY1" fmla="*/ 0 h 1041400"/>
                  <a:gd name="connsiteX2" fmla="*/ 2781300 w 2781300"/>
                  <a:gd name="connsiteY2" fmla="*/ 0 h 1041400"/>
                  <a:gd name="connsiteX3" fmla="*/ 2781300 w 2781300"/>
                  <a:gd name="connsiteY3" fmla="*/ 1041400 h 1041400"/>
                </a:gdLst>
                <a:ahLst/>
                <a:cxnLst>
                  <a:cxn ang="0">
                    <a:pos x="connsiteX0" y="connsiteY0"/>
                  </a:cxn>
                  <a:cxn ang="0">
                    <a:pos x="connsiteX1" y="connsiteY1"/>
                  </a:cxn>
                  <a:cxn ang="0">
                    <a:pos x="connsiteX2" y="connsiteY2"/>
                  </a:cxn>
                  <a:cxn ang="0">
                    <a:pos x="connsiteX3" y="connsiteY3"/>
                  </a:cxn>
                </a:cxnLst>
                <a:rect l="l" t="t" r="r" b="b"/>
                <a:pathLst>
                  <a:path w="2781300" h="1041400">
                    <a:moveTo>
                      <a:pt x="0" y="1028700"/>
                    </a:moveTo>
                    <a:lnTo>
                      <a:pt x="0" y="0"/>
                    </a:lnTo>
                    <a:lnTo>
                      <a:pt x="2781300" y="0"/>
                    </a:lnTo>
                    <a:lnTo>
                      <a:pt x="2781300" y="1041400"/>
                    </a:lnTo>
                  </a:path>
                </a:pathLst>
              </a:custGeom>
              <a:noFill/>
              <a:ln w="38100">
                <a:solidFill>
                  <a:srgbClr val="90D4DF">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11">
                <a:extLst>
                  <a:ext uri="{FF2B5EF4-FFF2-40B4-BE49-F238E27FC236}">
                    <a16:creationId xmlns:a16="http://schemas.microsoft.com/office/drawing/2014/main" xmlns="" id="{6DF98583-937B-4639-A9B1-4DA5174B8D30}"/>
                  </a:ext>
                </a:extLst>
              </p:cNvPr>
              <p:cNvSpPr/>
              <p:nvPr/>
            </p:nvSpPr>
            <p:spPr>
              <a:xfrm flipV="1">
                <a:off x="4686300" y="4546600"/>
                <a:ext cx="2781299" cy="1041400"/>
              </a:xfrm>
              <a:custGeom>
                <a:avLst/>
                <a:gdLst>
                  <a:gd name="connsiteX0" fmla="*/ 0 w 2781300"/>
                  <a:gd name="connsiteY0" fmla="*/ 1028700 h 1041400"/>
                  <a:gd name="connsiteX1" fmla="*/ 0 w 2781300"/>
                  <a:gd name="connsiteY1" fmla="*/ 0 h 1041400"/>
                  <a:gd name="connsiteX2" fmla="*/ 2781300 w 2781300"/>
                  <a:gd name="connsiteY2" fmla="*/ 0 h 1041400"/>
                  <a:gd name="connsiteX3" fmla="*/ 2781300 w 2781300"/>
                  <a:gd name="connsiteY3" fmla="*/ 1041400 h 1041400"/>
                </a:gdLst>
                <a:ahLst/>
                <a:cxnLst>
                  <a:cxn ang="0">
                    <a:pos x="connsiteX0" y="connsiteY0"/>
                  </a:cxn>
                  <a:cxn ang="0">
                    <a:pos x="connsiteX1" y="connsiteY1"/>
                  </a:cxn>
                  <a:cxn ang="0">
                    <a:pos x="connsiteX2" y="connsiteY2"/>
                  </a:cxn>
                  <a:cxn ang="0">
                    <a:pos x="connsiteX3" y="connsiteY3"/>
                  </a:cxn>
                </a:cxnLst>
                <a:rect l="l" t="t" r="r" b="b"/>
                <a:pathLst>
                  <a:path w="2781300" h="1041400">
                    <a:moveTo>
                      <a:pt x="0" y="1028700"/>
                    </a:moveTo>
                    <a:lnTo>
                      <a:pt x="0" y="0"/>
                    </a:lnTo>
                    <a:lnTo>
                      <a:pt x="2781300" y="0"/>
                    </a:lnTo>
                    <a:lnTo>
                      <a:pt x="2781300" y="1041400"/>
                    </a:lnTo>
                  </a:path>
                </a:pathLst>
              </a:custGeom>
              <a:noFill/>
              <a:ln w="38100">
                <a:solidFill>
                  <a:srgbClr val="90D4DF">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 name="直接连接符 9">
              <a:extLst>
                <a:ext uri="{FF2B5EF4-FFF2-40B4-BE49-F238E27FC236}">
                  <a16:creationId xmlns:a16="http://schemas.microsoft.com/office/drawing/2014/main" xmlns="" id="{710D5E1F-56A7-4DBE-AE7A-44FE7F2700EB}"/>
                </a:ext>
              </a:extLst>
            </p:cNvPr>
            <p:cNvCxnSpPr>
              <a:stCxn id="11" idx="3"/>
              <a:endCxn id="12" idx="3"/>
            </p:cNvCxnSpPr>
            <p:nvPr/>
          </p:nvCxnSpPr>
          <p:spPr>
            <a:xfrm flipH="1">
              <a:off x="10236479" y="2446637"/>
              <a:ext cx="11929" cy="1049713"/>
            </a:xfrm>
            <a:prstGeom prst="line">
              <a:avLst/>
            </a:prstGeom>
            <a:ln w="38100">
              <a:solidFill>
                <a:srgbClr val="90D4DF">
                  <a:alpha val="70000"/>
                </a:srgbClr>
              </a:solidFill>
            </a:ln>
          </p:spPr>
          <p:style>
            <a:lnRef idx="1">
              <a:schemeClr val="accent1"/>
            </a:lnRef>
            <a:fillRef idx="0">
              <a:schemeClr val="accent1"/>
            </a:fillRef>
            <a:effectRef idx="0">
              <a:schemeClr val="accent1"/>
            </a:effectRef>
            <a:fontRef idx="minor">
              <a:schemeClr val="tx1"/>
            </a:fontRef>
          </p:style>
        </p:cxnSp>
      </p:grpSp>
      <p:sp>
        <p:nvSpPr>
          <p:cNvPr id="14" name="矩形: 对角圆角 13">
            <a:extLst>
              <a:ext uri="{FF2B5EF4-FFF2-40B4-BE49-F238E27FC236}">
                <a16:creationId xmlns:a16="http://schemas.microsoft.com/office/drawing/2014/main" xmlns="" id="{E8A0FA56-3BFA-4E25-B23B-918EF734EA4D}"/>
              </a:ext>
            </a:extLst>
          </p:cNvPr>
          <p:cNvSpPr/>
          <p:nvPr/>
        </p:nvSpPr>
        <p:spPr>
          <a:xfrm>
            <a:off x="682900" y="1762476"/>
            <a:ext cx="3086100" cy="414178"/>
          </a:xfrm>
          <a:prstGeom prst="round2DiagRect">
            <a:avLst>
              <a:gd name="adj1" fmla="val 16667"/>
              <a:gd name="adj2" fmla="val 50000"/>
            </a:avLst>
          </a:prstGeom>
          <a:solidFill>
            <a:srgbClr val="90D4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t>请输入内容</a:t>
            </a:r>
          </a:p>
        </p:txBody>
      </p:sp>
      <p:sp>
        <p:nvSpPr>
          <p:cNvPr id="15" name="文本框 14">
            <a:extLst>
              <a:ext uri="{FF2B5EF4-FFF2-40B4-BE49-F238E27FC236}">
                <a16:creationId xmlns:a16="http://schemas.microsoft.com/office/drawing/2014/main" xmlns="" id="{86133162-7154-4864-8905-FD53FF8EF509}"/>
              </a:ext>
            </a:extLst>
          </p:cNvPr>
          <p:cNvSpPr txBox="1"/>
          <p:nvPr/>
        </p:nvSpPr>
        <p:spPr>
          <a:xfrm>
            <a:off x="682901" y="2252834"/>
            <a:ext cx="6603424" cy="2031325"/>
          </a:xfrm>
          <a:prstGeom prst="rect">
            <a:avLst/>
          </a:prstGeom>
          <a:noFill/>
        </p:spPr>
        <p:txBody>
          <a:bodyPr wrap="square" rtlCol="0">
            <a:spAutoFit/>
          </a:bodyPr>
          <a:lstStyle/>
          <a:p>
            <a:r>
              <a:rPr lang="en-US" altLang="zh-CN" dirty="0"/>
              <a:t>The quick brown fox jumps over the lazy dog. The quick brown fox jumps over the lazy dog. The quick brown fox jumps over the lazy dog. The quick brown fox jumps over the lazy dog. The quick brown fox jumps over the lazy dog. </a:t>
            </a:r>
          </a:p>
          <a:p>
            <a:endParaRPr lang="en-US" altLang="zh-CN" dirty="0"/>
          </a:p>
          <a:p>
            <a:r>
              <a:rPr lang="en-US" altLang="zh-CN" dirty="0"/>
              <a:t>The quick brown fox jumps over the lazy dog. The quick brown fox jumps over the lazy dog. </a:t>
            </a:r>
            <a:endParaRPr lang="zh-CN" altLang="en-US" dirty="0"/>
          </a:p>
        </p:txBody>
      </p:sp>
      <p:sp>
        <p:nvSpPr>
          <p:cNvPr id="16" name="矩形 15">
            <a:extLst>
              <a:ext uri="{FF2B5EF4-FFF2-40B4-BE49-F238E27FC236}">
                <a16:creationId xmlns:a16="http://schemas.microsoft.com/office/drawing/2014/main" xmlns="" id="{E89E874B-5AEB-4D2F-B6C5-09A263842930}"/>
              </a:ext>
            </a:extLst>
          </p:cNvPr>
          <p:cNvSpPr/>
          <p:nvPr/>
        </p:nvSpPr>
        <p:spPr>
          <a:xfrm>
            <a:off x="5332396" y="4554625"/>
            <a:ext cx="6400745" cy="1711421"/>
          </a:xfrm>
          <a:prstGeom prst="rect">
            <a:avLst/>
          </a:prstGeom>
          <a:noFill/>
          <a:ln w="19050">
            <a:solidFill>
              <a:srgbClr val="90D4DF">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a:extLst>
              <a:ext uri="{FF2B5EF4-FFF2-40B4-BE49-F238E27FC236}">
                <a16:creationId xmlns:a16="http://schemas.microsoft.com/office/drawing/2014/main" xmlns="" id="{A97B793D-6AE8-4F39-B970-0A7A7D64B45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5604" t="1578" r="-375" b="26753"/>
          <a:stretch/>
        </p:blipFill>
        <p:spPr>
          <a:xfrm>
            <a:off x="581891" y="4554625"/>
            <a:ext cx="4570986" cy="1711421"/>
          </a:xfrm>
          <a:prstGeom prst="rect">
            <a:avLst/>
          </a:prstGeom>
        </p:spPr>
      </p:pic>
      <p:sp>
        <p:nvSpPr>
          <p:cNvPr id="18" name="矩形: 对角圆角 17">
            <a:extLst>
              <a:ext uri="{FF2B5EF4-FFF2-40B4-BE49-F238E27FC236}">
                <a16:creationId xmlns:a16="http://schemas.microsoft.com/office/drawing/2014/main" xmlns="" id="{50E63C46-FBEC-4D45-9F6B-BE9625B015E3}"/>
              </a:ext>
            </a:extLst>
          </p:cNvPr>
          <p:cNvSpPr/>
          <p:nvPr/>
        </p:nvSpPr>
        <p:spPr>
          <a:xfrm>
            <a:off x="5446668" y="4643608"/>
            <a:ext cx="3086100" cy="414178"/>
          </a:xfrm>
          <a:prstGeom prst="round2DiagRect">
            <a:avLst>
              <a:gd name="adj1" fmla="val 16667"/>
              <a:gd name="adj2" fmla="val 50000"/>
            </a:avLst>
          </a:prstGeom>
          <a:solidFill>
            <a:srgbClr val="90D4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t>请输入内容</a:t>
            </a:r>
          </a:p>
        </p:txBody>
      </p:sp>
      <p:sp>
        <p:nvSpPr>
          <p:cNvPr id="19" name="矩形 18">
            <a:extLst>
              <a:ext uri="{FF2B5EF4-FFF2-40B4-BE49-F238E27FC236}">
                <a16:creationId xmlns:a16="http://schemas.microsoft.com/office/drawing/2014/main" xmlns="" id="{DDE9F656-D8C5-4C8B-8BFA-6F6F9319BFF7}"/>
              </a:ext>
            </a:extLst>
          </p:cNvPr>
          <p:cNvSpPr/>
          <p:nvPr/>
        </p:nvSpPr>
        <p:spPr>
          <a:xfrm>
            <a:off x="5342021" y="5148828"/>
            <a:ext cx="6096000" cy="923330"/>
          </a:xfrm>
          <a:prstGeom prst="rect">
            <a:avLst/>
          </a:prstGeom>
        </p:spPr>
        <p:txBody>
          <a:bodyPr>
            <a:spAutoFit/>
          </a:bodyPr>
          <a:lstStyle/>
          <a:p>
            <a:r>
              <a:rPr lang="en-US" altLang="zh-CN" dirty="0"/>
              <a:t>The quick brown fox jumps over the lazy dog. The quick brown fox jumps over the lazy dog. The quick brown fox jumps over the lazy dog. The quick brown fox </a:t>
            </a:r>
            <a:endParaRPr lang="zh-CN" altLang="en-US" dirty="0"/>
          </a:p>
        </p:txBody>
      </p:sp>
    </p:spTree>
    <p:extLst>
      <p:ext uri="{BB962C8B-B14F-4D97-AF65-F5344CB8AC3E}">
        <p14:creationId xmlns:p14="http://schemas.microsoft.com/office/powerpoint/2010/main" val="2831781361"/>
      </p:ext>
    </p:extLst>
  </p:cSld>
  <p:clrMapOvr>
    <a:masterClrMapping/>
  </p:clrMapOvr>
  <p:transition spd="slow">
    <p:cove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xmlns="" id="{78EE53B9-4A37-4655-9777-D95491BA3AAF}"/>
              </a:ext>
            </a:extLst>
          </p:cNvPr>
          <p:cNvSpPr txBox="1"/>
          <p:nvPr/>
        </p:nvSpPr>
        <p:spPr>
          <a:xfrm>
            <a:off x="2767074" y="2744870"/>
            <a:ext cx="6743700" cy="1107996"/>
          </a:xfrm>
          <a:prstGeom prst="rect">
            <a:avLst/>
          </a:prstGeom>
          <a:noFill/>
        </p:spPr>
        <p:txBody>
          <a:bodyPr wrap="square" rtlCol="0">
            <a:spAutoFit/>
          </a:bodyPr>
          <a:lstStyle/>
          <a:p>
            <a:pPr algn="ctr"/>
            <a:r>
              <a:rPr lang="en-US" altLang="zh-CN" sz="6600" b="1" dirty="0">
                <a:solidFill>
                  <a:srgbClr val="2B8695"/>
                </a:solidFill>
              </a:rPr>
              <a:t>THANKS</a:t>
            </a:r>
            <a:endParaRPr lang="zh-CN" altLang="en-US" sz="6600" b="1" dirty="0">
              <a:solidFill>
                <a:srgbClr val="2B8695"/>
              </a:solidFill>
            </a:endParaRPr>
          </a:p>
        </p:txBody>
      </p:sp>
      <p:sp>
        <p:nvSpPr>
          <p:cNvPr id="31" name="任意多边形: 形状 30">
            <a:extLst>
              <a:ext uri="{FF2B5EF4-FFF2-40B4-BE49-F238E27FC236}">
                <a16:creationId xmlns:a16="http://schemas.microsoft.com/office/drawing/2014/main" xmlns="" id="{716B2398-57BE-4860-81F8-C84C1CC86037}"/>
              </a:ext>
            </a:extLst>
          </p:cNvPr>
          <p:cNvSpPr/>
          <p:nvPr/>
        </p:nvSpPr>
        <p:spPr>
          <a:xfrm>
            <a:off x="4711700" y="1270000"/>
            <a:ext cx="2781300" cy="1041400"/>
          </a:xfrm>
          <a:custGeom>
            <a:avLst/>
            <a:gdLst>
              <a:gd name="connsiteX0" fmla="*/ 0 w 2781300"/>
              <a:gd name="connsiteY0" fmla="*/ 1028700 h 1041400"/>
              <a:gd name="connsiteX1" fmla="*/ 0 w 2781300"/>
              <a:gd name="connsiteY1" fmla="*/ 0 h 1041400"/>
              <a:gd name="connsiteX2" fmla="*/ 2781300 w 2781300"/>
              <a:gd name="connsiteY2" fmla="*/ 0 h 1041400"/>
              <a:gd name="connsiteX3" fmla="*/ 2781300 w 2781300"/>
              <a:gd name="connsiteY3" fmla="*/ 1041400 h 1041400"/>
            </a:gdLst>
            <a:ahLst/>
            <a:cxnLst>
              <a:cxn ang="0">
                <a:pos x="connsiteX0" y="connsiteY0"/>
              </a:cxn>
              <a:cxn ang="0">
                <a:pos x="connsiteX1" y="connsiteY1"/>
              </a:cxn>
              <a:cxn ang="0">
                <a:pos x="connsiteX2" y="connsiteY2"/>
              </a:cxn>
              <a:cxn ang="0">
                <a:pos x="connsiteX3" y="connsiteY3"/>
              </a:cxn>
            </a:cxnLst>
            <a:rect l="l" t="t" r="r" b="b"/>
            <a:pathLst>
              <a:path w="2781300" h="1041400">
                <a:moveTo>
                  <a:pt x="0" y="1028700"/>
                </a:moveTo>
                <a:lnTo>
                  <a:pt x="0" y="0"/>
                </a:lnTo>
                <a:lnTo>
                  <a:pt x="2781300" y="0"/>
                </a:lnTo>
                <a:lnTo>
                  <a:pt x="2781300" y="1041400"/>
                </a:lnTo>
              </a:path>
            </a:pathLst>
          </a:custGeom>
          <a:noFill/>
          <a:ln w="38100">
            <a:solidFill>
              <a:srgbClr val="90D4DF">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任意多边形: 形状 33">
            <a:extLst>
              <a:ext uri="{FF2B5EF4-FFF2-40B4-BE49-F238E27FC236}">
                <a16:creationId xmlns:a16="http://schemas.microsoft.com/office/drawing/2014/main" xmlns="" id="{989CC812-6344-410D-946C-B899B8A161EC}"/>
              </a:ext>
            </a:extLst>
          </p:cNvPr>
          <p:cNvSpPr/>
          <p:nvPr/>
        </p:nvSpPr>
        <p:spPr>
          <a:xfrm flipV="1">
            <a:off x="4686300" y="4546600"/>
            <a:ext cx="2781300" cy="1041400"/>
          </a:xfrm>
          <a:custGeom>
            <a:avLst/>
            <a:gdLst>
              <a:gd name="connsiteX0" fmla="*/ 0 w 2781300"/>
              <a:gd name="connsiteY0" fmla="*/ 1028700 h 1041400"/>
              <a:gd name="connsiteX1" fmla="*/ 0 w 2781300"/>
              <a:gd name="connsiteY1" fmla="*/ 0 h 1041400"/>
              <a:gd name="connsiteX2" fmla="*/ 2781300 w 2781300"/>
              <a:gd name="connsiteY2" fmla="*/ 0 h 1041400"/>
              <a:gd name="connsiteX3" fmla="*/ 2781300 w 2781300"/>
              <a:gd name="connsiteY3" fmla="*/ 1041400 h 1041400"/>
            </a:gdLst>
            <a:ahLst/>
            <a:cxnLst>
              <a:cxn ang="0">
                <a:pos x="connsiteX0" y="connsiteY0"/>
              </a:cxn>
              <a:cxn ang="0">
                <a:pos x="connsiteX1" y="connsiteY1"/>
              </a:cxn>
              <a:cxn ang="0">
                <a:pos x="connsiteX2" y="connsiteY2"/>
              </a:cxn>
              <a:cxn ang="0">
                <a:pos x="connsiteX3" y="connsiteY3"/>
              </a:cxn>
            </a:cxnLst>
            <a:rect l="l" t="t" r="r" b="b"/>
            <a:pathLst>
              <a:path w="2781300" h="1041400">
                <a:moveTo>
                  <a:pt x="0" y="1028700"/>
                </a:moveTo>
                <a:lnTo>
                  <a:pt x="0" y="0"/>
                </a:lnTo>
                <a:lnTo>
                  <a:pt x="2781300" y="0"/>
                </a:lnTo>
                <a:lnTo>
                  <a:pt x="2781300" y="1041400"/>
                </a:lnTo>
              </a:path>
            </a:pathLst>
          </a:custGeom>
          <a:noFill/>
          <a:ln w="38100">
            <a:solidFill>
              <a:srgbClr val="90D4DF">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连接符 37">
            <a:extLst>
              <a:ext uri="{FF2B5EF4-FFF2-40B4-BE49-F238E27FC236}">
                <a16:creationId xmlns:a16="http://schemas.microsoft.com/office/drawing/2014/main" xmlns="" id="{9553ECC8-2D46-4238-B96D-D24141435D73}"/>
              </a:ext>
            </a:extLst>
          </p:cNvPr>
          <p:cNvCxnSpPr/>
          <p:nvPr/>
        </p:nvCxnSpPr>
        <p:spPr>
          <a:xfrm>
            <a:off x="8159713" y="3803937"/>
            <a:ext cx="2235200" cy="1689100"/>
          </a:xfrm>
          <a:prstGeom prst="line">
            <a:avLst/>
          </a:prstGeom>
          <a:noFill/>
          <a:ln w="38100" cap="rnd">
            <a:solidFill>
              <a:srgbClr val="90D4DF"/>
            </a:solidFill>
            <a:tailEnd type="oval" w="lg" len="lg"/>
          </a:ln>
        </p:spPr>
        <p:style>
          <a:lnRef idx="2">
            <a:schemeClr val="accent1">
              <a:shade val="50000"/>
            </a:schemeClr>
          </a:lnRef>
          <a:fillRef idx="1">
            <a:schemeClr val="accent1"/>
          </a:fillRef>
          <a:effectRef idx="0">
            <a:schemeClr val="accent1"/>
          </a:effectRef>
          <a:fontRef idx="minor">
            <a:schemeClr val="lt1"/>
          </a:fontRef>
        </p:style>
      </p:cxnSp>
      <p:cxnSp>
        <p:nvCxnSpPr>
          <p:cNvPr id="40" name="直接连接符 39">
            <a:extLst>
              <a:ext uri="{FF2B5EF4-FFF2-40B4-BE49-F238E27FC236}">
                <a16:creationId xmlns:a16="http://schemas.microsoft.com/office/drawing/2014/main" xmlns="" id="{B8DAF0B7-6943-4FFE-B856-FE8E8E471921}"/>
              </a:ext>
            </a:extLst>
          </p:cNvPr>
          <p:cNvCxnSpPr>
            <a:cxnSpLocks/>
          </p:cNvCxnSpPr>
          <p:nvPr/>
        </p:nvCxnSpPr>
        <p:spPr>
          <a:xfrm>
            <a:off x="8159713" y="4632302"/>
            <a:ext cx="755687" cy="571059"/>
          </a:xfrm>
          <a:prstGeom prst="line">
            <a:avLst/>
          </a:prstGeom>
          <a:noFill/>
          <a:ln w="25400" cap="rnd">
            <a:solidFill>
              <a:srgbClr val="90D4DF"/>
            </a:solidFill>
            <a:tailEnd type="oval" w="lg" len="lg"/>
          </a:ln>
        </p:spPr>
        <p:style>
          <a:lnRef idx="2">
            <a:schemeClr val="accent1">
              <a:shade val="50000"/>
            </a:schemeClr>
          </a:lnRef>
          <a:fillRef idx="1">
            <a:schemeClr val="accent1"/>
          </a:fillRef>
          <a:effectRef idx="0">
            <a:schemeClr val="accent1"/>
          </a:effectRef>
          <a:fontRef idx="minor">
            <a:schemeClr val="lt1"/>
          </a:fontRef>
        </p:style>
      </p:cxnSp>
      <p:cxnSp>
        <p:nvCxnSpPr>
          <p:cNvPr id="41" name="直接连接符 40">
            <a:extLst>
              <a:ext uri="{FF2B5EF4-FFF2-40B4-BE49-F238E27FC236}">
                <a16:creationId xmlns:a16="http://schemas.microsoft.com/office/drawing/2014/main" xmlns="" id="{0798F84A-4018-4669-8272-65A8C2BE17A4}"/>
              </a:ext>
            </a:extLst>
          </p:cNvPr>
          <p:cNvCxnSpPr>
            <a:cxnSpLocks/>
          </p:cNvCxnSpPr>
          <p:nvPr/>
        </p:nvCxnSpPr>
        <p:spPr>
          <a:xfrm>
            <a:off x="790840" y="609432"/>
            <a:ext cx="2235200" cy="1689100"/>
          </a:xfrm>
          <a:prstGeom prst="line">
            <a:avLst/>
          </a:prstGeom>
          <a:noFill/>
          <a:ln w="25400">
            <a:solidFill>
              <a:srgbClr val="90D4DF"/>
            </a:solidFill>
            <a:tailEnd type="oval" w="lg" len="lg"/>
          </a:ln>
        </p:spPr>
        <p:style>
          <a:lnRef idx="2">
            <a:schemeClr val="accent1">
              <a:shade val="50000"/>
            </a:schemeClr>
          </a:lnRef>
          <a:fillRef idx="1">
            <a:schemeClr val="accent1"/>
          </a:fillRef>
          <a:effectRef idx="0">
            <a:schemeClr val="accent1"/>
          </a:effectRef>
          <a:fontRef idx="minor">
            <a:schemeClr val="lt1"/>
          </a:fontRef>
        </p:style>
      </p:cxnSp>
      <p:cxnSp>
        <p:nvCxnSpPr>
          <p:cNvPr id="39" name="直接连接符 38">
            <a:extLst>
              <a:ext uri="{FF2B5EF4-FFF2-40B4-BE49-F238E27FC236}">
                <a16:creationId xmlns:a16="http://schemas.microsoft.com/office/drawing/2014/main" xmlns="" id="{46DC81A3-F46F-443F-A60A-DD607156545D}"/>
              </a:ext>
            </a:extLst>
          </p:cNvPr>
          <p:cNvCxnSpPr>
            <a:cxnSpLocks/>
          </p:cNvCxnSpPr>
          <p:nvPr/>
        </p:nvCxnSpPr>
        <p:spPr>
          <a:xfrm>
            <a:off x="2616200" y="1151699"/>
            <a:ext cx="1517613" cy="1146833"/>
          </a:xfrm>
          <a:prstGeom prst="line">
            <a:avLst/>
          </a:prstGeom>
          <a:noFill/>
          <a:ln w="38100" cap="rnd">
            <a:solidFill>
              <a:srgbClr val="90D4DF"/>
            </a:solidFill>
            <a:headEnd type="oval" w="lg" len="lg"/>
          </a:ln>
        </p:spPr>
        <p:style>
          <a:lnRef idx="2">
            <a:schemeClr val="accent1">
              <a:shade val="50000"/>
            </a:schemeClr>
          </a:lnRef>
          <a:fillRef idx="1">
            <a:schemeClr val="accent1"/>
          </a:fillRef>
          <a:effectRef idx="0">
            <a:schemeClr val="accent1"/>
          </a:effectRef>
          <a:fontRef idx="minor">
            <a:schemeClr val="lt1"/>
          </a:fontRef>
        </p:style>
      </p:cxnSp>
      <p:grpSp>
        <p:nvGrpSpPr>
          <p:cNvPr id="59" name="组合 58">
            <a:extLst>
              <a:ext uri="{FF2B5EF4-FFF2-40B4-BE49-F238E27FC236}">
                <a16:creationId xmlns:a16="http://schemas.microsoft.com/office/drawing/2014/main" xmlns="" id="{8E4BA18C-E0EE-4651-8226-9AAFD5A581AD}"/>
              </a:ext>
            </a:extLst>
          </p:cNvPr>
          <p:cNvGrpSpPr/>
          <p:nvPr/>
        </p:nvGrpSpPr>
        <p:grpSpPr>
          <a:xfrm>
            <a:off x="9639594" y="522288"/>
            <a:ext cx="1707942" cy="2014915"/>
            <a:chOff x="9639594" y="522288"/>
            <a:chExt cx="1707942" cy="2014915"/>
          </a:xfrm>
        </p:grpSpPr>
        <p:sp>
          <p:nvSpPr>
            <p:cNvPr id="48" name="等腰三角形 47">
              <a:extLst>
                <a:ext uri="{FF2B5EF4-FFF2-40B4-BE49-F238E27FC236}">
                  <a16:creationId xmlns:a16="http://schemas.microsoft.com/office/drawing/2014/main" xmlns="" id="{D8AB3454-C730-47A7-B7AE-D8DE1E8953AF}"/>
                </a:ext>
              </a:extLst>
            </p:cNvPr>
            <p:cNvSpPr/>
            <p:nvPr/>
          </p:nvSpPr>
          <p:spPr>
            <a:xfrm rot="17237126">
              <a:off x="9547848" y="614034"/>
              <a:ext cx="1330326" cy="1146833"/>
            </a:xfrm>
            <a:prstGeom prs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a:extLst>
                <a:ext uri="{FF2B5EF4-FFF2-40B4-BE49-F238E27FC236}">
                  <a16:creationId xmlns:a16="http://schemas.microsoft.com/office/drawing/2014/main" xmlns="" id="{2DD485AD-C8FC-4A0F-B839-87294B5413AF}"/>
                </a:ext>
              </a:extLst>
            </p:cNvPr>
            <p:cNvSpPr/>
            <p:nvPr/>
          </p:nvSpPr>
          <p:spPr>
            <a:xfrm rot="15632101">
              <a:off x="10220693" y="1274681"/>
              <a:ext cx="777280" cy="670069"/>
            </a:xfrm>
            <a:prstGeom prs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a:extLst>
                <a:ext uri="{FF2B5EF4-FFF2-40B4-BE49-F238E27FC236}">
                  <a16:creationId xmlns:a16="http://schemas.microsoft.com/office/drawing/2014/main" xmlns="" id="{8FE0983A-513B-418D-A88B-DB9181DF1D0F}"/>
                </a:ext>
              </a:extLst>
            </p:cNvPr>
            <p:cNvSpPr/>
            <p:nvPr/>
          </p:nvSpPr>
          <p:spPr>
            <a:xfrm rot="14636870">
              <a:off x="11038927" y="2234983"/>
              <a:ext cx="324607" cy="279834"/>
            </a:xfrm>
            <a:prstGeom prs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等腰三角形 50">
              <a:extLst>
                <a:ext uri="{FF2B5EF4-FFF2-40B4-BE49-F238E27FC236}">
                  <a16:creationId xmlns:a16="http://schemas.microsoft.com/office/drawing/2014/main" xmlns="" id="{5585329D-0948-4C91-96C5-4311397416CD}"/>
                </a:ext>
              </a:extLst>
            </p:cNvPr>
            <p:cNvSpPr/>
            <p:nvPr/>
          </p:nvSpPr>
          <p:spPr>
            <a:xfrm rot="15632101">
              <a:off x="10914954" y="1912548"/>
              <a:ext cx="464625" cy="400539"/>
            </a:xfrm>
            <a:prstGeom prst="triangle">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52">
            <a:extLst>
              <a:ext uri="{FF2B5EF4-FFF2-40B4-BE49-F238E27FC236}">
                <a16:creationId xmlns:a16="http://schemas.microsoft.com/office/drawing/2014/main" xmlns="" id="{0ACD896F-BED1-4848-92AC-8A12749F6730}"/>
              </a:ext>
            </a:extLst>
          </p:cNvPr>
          <p:cNvGrpSpPr/>
          <p:nvPr/>
        </p:nvGrpSpPr>
        <p:grpSpPr>
          <a:xfrm rot="16200000">
            <a:off x="-2629698" y="4001931"/>
            <a:ext cx="7424233" cy="4584700"/>
            <a:chOff x="-1747332" y="88900"/>
            <a:chExt cx="5354132" cy="4539070"/>
          </a:xfrm>
          <a:blipFill dpi="0" rotWithShape="0">
            <a:blip r:embed="rId2"/>
            <a:srcRect/>
            <a:tile tx="0" ty="0" sx="100000" sy="100000" flip="x" algn="ctr"/>
          </a:blipFill>
        </p:grpSpPr>
        <p:sp>
          <p:nvSpPr>
            <p:cNvPr id="54" name="矩形: 对角圆角 53">
              <a:extLst>
                <a:ext uri="{FF2B5EF4-FFF2-40B4-BE49-F238E27FC236}">
                  <a16:creationId xmlns:a16="http://schemas.microsoft.com/office/drawing/2014/main" xmlns="" id="{43841991-EBF2-486C-A224-A1C822491442}"/>
                </a:ext>
              </a:extLst>
            </p:cNvPr>
            <p:cNvSpPr/>
            <p:nvPr/>
          </p:nvSpPr>
          <p:spPr>
            <a:xfrm rot="1694786">
              <a:off x="-228600" y="88900"/>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对角圆角 54">
              <a:extLst>
                <a:ext uri="{FF2B5EF4-FFF2-40B4-BE49-F238E27FC236}">
                  <a16:creationId xmlns:a16="http://schemas.microsoft.com/office/drawing/2014/main" xmlns="" id="{C0E2307E-4334-44A0-A36B-527181CE02D9}"/>
                </a:ext>
              </a:extLst>
            </p:cNvPr>
            <p:cNvSpPr/>
            <p:nvPr/>
          </p:nvSpPr>
          <p:spPr>
            <a:xfrm rot="1694786">
              <a:off x="-1146579" y="732835"/>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对角圆角 55">
              <a:extLst>
                <a:ext uri="{FF2B5EF4-FFF2-40B4-BE49-F238E27FC236}">
                  <a16:creationId xmlns:a16="http://schemas.microsoft.com/office/drawing/2014/main" xmlns="" id="{001D038A-0AAF-4FD1-AB33-16ACF648F3D1}"/>
                </a:ext>
              </a:extLst>
            </p:cNvPr>
            <p:cNvSpPr/>
            <p:nvPr/>
          </p:nvSpPr>
          <p:spPr>
            <a:xfrm rot="1694786">
              <a:off x="-867181" y="2004015"/>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对角圆角 56">
              <a:extLst>
                <a:ext uri="{FF2B5EF4-FFF2-40B4-BE49-F238E27FC236}">
                  <a16:creationId xmlns:a16="http://schemas.microsoft.com/office/drawing/2014/main" xmlns="" id="{856A8F62-31F2-4B63-BF71-6466C7770148}"/>
                </a:ext>
              </a:extLst>
            </p:cNvPr>
            <p:cNvSpPr/>
            <p:nvPr/>
          </p:nvSpPr>
          <p:spPr>
            <a:xfrm rot="1694786">
              <a:off x="-1747332" y="2952342"/>
              <a:ext cx="4953263"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对角圆角 57">
              <a:extLst>
                <a:ext uri="{FF2B5EF4-FFF2-40B4-BE49-F238E27FC236}">
                  <a16:creationId xmlns:a16="http://schemas.microsoft.com/office/drawing/2014/main" xmlns="" id="{70C925A2-F746-4299-A0C0-FC4D0B03C7F5}"/>
                </a:ext>
              </a:extLst>
            </p:cNvPr>
            <p:cNvSpPr/>
            <p:nvPr/>
          </p:nvSpPr>
          <p:spPr>
            <a:xfrm rot="1694786">
              <a:off x="-1680775" y="3802470"/>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0" name="组合 59">
            <a:extLst>
              <a:ext uri="{FF2B5EF4-FFF2-40B4-BE49-F238E27FC236}">
                <a16:creationId xmlns:a16="http://schemas.microsoft.com/office/drawing/2014/main" xmlns="" id="{01586123-92A7-4BBA-B0AB-0AF6FA80BD9B}"/>
              </a:ext>
            </a:extLst>
          </p:cNvPr>
          <p:cNvGrpSpPr/>
          <p:nvPr/>
        </p:nvGrpSpPr>
        <p:grpSpPr>
          <a:xfrm rot="16200000">
            <a:off x="8479884" y="-3176892"/>
            <a:ext cx="7424233" cy="4584700"/>
            <a:chOff x="-1747332" y="88900"/>
            <a:chExt cx="5354132" cy="4539070"/>
          </a:xfrm>
          <a:blipFill dpi="0" rotWithShape="0">
            <a:blip r:embed="rId2"/>
            <a:srcRect/>
            <a:tile tx="0" ty="0" sx="100000" sy="100000" flip="x" algn="ctr"/>
          </a:blipFill>
        </p:grpSpPr>
        <p:sp>
          <p:nvSpPr>
            <p:cNvPr id="61" name="矩形: 对角圆角 60">
              <a:extLst>
                <a:ext uri="{FF2B5EF4-FFF2-40B4-BE49-F238E27FC236}">
                  <a16:creationId xmlns:a16="http://schemas.microsoft.com/office/drawing/2014/main" xmlns="" id="{88629C6E-929A-4914-9C08-F7645246C26D}"/>
                </a:ext>
              </a:extLst>
            </p:cNvPr>
            <p:cNvSpPr/>
            <p:nvPr/>
          </p:nvSpPr>
          <p:spPr>
            <a:xfrm rot="1694786">
              <a:off x="-228600" y="88900"/>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对角圆角 61">
              <a:extLst>
                <a:ext uri="{FF2B5EF4-FFF2-40B4-BE49-F238E27FC236}">
                  <a16:creationId xmlns:a16="http://schemas.microsoft.com/office/drawing/2014/main" xmlns="" id="{AAB82797-3F34-4D67-9F61-0AFD72B91DD0}"/>
                </a:ext>
              </a:extLst>
            </p:cNvPr>
            <p:cNvSpPr/>
            <p:nvPr/>
          </p:nvSpPr>
          <p:spPr>
            <a:xfrm rot="1694786">
              <a:off x="-1146579" y="732835"/>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对角圆角 62">
              <a:extLst>
                <a:ext uri="{FF2B5EF4-FFF2-40B4-BE49-F238E27FC236}">
                  <a16:creationId xmlns:a16="http://schemas.microsoft.com/office/drawing/2014/main" xmlns="" id="{B7E79D7F-7E9F-409D-837B-5A33B28F03D3}"/>
                </a:ext>
              </a:extLst>
            </p:cNvPr>
            <p:cNvSpPr/>
            <p:nvPr/>
          </p:nvSpPr>
          <p:spPr>
            <a:xfrm rot="1694786">
              <a:off x="-867181" y="2004015"/>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对角圆角 63">
              <a:extLst>
                <a:ext uri="{FF2B5EF4-FFF2-40B4-BE49-F238E27FC236}">
                  <a16:creationId xmlns:a16="http://schemas.microsoft.com/office/drawing/2014/main" xmlns="" id="{408B0944-BE6A-4F85-8C9F-D89505474912}"/>
                </a:ext>
              </a:extLst>
            </p:cNvPr>
            <p:cNvSpPr/>
            <p:nvPr/>
          </p:nvSpPr>
          <p:spPr>
            <a:xfrm rot="1694786">
              <a:off x="-1747332" y="2952342"/>
              <a:ext cx="4953263"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对角圆角 64">
              <a:extLst>
                <a:ext uri="{FF2B5EF4-FFF2-40B4-BE49-F238E27FC236}">
                  <a16:creationId xmlns:a16="http://schemas.microsoft.com/office/drawing/2014/main" xmlns="" id="{0801491C-08DC-4CD8-820F-37A44B81EF95}"/>
                </a:ext>
              </a:extLst>
            </p:cNvPr>
            <p:cNvSpPr/>
            <p:nvPr/>
          </p:nvSpPr>
          <p:spPr>
            <a:xfrm rot="1694786">
              <a:off x="-1680775" y="3802470"/>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734869265"/>
      </p:ext>
    </p:extLst>
  </p:cSld>
  <p:clrMapOvr>
    <a:masterClrMapping/>
  </p:clrMapOvr>
  <p:transition spd="slow">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142" y="4266978"/>
            <a:ext cx="6096000" cy="2031325"/>
          </a:xfrm>
          <a:prstGeom prst="rect">
            <a:avLst/>
          </a:prstGeom>
        </p:spPr>
        <p:txBody>
          <a:bodyPr>
            <a:spAutoFit/>
          </a:bodyPr>
          <a:lstStyle/>
          <a:p>
            <a:r>
              <a:rPr lang="zh-CN" altLang="en-US" dirty="0"/>
              <a:t>来桃家淘吧</a:t>
            </a:r>
          </a:p>
          <a:p>
            <a:r>
              <a:rPr lang="zh-CN" altLang="en-US" dirty="0">
                <a:hlinkClick r:id="rId2"/>
              </a:rPr>
              <a:t>http://</a:t>
            </a:r>
            <a:r>
              <a:rPr lang="zh-CN" altLang="en-US" dirty="0" smtClean="0">
                <a:hlinkClick r:id="rId2"/>
              </a:rPr>
              <a:t>www.yanj.cn/store-10238.html</a:t>
            </a:r>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smtClean="0"/>
              <a:t>51PPT</a:t>
            </a:r>
            <a:r>
              <a:rPr lang="zh-CN" altLang="en-US" dirty="0" smtClean="0"/>
              <a:t>模板网   </a:t>
            </a:r>
            <a:r>
              <a:rPr lang="en-US" altLang="zh-CN" dirty="0" smtClean="0">
                <a:hlinkClick r:id="rId3"/>
              </a:rPr>
              <a:t>www.51pptmoban.com</a:t>
            </a:r>
            <a:r>
              <a:rPr lang="en-US" altLang="zh-CN" dirty="0" smtClean="0"/>
              <a:t>   </a:t>
            </a:r>
            <a:r>
              <a:rPr lang="zh-CN" altLang="en-US" dirty="0" smtClean="0"/>
              <a:t>授权发布</a:t>
            </a:r>
            <a:endParaRPr lang="zh-CN" altLang="en-US" dirty="0"/>
          </a:p>
        </p:txBody>
      </p:sp>
    </p:spTree>
    <p:extLst>
      <p:ext uri="{BB962C8B-B14F-4D97-AF65-F5344CB8AC3E}">
        <p14:creationId xmlns:p14="http://schemas.microsoft.com/office/powerpoint/2010/main" val="153590601"/>
      </p:ext>
    </p:extLst>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AAC11289-D596-46CB-9978-6585D59F84D9}"/>
              </a:ext>
            </a:extLst>
          </p:cNvPr>
          <p:cNvGrpSpPr/>
          <p:nvPr/>
        </p:nvGrpSpPr>
        <p:grpSpPr>
          <a:xfrm rot="16200000">
            <a:off x="-1850894" y="4770055"/>
            <a:ext cx="5984362" cy="3229231"/>
            <a:chOff x="-2520471" y="88900"/>
            <a:chExt cx="6127271" cy="4539070"/>
          </a:xfrm>
          <a:blipFill dpi="0" rotWithShape="0">
            <a:blip r:embed="rId2"/>
            <a:srcRect/>
            <a:tile tx="0" ty="0" sx="100000" sy="100000" flip="x" algn="ctr"/>
          </a:blipFill>
        </p:grpSpPr>
        <p:sp>
          <p:nvSpPr>
            <p:cNvPr id="3" name="矩形: 对角圆角 2">
              <a:extLst>
                <a:ext uri="{FF2B5EF4-FFF2-40B4-BE49-F238E27FC236}">
                  <a16:creationId xmlns:a16="http://schemas.microsoft.com/office/drawing/2014/main" xmlns="" id="{D4CFFC13-EC37-43A6-B679-080F7FB5667E}"/>
                </a:ext>
              </a:extLst>
            </p:cNvPr>
            <p:cNvSpPr/>
            <p:nvPr/>
          </p:nvSpPr>
          <p:spPr>
            <a:xfrm rot="1694786">
              <a:off x="-228600" y="88900"/>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对角圆角 3">
              <a:extLst>
                <a:ext uri="{FF2B5EF4-FFF2-40B4-BE49-F238E27FC236}">
                  <a16:creationId xmlns:a16="http://schemas.microsoft.com/office/drawing/2014/main" xmlns="" id="{73AA8D7C-442B-4071-805A-14D43992A1AB}"/>
                </a:ext>
              </a:extLst>
            </p:cNvPr>
            <p:cNvSpPr/>
            <p:nvPr/>
          </p:nvSpPr>
          <p:spPr>
            <a:xfrm rot="1694786">
              <a:off x="-1146579" y="732835"/>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对角圆角 4">
              <a:extLst>
                <a:ext uri="{FF2B5EF4-FFF2-40B4-BE49-F238E27FC236}">
                  <a16:creationId xmlns:a16="http://schemas.microsoft.com/office/drawing/2014/main" xmlns="" id="{8BB182CF-301A-481E-854E-1CC124F5564B}"/>
                </a:ext>
              </a:extLst>
            </p:cNvPr>
            <p:cNvSpPr/>
            <p:nvPr/>
          </p:nvSpPr>
          <p:spPr>
            <a:xfrm rot="1694786">
              <a:off x="-867181" y="2004015"/>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对角圆角 5">
              <a:extLst>
                <a:ext uri="{FF2B5EF4-FFF2-40B4-BE49-F238E27FC236}">
                  <a16:creationId xmlns:a16="http://schemas.microsoft.com/office/drawing/2014/main" xmlns="" id="{BD4A1D40-C5FA-442C-B27B-E2D653AE2E5C}"/>
                </a:ext>
              </a:extLst>
            </p:cNvPr>
            <p:cNvSpPr/>
            <p:nvPr/>
          </p:nvSpPr>
          <p:spPr>
            <a:xfrm rot="1694786">
              <a:off x="-2520471" y="2342394"/>
              <a:ext cx="4953263"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对角圆角 6">
              <a:extLst>
                <a:ext uri="{FF2B5EF4-FFF2-40B4-BE49-F238E27FC236}">
                  <a16:creationId xmlns:a16="http://schemas.microsoft.com/office/drawing/2014/main" xmlns="" id="{C7FD17B0-5FF9-473B-9CAC-E9AD665B2BF1}"/>
                </a:ext>
              </a:extLst>
            </p:cNvPr>
            <p:cNvSpPr/>
            <p:nvPr/>
          </p:nvSpPr>
          <p:spPr>
            <a:xfrm rot="1694786">
              <a:off x="-1680775" y="3802470"/>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a:extLst>
              <a:ext uri="{FF2B5EF4-FFF2-40B4-BE49-F238E27FC236}">
                <a16:creationId xmlns:a16="http://schemas.microsoft.com/office/drawing/2014/main" xmlns="" id="{28BE1F57-8F59-4FE4-A05C-304B99A3BA9A}"/>
              </a:ext>
            </a:extLst>
          </p:cNvPr>
          <p:cNvGrpSpPr/>
          <p:nvPr/>
        </p:nvGrpSpPr>
        <p:grpSpPr>
          <a:xfrm rot="16200000">
            <a:off x="8626218" y="-2154827"/>
            <a:ext cx="5994917" cy="3702052"/>
            <a:chOff x="-1747332" y="88900"/>
            <a:chExt cx="5354132" cy="4539070"/>
          </a:xfrm>
          <a:blipFill dpi="0" rotWithShape="0">
            <a:blip r:embed="rId2"/>
            <a:srcRect/>
            <a:tile tx="0" ty="0" sx="100000" sy="100000" flip="x" algn="ctr"/>
          </a:blipFill>
        </p:grpSpPr>
        <p:sp>
          <p:nvSpPr>
            <p:cNvPr id="9" name="矩形: 对角圆角 8">
              <a:extLst>
                <a:ext uri="{FF2B5EF4-FFF2-40B4-BE49-F238E27FC236}">
                  <a16:creationId xmlns:a16="http://schemas.microsoft.com/office/drawing/2014/main" xmlns="" id="{D92425DC-E872-4134-BCCA-B303296582BE}"/>
                </a:ext>
              </a:extLst>
            </p:cNvPr>
            <p:cNvSpPr/>
            <p:nvPr/>
          </p:nvSpPr>
          <p:spPr>
            <a:xfrm rot="1694786">
              <a:off x="-228600" y="88900"/>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对角圆角 9">
              <a:extLst>
                <a:ext uri="{FF2B5EF4-FFF2-40B4-BE49-F238E27FC236}">
                  <a16:creationId xmlns:a16="http://schemas.microsoft.com/office/drawing/2014/main" xmlns="" id="{C57E6FC6-0245-45E7-8D96-BCF3B9668D11}"/>
                </a:ext>
              </a:extLst>
            </p:cNvPr>
            <p:cNvSpPr/>
            <p:nvPr/>
          </p:nvSpPr>
          <p:spPr>
            <a:xfrm rot="1694786">
              <a:off x="-1146579" y="732835"/>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对角圆角 10">
              <a:extLst>
                <a:ext uri="{FF2B5EF4-FFF2-40B4-BE49-F238E27FC236}">
                  <a16:creationId xmlns:a16="http://schemas.microsoft.com/office/drawing/2014/main" xmlns="" id="{A31A9642-2AA1-4A85-8DA6-426CB4BF61B7}"/>
                </a:ext>
              </a:extLst>
            </p:cNvPr>
            <p:cNvSpPr/>
            <p:nvPr/>
          </p:nvSpPr>
          <p:spPr>
            <a:xfrm rot="1694786">
              <a:off x="-867181" y="2004015"/>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对角圆角 11">
              <a:extLst>
                <a:ext uri="{FF2B5EF4-FFF2-40B4-BE49-F238E27FC236}">
                  <a16:creationId xmlns:a16="http://schemas.microsoft.com/office/drawing/2014/main" xmlns="" id="{1B9E5A3C-C870-4E17-9BC7-61787F91B9BC}"/>
                </a:ext>
              </a:extLst>
            </p:cNvPr>
            <p:cNvSpPr/>
            <p:nvPr/>
          </p:nvSpPr>
          <p:spPr>
            <a:xfrm rot="1694786">
              <a:off x="-1747332" y="2952342"/>
              <a:ext cx="4953263"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对角圆角 12">
              <a:extLst>
                <a:ext uri="{FF2B5EF4-FFF2-40B4-BE49-F238E27FC236}">
                  <a16:creationId xmlns:a16="http://schemas.microsoft.com/office/drawing/2014/main" xmlns="" id="{B01BA6F2-A1D7-48C3-9236-0A9B0AD2191E}"/>
                </a:ext>
              </a:extLst>
            </p:cNvPr>
            <p:cNvSpPr/>
            <p:nvPr/>
          </p:nvSpPr>
          <p:spPr>
            <a:xfrm rot="1694786">
              <a:off x="-1680775" y="3802470"/>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4" name="直接连接符 13">
            <a:extLst>
              <a:ext uri="{FF2B5EF4-FFF2-40B4-BE49-F238E27FC236}">
                <a16:creationId xmlns:a16="http://schemas.microsoft.com/office/drawing/2014/main" xmlns="" id="{888965F5-F064-4E2E-A761-76E8B1F9812B}"/>
              </a:ext>
            </a:extLst>
          </p:cNvPr>
          <p:cNvCxnSpPr>
            <a:cxnSpLocks/>
          </p:cNvCxnSpPr>
          <p:nvPr/>
        </p:nvCxnSpPr>
        <p:spPr>
          <a:xfrm flipH="1">
            <a:off x="3248193" y="1046436"/>
            <a:ext cx="5387199" cy="7303"/>
          </a:xfrm>
          <a:prstGeom prst="line">
            <a:avLst/>
          </a:prstGeom>
          <a:noFill/>
          <a:ln w="38100" cap="rnd">
            <a:solidFill>
              <a:srgbClr val="90D4DF"/>
            </a:solidFill>
            <a:tailEnd type="oval" w="lg" len="lg"/>
          </a:ln>
        </p:spPr>
        <p:style>
          <a:lnRef idx="2">
            <a:schemeClr val="accent1">
              <a:shade val="50000"/>
            </a:schemeClr>
          </a:lnRef>
          <a:fillRef idx="1">
            <a:schemeClr val="accent1"/>
          </a:fillRef>
          <a:effectRef idx="0">
            <a:schemeClr val="accent1"/>
          </a:effectRef>
          <a:fontRef idx="minor">
            <a:schemeClr val="lt1"/>
          </a:fontRef>
        </p:style>
      </p:cxnSp>
      <p:sp>
        <p:nvSpPr>
          <p:cNvPr id="16" name="文本框 15">
            <a:extLst>
              <a:ext uri="{FF2B5EF4-FFF2-40B4-BE49-F238E27FC236}">
                <a16:creationId xmlns:a16="http://schemas.microsoft.com/office/drawing/2014/main" xmlns="" id="{D03BA3C7-DF01-4D00-BA56-1256C0082684}"/>
              </a:ext>
            </a:extLst>
          </p:cNvPr>
          <p:cNvSpPr txBox="1"/>
          <p:nvPr/>
        </p:nvSpPr>
        <p:spPr>
          <a:xfrm>
            <a:off x="5308600" y="152400"/>
            <a:ext cx="2908300" cy="1015663"/>
          </a:xfrm>
          <a:prstGeom prst="rect">
            <a:avLst/>
          </a:prstGeom>
          <a:noFill/>
        </p:spPr>
        <p:txBody>
          <a:bodyPr wrap="square" rtlCol="0">
            <a:spAutoFit/>
          </a:bodyPr>
          <a:lstStyle/>
          <a:p>
            <a:pPr algn="r"/>
            <a:r>
              <a:rPr lang="zh-CN" altLang="en-US" sz="6000" b="1" dirty="0"/>
              <a:t>目录</a:t>
            </a:r>
          </a:p>
        </p:txBody>
      </p:sp>
      <p:sp>
        <p:nvSpPr>
          <p:cNvPr id="17" name="矩形: 对角圆角 16">
            <a:extLst>
              <a:ext uri="{FF2B5EF4-FFF2-40B4-BE49-F238E27FC236}">
                <a16:creationId xmlns:a16="http://schemas.microsoft.com/office/drawing/2014/main" xmlns="" id="{76CFAE29-AA14-45A1-9974-E2B4358EBD05}"/>
              </a:ext>
            </a:extLst>
          </p:cNvPr>
          <p:cNvSpPr/>
          <p:nvPr/>
        </p:nvSpPr>
        <p:spPr>
          <a:xfrm>
            <a:off x="7272399" y="2522764"/>
            <a:ext cx="3086100" cy="414178"/>
          </a:xfrm>
          <a:prstGeom prst="round2DiagRect">
            <a:avLst>
              <a:gd name="adj1" fmla="val 16667"/>
              <a:gd name="adj2" fmla="val 50000"/>
            </a:avLst>
          </a:prstGeom>
          <a:solidFill>
            <a:srgbClr val="90D4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t>请输入内容</a:t>
            </a:r>
          </a:p>
        </p:txBody>
      </p:sp>
      <p:sp>
        <p:nvSpPr>
          <p:cNvPr id="18" name="矩形: 对角圆角 17">
            <a:extLst>
              <a:ext uri="{FF2B5EF4-FFF2-40B4-BE49-F238E27FC236}">
                <a16:creationId xmlns:a16="http://schemas.microsoft.com/office/drawing/2014/main" xmlns="" id="{1E579B57-14CA-4C26-9FC1-B84A5164AD2C}"/>
              </a:ext>
            </a:extLst>
          </p:cNvPr>
          <p:cNvSpPr/>
          <p:nvPr/>
        </p:nvSpPr>
        <p:spPr>
          <a:xfrm>
            <a:off x="7272399" y="3863398"/>
            <a:ext cx="3086100" cy="414178"/>
          </a:xfrm>
          <a:prstGeom prst="round2DiagRect">
            <a:avLst>
              <a:gd name="adj1" fmla="val 16667"/>
              <a:gd name="adj2" fmla="val 50000"/>
            </a:avLst>
          </a:prstGeom>
          <a:solidFill>
            <a:srgbClr val="90D4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t>请输入内容</a:t>
            </a:r>
          </a:p>
        </p:txBody>
      </p:sp>
      <p:sp>
        <p:nvSpPr>
          <p:cNvPr id="19" name="矩形: 对角圆角 18">
            <a:extLst>
              <a:ext uri="{FF2B5EF4-FFF2-40B4-BE49-F238E27FC236}">
                <a16:creationId xmlns:a16="http://schemas.microsoft.com/office/drawing/2014/main" xmlns="" id="{AC33F966-FFED-47B0-B2FB-B001C79421C5}"/>
              </a:ext>
            </a:extLst>
          </p:cNvPr>
          <p:cNvSpPr/>
          <p:nvPr/>
        </p:nvSpPr>
        <p:spPr>
          <a:xfrm>
            <a:off x="7272399" y="5221052"/>
            <a:ext cx="3086100" cy="414178"/>
          </a:xfrm>
          <a:prstGeom prst="round2DiagRect">
            <a:avLst>
              <a:gd name="adj1" fmla="val 16667"/>
              <a:gd name="adj2" fmla="val 50000"/>
            </a:avLst>
          </a:prstGeom>
          <a:solidFill>
            <a:srgbClr val="90D4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t>请输入内容</a:t>
            </a:r>
          </a:p>
        </p:txBody>
      </p:sp>
      <p:sp>
        <p:nvSpPr>
          <p:cNvPr id="20" name="矩形: 对角圆角 19">
            <a:extLst>
              <a:ext uri="{FF2B5EF4-FFF2-40B4-BE49-F238E27FC236}">
                <a16:creationId xmlns:a16="http://schemas.microsoft.com/office/drawing/2014/main" xmlns="" id="{5E2E432A-0C97-4000-98A8-2F38679CAA43}"/>
              </a:ext>
            </a:extLst>
          </p:cNvPr>
          <p:cNvSpPr/>
          <p:nvPr/>
        </p:nvSpPr>
        <p:spPr>
          <a:xfrm>
            <a:off x="3166682" y="2522764"/>
            <a:ext cx="3086100" cy="414178"/>
          </a:xfrm>
          <a:prstGeom prst="round2DiagRect">
            <a:avLst>
              <a:gd name="adj1" fmla="val 16667"/>
              <a:gd name="adj2" fmla="val 50000"/>
            </a:avLst>
          </a:prstGeom>
          <a:solidFill>
            <a:srgbClr val="90D4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t>请输入内容</a:t>
            </a:r>
          </a:p>
        </p:txBody>
      </p:sp>
      <p:sp>
        <p:nvSpPr>
          <p:cNvPr id="21" name="矩形: 对角圆角 20">
            <a:extLst>
              <a:ext uri="{FF2B5EF4-FFF2-40B4-BE49-F238E27FC236}">
                <a16:creationId xmlns:a16="http://schemas.microsoft.com/office/drawing/2014/main" xmlns="" id="{977EE276-0849-4713-A1D8-64FA0B88C7C2}"/>
              </a:ext>
            </a:extLst>
          </p:cNvPr>
          <p:cNvSpPr/>
          <p:nvPr/>
        </p:nvSpPr>
        <p:spPr>
          <a:xfrm>
            <a:off x="3166682" y="3863398"/>
            <a:ext cx="3086100" cy="414178"/>
          </a:xfrm>
          <a:prstGeom prst="round2DiagRect">
            <a:avLst>
              <a:gd name="adj1" fmla="val 16667"/>
              <a:gd name="adj2" fmla="val 50000"/>
            </a:avLst>
          </a:prstGeom>
          <a:solidFill>
            <a:srgbClr val="90D4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t>请输入内容</a:t>
            </a:r>
          </a:p>
        </p:txBody>
      </p:sp>
      <p:sp>
        <p:nvSpPr>
          <p:cNvPr id="22" name="矩形: 对角圆角 21">
            <a:extLst>
              <a:ext uri="{FF2B5EF4-FFF2-40B4-BE49-F238E27FC236}">
                <a16:creationId xmlns:a16="http://schemas.microsoft.com/office/drawing/2014/main" xmlns="" id="{1912D363-FEBA-4E31-9815-5A4211C15DBB}"/>
              </a:ext>
            </a:extLst>
          </p:cNvPr>
          <p:cNvSpPr/>
          <p:nvPr/>
        </p:nvSpPr>
        <p:spPr>
          <a:xfrm>
            <a:off x="3166682" y="5221052"/>
            <a:ext cx="3086100" cy="414178"/>
          </a:xfrm>
          <a:prstGeom prst="round2DiagRect">
            <a:avLst>
              <a:gd name="adj1" fmla="val 16667"/>
              <a:gd name="adj2" fmla="val 50000"/>
            </a:avLst>
          </a:prstGeom>
          <a:solidFill>
            <a:srgbClr val="90D4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t>请输入内容</a:t>
            </a:r>
          </a:p>
        </p:txBody>
      </p:sp>
    </p:spTree>
    <p:extLst>
      <p:ext uri="{BB962C8B-B14F-4D97-AF65-F5344CB8AC3E}">
        <p14:creationId xmlns:p14="http://schemas.microsoft.com/office/powerpoint/2010/main" val="1873107254"/>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xmlns="" id="{A5ACDAFF-4C38-4ECC-A910-BDA049919F5A}"/>
              </a:ext>
            </a:extLst>
          </p:cNvPr>
          <p:cNvGrpSpPr/>
          <p:nvPr/>
        </p:nvGrpSpPr>
        <p:grpSpPr>
          <a:xfrm>
            <a:off x="-1734633" y="-355600"/>
            <a:ext cx="7424233" cy="4584700"/>
            <a:chOff x="-1747332" y="88900"/>
            <a:chExt cx="5354132" cy="4539070"/>
          </a:xfrm>
          <a:blipFill dpi="0" rotWithShape="1">
            <a:blip r:embed="rId2"/>
            <a:srcRect/>
            <a:tile tx="0" ty="0" sx="100000" sy="100000" flip="x" algn="ctr"/>
          </a:blipFill>
        </p:grpSpPr>
        <p:sp>
          <p:nvSpPr>
            <p:cNvPr id="9" name="矩形: 对角圆角 8">
              <a:extLst>
                <a:ext uri="{FF2B5EF4-FFF2-40B4-BE49-F238E27FC236}">
                  <a16:creationId xmlns:a16="http://schemas.microsoft.com/office/drawing/2014/main" xmlns="" id="{D3ADDF1C-8649-4306-B778-F922E42896AB}"/>
                </a:ext>
              </a:extLst>
            </p:cNvPr>
            <p:cNvSpPr/>
            <p:nvPr/>
          </p:nvSpPr>
          <p:spPr>
            <a:xfrm rot="1694786">
              <a:off x="-228600" y="88900"/>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对角圆角 9">
              <a:extLst>
                <a:ext uri="{FF2B5EF4-FFF2-40B4-BE49-F238E27FC236}">
                  <a16:creationId xmlns:a16="http://schemas.microsoft.com/office/drawing/2014/main" xmlns="" id="{24BA8ED7-AB10-40DA-BC1A-D1B3FBF48BC6}"/>
                </a:ext>
              </a:extLst>
            </p:cNvPr>
            <p:cNvSpPr/>
            <p:nvPr/>
          </p:nvSpPr>
          <p:spPr>
            <a:xfrm rot="1694786">
              <a:off x="-1146579" y="732835"/>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对角圆角 10">
              <a:extLst>
                <a:ext uri="{FF2B5EF4-FFF2-40B4-BE49-F238E27FC236}">
                  <a16:creationId xmlns:a16="http://schemas.microsoft.com/office/drawing/2014/main" xmlns="" id="{8B6536BE-882B-42FF-AF0B-205E2D0AB0F2}"/>
                </a:ext>
              </a:extLst>
            </p:cNvPr>
            <p:cNvSpPr/>
            <p:nvPr/>
          </p:nvSpPr>
          <p:spPr>
            <a:xfrm rot="1694786">
              <a:off x="-867181" y="2004015"/>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对角圆角 11">
              <a:extLst>
                <a:ext uri="{FF2B5EF4-FFF2-40B4-BE49-F238E27FC236}">
                  <a16:creationId xmlns:a16="http://schemas.microsoft.com/office/drawing/2014/main" xmlns="" id="{23AA3E6C-3BDB-4004-B2E6-C4414364242C}"/>
                </a:ext>
              </a:extLst>
            </p:cNvPr>
            <p:cNvSpPr/>
            <p:nvPr/>
          </p:nvSpPr>
          <p:spPr>
            <a:xfrm rot="1694786">
              <a:off x="-1747332" y="2952342"/>
              <a:ext cx="4953263"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对角圆角 12">
              <a:extLst>
                <a:ext uri="{FF2B5EF4-FFF2-40B4-BE49-F238E27FC236}">
                  <a16:creationId xmlns:a16="http://schemas.microsoft.com/office/drawing/2014/main" xmlns="" id="{8A1DE81C-7D8B-499A-A064-1A857160E03B}"/>
                </a:ext>
              </a:extLst>
            </p:cNvPr>
            <p:cNvSpPr/>
            <p:nvPr/>
          </p:nvSpPr>
          <p:spPr>
            <a:xfrm rot="1694786">
              <a:off x="-1680775" y="3802470"/>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a:extLst>
              <a:ext uri="{FF2B5EF4-FFF2-40B4-BE49-F238E27FC236}">
                <a16:creationId xmlns:a16="http://schemas.microsoft.com/office/drawing/2014/main" xmlns="" id="{C4A2F55F-B220-4191-9F8A-2D65EB7CE6D4}"/>
              </a:ext>
            </a:extLst>
          </p:cNvPr>
          <p:cNvSpPr txBox="1"/>
          <p:nvPr/>
        </p:nvSpPr>
        <p:spPr>
          <a:xfrm>
            <a:off x="5812931" y="2413337"/>
            <a:ext cx="4702177" cy="1015663"/>
          </a:xfrm>
          <a:prstGeom prst="rect">
            <a:avLst/>
          </a:prstGeom>
          <a:noFill/>
        </p:spPr>
        <p:txBody>
          <a:bodyPr wrap="square" rtlCol="0">
            <a:spAutoFit/>
          </a:bodyPr>
          <a:lstStyle/>
          <a:p>
            <a:pPr algn="ctr"/>
            <a:r>
              <a:rPr lang="zh-CN" altLang="en-US" sz="6000" b="1" dirty="0"/>
              <a:t>请输入标题</a:t>
            </a:r>
          </a:p>
        </p:txBody>
      </p:sp>
      <p:grpSp>
        <p:nvGrpSpPr>
          <p:cNvPr id="28" name="组合 27">
            <a:extLst>
              <a:ext uri="{FF2B5EF4-FFF2-40B4-BE49-F238E27FC236}">
                <a16:creationId xmlns:a16="http://schemas.microsoft.com/office/drawing/2014/main" xmlns="" id="{4B057DFA-A94E-40B4-A9B6-FEC18442A518}"/>
              </a:ext>
            </a:extLst>
          </p:cNvPr>
          <p:cNvGrpSpPr/>
          <p:nvPr/>
        </p:nvGrpSpPr>
        <p:grpSpPr>
          <a:xfrm>
            <a:off x="8930302" y="1957566"/>
            <a:ext cx="1318106" cy="2027855"/>
            <a:chOff x="8930302" y="1957566"/>
            <a:chExt cx="1318106" cy="2027855"/>
          </a:xfrm>
        </p:grpSpPr>
        <p:grpSp>
          <p:nvGrpSpPr>
            <p:cNvPr id="23" name="组合 22">
              <a:extLst>
                <a:ext uri="{FF2B5EF4-FFF2-40B4-BE49-F238E27FC236}">
                  <a16:creationId xmlns:a16="http://schemas.microsoft.com/office/drawing/2014/main" xmlns="" id="{F112DB2F-6E09-4CA6-9C05-0B887D559C21}"/>
                </a:ext>
              </a:extLst>
            </p:cNvPr>
            <p:cNvGrpSpPr/>
            <p:nvPr/>
          </p:nvGrpSpPr>
          <p:grpSpPr>
            <a:xfrm>
              <a:off x="8930302" y="1957566"/>
              <a:ext cx="1318106" cy="2027855"/>
              <a:chOff x="4686300" y="1270001"/>
              <a:chExt cx="2806700" cy="4317999"/>
            </a:xfrm>
          </p:grpSpPr>
          <p:sp>
            <p:nvSpPr>
              <p:cNvPr id="24" name="任意多边形: 形状 23">
                <a:extLst>
                  <a:ext uri="{FF2B5EF4-FFF2-40B4-BE49-F238E27FC236}">
                    <a16:creationId xmlns:a16="http://schemas.microsoft.com/office/drawing/2014/main" xmlns="" id="{38E52C43-8C3C-4A03-B76E-93019A019109}"/>
                  </a:ext>
                </a:extLst>
              </p:cNvPr>
              <p:cNvSpPr/>
              <p:nvPr/>
            </p:nvSpPr>
            <p:spPr>
              <a:xfrm>
                <a:off x="4711701" y="1270001"/>
                <a:ext cx="2781299" cy="1041400"/>
              </a:xfrm>
              <a:custGeom>
                <a:avLst/>
                <a:gdLst>
                  <a:gd name="connsiteX0" fmla="*/ 0 w 2781300"/>
                  <a:gd name="connsiteY0" fmla="*/ 1028700 h 1041400"/>
                  <a:gd name="connsiteX1" fmla="*/ 0 w 2781300"/>
                  <a:gd name="connsiteY1" fmla="*/ 0 h 1041400"/>
                  <a:gd name="connsiteX2" fmla="*/ 2781300 w 2781300"/>
                  <a:gd name="connsiteY2" fmla="*/ 0 h 1041400"/>
                  <a:gd name="connsiteX3" fmla="*/ 2781300 w 2781300"/>
                  <a:gd name="connsiteY3" fmla="*/ 1041400 h 1041400"/>
                </a:gdLst>
                <a:ahLst/>
                <a:cxnLst>
                  <a:cxn ang="0">
                    <a:pos x="connsiteX0" y="connsiteY0"/>
                  </a:cxn>
                  <a:cxn ang="0">
                    <a:pos x="connsiteX1" y="connsiteY1"/>
                  </a:cxn>
                  <a:cxn ang="0">
                    <a:pos x="connsiteX2" y="connsiteY2"/>
                  </a:cxn>
                  <a:cxn ang="0">
                    <a:pos x="connsiteX3" y="connsiteY3"/>
                  </a:cxn>
                </a:cxnLst>
                <a:rect l="l" t="t" r="r" b="b"/>
                <a:pathLst>
                  <a:path w="2781300" h="1041400">
                    <a:moveTo>
                      <a:pt x="0" y="1028700"/>
                    </a:moveTo>
                    <a:lnTo>
                      <a:pt x="0" y="0"/>
                    </a:lnTo>
                    <a:lnTo>
                      <a:pt x="2781300" y="0"/>
                    </a:lnTo>
                    <a:lnTo>
                      <a:pt x="2781300" y="1041400"/>
                    </a:lnTo>
                  </a:path>
                </a:pathLst>
              </a:custGeom>
              <a:noFill/>
              <a:ln w="38100">
                <a:solidFill>
                  <a:srgbClr val="90D4DF">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形状 24">
                <a:extLst>
                  <a:ext uri="{FF2B5EF4-FFF2-40B4-BE49-F238E27FC236}">
                    <a16:creationId xmlns:a16="http://schemas.microsoft.com/office/drawing/2014/main" xmlns="" id="{94F18C3E-5409-405F-8BF4-B206191C8942}"/>
                  </a:ext>
                </a:extLst>
              </p:cNvPr>
              <p:cNvSpPr/>
              <p:nvPr/>
            </p:nvSpPr>
            <p:spPr>
              <a:xfrm flipV="1">
                <a:off x="4686300" y="4546600"/>
                <a:ext cx="2781299" cy="1041400"/>
              </a:xfrm>
              <a:custGeom>
                <a:avLst/>
                <a:gdLst>
                  <a:gd name="connsiteX0" fmla="*/ 0 w 2781300"/>
                  <a:gd name="connsiteY0" fmla="*/ 1028700 h 1041400"/>
                  <a:gd name="connsiteX1" fmla="*/ 0 w 2781300"/>
                  <a:gd name="connsiteY1" fmla="*/ 0 h 1041400"/>
                  <a:gd name="connsiteX2" fmla="*/ 2781300 w 2781300"/>
                  <a:gd name="connsiteY2" fmla="*/ 0 h 1041400"/>
                  <a:gd name="connsiteX3" fmla="*/ 2781300 w 2781300"/>
                  <a:gd name="connsiteY3" fmla="*/ 1041400 h 1041400"/>
                </a:gdLst>
                <a:ahLst/>
                <a:cxnLst>
                  <a:cxn ang="0">
                    <a:pos x="connsiteX0" y="connsiteY0"/>
                  </a:cxn>
                  <a:cxn ang="0">
                    <a:pos x="connsiteX1" y="connsiteY1"/>
                  </a:cxn>
                  <a:cxn ang="0">
                    <a:pos x="connsiteX2" y="connsiteY2"/>
                  </a:cxn>
                  <a:cxn ang="0">
                    <a:pos x="connsiteX3" y="connsiteY3"/>
                  </a:cxn>
                </a:cxnLst>
                <a:rect l="l" t="t" r="r" b="b"/>
                <a:pathLst>
                  <a:path w="2781300" h="1041400">
                    <a:moveTo>
                      <a:pt x="0" y="1028700"/>
                    </a:moveTo>
                    <a:lnTo>
                      <a:pt x="0" y="0"/>
                    </a:lnTo>
                    <a:lnTo>
                      <a:pt x="2781300" y="0"/>
                    </a:lnTo>
                    <a:lnTo>
                      <a:pt x="2781300" y="1041400"/>
                    </a:lnTo>
                  </a:path>
                </a:pathLst>
              </a:custGeom>
              <a:noFill/>
              <a:ln w="38100">
                <a:solidFill>
                  <a:srgbClr val="90D4DF">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a:extLst>
                <a:ext uri="{FF2B5EF4-FFF2-40B4-BE49-F238E27FC236}">
                  <a16:creationId xmlns:a16="http://schemas.microsoft.com/office/drawing/2014/main" xmlns="" id="{7E1CD8C3-B2B9-43A4-8D45-6B23EB11BF30}"/>
                </a:ext>
              </a:extLst>
            </p:cNvPr>
            <p:cNvCxnSpPr>
              <a:stCxn id="24" idx="3"/>
              <a:endCxn id="25" idx="3"/>
            </p:cNvCxnSpPr>
            <p:nvPr/>
          </p:nvCxnSpPr>
          <p:spPr>
            <a:xfrm flipH="1">
              <a:off x="10236479" y="2446637"/>
              <a:ext cx="11929" cy="1049713"/>
            </a:xfrm>
            <a:prstGeom prst="line">
              <a:avLst/>
            </a:prstGeom>
            <a:ln w="38100">
              <a:solidFill>
                <a:srgbClr val="90D4DF">
                  <a:alpha val="70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43310129"/>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D5FE90D9-ABE8-4BC9-827B-1DA0E95538D4}"/>
              </a:ext>
            </a:extLst>
          </p:cNvPr>
          <p:cNvSpPr txBox="1"/>
          <p:nvPr/>
        </p:nvSpPr>
        <p:spPr>
          <a:xfrm>
            <a:off x="326531" y="292437"/>
            <a:ext cx="4702177" cy="769441"/>
          </a:xfrm>
          <a:prstGeom prst="rect">
            <a:avLst/>
          </a:prstGeom>
          <a:noFill/>
        </p:spPr>
        <p:txBody>
          <a:bodyPr wrap="square" rtlCol="0">
            <a:spAutoFit/>
          </a:bodyPr>
          <a:lstStyle/>
          <a:p>
            <a:r>
              <a:rPr lang="zh-CN" altLang="en-US" sz="4400" b="1" dirty="0"/>
              <a:t>请输入标题</a:t>
            </a:r>
          </a:p>
        </p:txBody>
      </p:sp>
      <p:grpSp>
        <p:nvGrpSpPr>
          <p:cNvPr id="3" name="组合 2">
            <a:extLst>
              <a:ext uri="{FF2B5EF4-FFF2-40B4-BE49-F238E27FC236}">
                <a16:creationId xmlns:a16="http://schemas.microsoft.com/office/drawing/2014/main" xmlns="" id="{6F2314BD-6CDC-4B0C-80E9-8FF195205599}"/>
              </a:ext>
            </a:extLst>
          </p:cNvPr>
          <p:cNvGrpSpPr/>
          <p:nvPr/>
        </p:nvGrpSpPr>
        <p:grpSpPr>
          <a:xfrm>
            <a:off x="2639519" y="79067"/>
            <a:ext cx="874098" cy="1196179"/>
            <a:chOff x="8930302" y="1957566"/>
            <a:chExt cx="1318106" cy="2027855"/>
          </a:xfrm>
        </p:grpSpPr>
        <p:grpSp>
          <p:nvGrpSpPr>
            <p:cNvPr id="4" name="组合 3">
              <a:extLst>
                <a:ext uri="{FF2B5EF4-FFF2-40B4-BE49-F238E27FC236}">
                  <a16:creationId xmlns:a16="http://schemas.microsoft.com/office/drawing/2014/main" xmlns="" id="{FA5EBB8F-27C1-4C29-BF2C-84EFEE6469D3}"/>
                </a:ext>
              </a:extLst>
            </p:cNvPr>
            <p:cNvGrpSpPr/>
            <p:nvPr/>
          </p:nvGrpSpPr>
          <p:grpSpPr>
            <a:xfrm>
              <a:off x="8930302" y="1957566"/>
              <a:ext cx="1318106" cy="2027855"/>
              <a:chOff x="4686300" y="1270001"/>
              <a:chExt cx="2806700" cy="4317999"/>
            </a:xfrm>
          </p:grpSpPr>
          <p:sp>
            <p:nvSpPr>
              <p:cNvPr id="6" name="任意多边形: 形状 5">
                <a:extLst>
                  <a:ext uri="{FF2B5EF4-FFF2-40B4-BE49-F238E27FC236}">
                    <a16:creationId xmlns:a16="http://schemas.microsoft.com/office/drawing/2014/main" xmlns="" id="{7DE31C17-07A9-45B2-AD18-3092A1D451F6}"/>
                  </a:ext>
                </a:extLst>
              </p:cNvPr>
              <p:cNvSpPr/>
              <p:nvPr/>
            </p:nvSpPr>
            <p:spPr>
              <a:xfrm>
                <a:off x="4711701" y="1270001"/>
                <a:ext cx="2781299" cy="1041400"/>
              </a:xfrm>
              <a:custGeom>
                <a:avLst/>
                <a:gdLst>
                  <a:gd name="connsiteX0" fmla="*/ 0 w 2781300"/>
                  <a:gd name="connsiteY0" fmla="*/ 1028700 h 1041400"/>
                  <a:gd name="connsiteX1" fmla="*/ 0 w 2781300"/>
                  <a:gd name="connsiteY1" fmla="*/ 0 h 1041400"/>
                  <a:gd name="connsiteX2" fmla="*/ 2781300 w 2781300"/>
                  <a:gd name="connsiteY2" fmla="*/ 0 h 1041400"/>
                  <a:gd name="connsiteX3" fmla="*/ 2781300 w 2781300"/>
                  <a:gd name="connsiteY3" fmla="*/ 1041400 h 1041400"/>
                </a:gdLst>
                <a:ahLst/>
                <a:cxnLst>
                  <a:cxn ang="0">
                    <a:pos x="connsiteX0" y="connsiteY0"/>
                  </a:cxn>
                  <a:cxn ang="0">
                    <a:pos x="connsiteX1" y="connsiteY1"/>
                  </a:cxn>
                  <a:cxn ang="0">
                    <a:pos x="connsiteX2" y="connsiteY2"/>
                  </a:cxn>
                  <a:cxn ang="0">
                    <a:pos x="connsiteX3" y="connsiteY3"/>
                  </a:cxn>
                </a:cxnLst>
                <a:rect l="l" t="t" r="r" b="b"/>
                <a:pathLst>
                  <a:path w="2781300" h="1041400">
                    <a:moveTo>
                      <a:pt x="0" y="1028700"/>
                    </a:moveTo>
                    <a:lnTo>
                      <a:pt x="0" y="0"/>
                    </a:lnTo>
                    <a:lnTo>
                      <a:pt x="2781300" y="0"/>
                    </a:lnTo>
                    <a:lnTo>
                      <a:pt x="2781300" y="1041400"/>
                    </a:lnTo>
                  </a:path>
                </a:pathLst>
              </a:custGeom>
              <a:noFill/>
              <a:ln w="38100">
                <a:solidFill>
                  <a:srgbClr val="90D4DF">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形状 6">
                <a:extLst>
                  <a:ext uri="{FF2B5EF4-FFF2-40B4-BE49-F238E27FC236}">
                    <a16:creationId xmlns:a16="http://schemas.microsoft.com/office/drawing/2014/main" xmlns="" id="{E88BEFA4-3461-462C-A20A-86D63873DD2E}"/>
                  </a:ext>
                </a:extLst>
              </p:cNvPr>
              <p:cNvSpPr/>
              <p:nvPr/>
            </p:nvSpPr>
            <p:spPr>
              <a:xfrm flipV="1">
                <a:off x="4686300" y="4546600"/>
                <a:ext cx="2781299" cy="1041400"/>
              </a:xfrm>
              <a:custGeom>
                <a:avLst/>
                <a:gdLst>
                  <a:gd name="connsiteX0" fmla="*/ 0 w 2781300"/>
                  <a:gd name="connsiteY0" fmla="*/ 1028700 h 1041400"/>
                  <a:gd name="connsiteX1" fmla="*/ 0 w 2781300"/>
                  <a:gd name="connsiteY1" fmla="*/ 0 h 1041400"/>
                  <a:gd name="connsiteX2" fmla="*/ 2781300 w 2781300"/>
                  <a:gd name="connsiteY2" fmla="*/ 0 h 1041400"/>
                  <a:gd name="connsiteX3" fmla="*/ 2781300 w 2781300"/>
                  <a:gd name="connsiteY3" fmla="*/ 1041400 h 1041400"/>
                </a:gdLst>
                <a:ahLst/>
                <a:cxnLst>
                  <a:cxn ang="0">
                    <a:pos x="connsiteX0" y="connsiteY0"/>
                  </a:cxn>
                  <a:cxn ang="0">
                    <a:pos x="connsiteX1" y="connsiteY1"/>
                  </a:cxn>
                  <a:cxn ang="0">
                    <a:pos x="connsiteX2" y="connsiteY2"/>
                  </a:cxn>
                  <a:cxn ang="0">
                    <a:pos x="connsiteX3" y="connsiteY3"/>
                  </a:cxn>
                </a:cxnLst>
                <a:rect l="l" t="t" r="r" b="b"/>
                <a:pathLst>
                  <a:path w="2781300" h="1041400">
                    <a:moveTo>
                      <a:pt x="0" y="1028700"/>
                    </a:moveTo>
                    <a:lnTo>
                      <a:pt x="0" y="0"/>
                    </a:lnTo>
                    <a:lnTo>
                      <a:pt x="2781300" y="0"/>
                    </a:lnTo>
                    <a:lnTo>
                      <a:pt x="2781300" y="1041400"/>
                    </a:lnTo>
                  </a:path>
                </a:pathLst>
              </a:custGeom>
              <a:noFill/>
              <a:ln w="38100">
                <a:solidFill>
                  <a:srgbClr val="90D4DF">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 name="直接连接符 4">
              <a:extLst>
                <a:ext uri="{FF2B5EF4-FFF2-40B4-BE49-F238E27FC236}">
                  <a16:creationId xmlns:a16="http://schemas.microsoft.com/office/drawing/2014/main" xmlns="" id="{6C2B3F09-C9CA-48EA-AEC4-D9408ADA82A4}"/>
                </a:ext>
              </a:extLst>
            </p:cNvPr>
            <p:cNvCxnSpPr>
              <a:stCxn id="6" idx="3"/>
              <a:endCxn id="7" idx="3"/>
            </p:cNvCxnSpPr>
            <p:nvPr/>
          </p:nvCxnSpPr>
          <p:spPr>
            <a:xfrm flipH="1">
              <a:off x="10236479" y="2446637"/>
              <a:ext cx="11929" cy="1049713"/>
            </a:xfrm>
            <a:prstGeom prst="line">
              <a:avLst/>
            </a:prstGeom>
            <a:ln w="38100">
              <a:solidFill>
                <a:srgbClr val="90D4DF">
                  <a:alpha val="70000"/>
                </a:srgbClr>
              </a:solidFill>
            </a:ln>
          </p:spPr>
          <p:style>
            <a:lnRef idx="1">
              <a:schemeClr val="accent1"/>
            </a:lnRef>
            <a:fillRef idx="0">
              <a:schemeClr val="accent1"/>
            </a:fillRef>
            <a:effectRef idx="0">
              <a:schemeClr val="accent1"/>
            </a:effectRef>
            <a:fontRef idx="minor">
              <a:schemeClr val="tx1"/>
            </a:fontRef>
          </p:style>
        </p:cxnSp>
      </p:grpSp>
      <p:sp>
        <p:nvSpPr>
          <p:cNvPr id="8" name="文本框 7">
            <a:extLst>
              <a:ext uri="{FF2B5EF4-FFF2-40B4-BE49-F238E27FC236}">
                <a16:creationId xmlns:a16="http://schemas.microsoft.com/office/drawing/2014/main" xmlns="" id="{9C73FD0A-6272-4F27-933C-347B02DCAEF4}"/>
              </a:ext>
            </a:extLst>
          </p:cNvPr>
          <p:cNvSpPr txBox="1"/>
          <p:nvPr/>
        </p:nvSpPr>
        <p:spPr>
          <a:xfrm>
            <a:off x="944563" y="1605954"/>
            <a:ext cx="10375900" cy="3416320"/>
          </a:xfrm>
          <a:prstGeom prst="rect">
            <a:avLst/>
          </a:prstGeom>
          <a:noFill/>
        </p:spPr>
        <p:txBody>
          <a:bodyPr wrap="square" rtlCol="0">
            <a:spAutoFit/>
          </a:bodyPr>
          <a:lstStyle/>
          <a:p>
            <a:r>
              <a:rPr lang="en-US" altLang="zh-CN" sz="2400" dirty="0"/>
              <a:t>The quick brown fox jumps over the lazy dog. The quick brown fox jumps over the lazy dog. The quick brown fox jumps over the lazy dog. The quick brown fox jumps over the lazy dog. The quick brown fox jumps over the lazy dog. </a:t>
            </a:r>
          </a:p>
          <a:p>
            <a:endParaRPr lang="en-US" altLang="zh-CN" sz="2400" dirty="0"/>
          </a:p>
          <a:p>
            <a:r>
              <a:rPr lang="en-US" altLang="zh-CN" sz="2400" dirty="0"/>
              <a:t>The quick brown fox jumps over the lazy dog. The quick brown fox jumps over the lazy dog. The quick brown fox jumps over the lazy dog. The quick brown fox jumps over the lazy dog. The quick brown fox jumps over the lazy dog. </a:t>
            </a:r>
          </a:p>
        </p:txBody>
      </p:sp>
      <p:grpSp>
        <p:nvGrpSpPr>
          <p:cNvPr id="10" name="组合 9">
            <a:extLst>
              <a:ext uri="{FF2B5EF4-FFF2-40B4-BE49-F238E27FC236}">
                <a16:creationId xmlns:a16="http://schemas.microsoft.com/office/drawing/2014/main" xmlns="" id="{BCFFC051-CB91-48F7-BCA2-5DD349EA674C}"/>
              </a:ext>
            </a:extLst>
          </p:cNvPr>
          <p:cNvGrpSpPr/>
          <p:nvPr/>
        </p:nvGrpSpPr>
        <p:grpSpPr>
          <a:xfrm>
            <a:off x="9538746" y="5224975"/>
            <a:ext cx="4282612" cy="2089561"/>
            <a:chOff x="-1747332" y="-207310"/>
            <a:chExt cx="6434714" cy="4835280"/>
          </a:xfrm>
          <a:blipFill dpi="0" rotWithShape="1">
            <a:blip r:embed="rId2"/>
            <a:srcRect/>
            <a:tile tx="0" ty="0" sx="100000" sy="100000" flip="x" algn="ctr"/>
          </a:blipFill>
        </p:grpSpPr>
        <p:sp>
          <p:nvSpPr>
            <p:cNvPr id="11" name="矩形: 对角圆角 10">
              <a:extLst>
                <a:ext uri="{FF2B5EF4-FFF2-40B4-BE49-F238E27FC236}">
                  <a16:creationId xmlns:a16="http://schemas.microsoft.com/office/drawing/2014/main" xmlns="" id="{E5378043-A363-4DBE-96D9-74CC75DAFB6B}"/>
                </a:ext>
              </a:extLst>
            </p:cNvPr>
            <p:cNvSpPr/>
            <p:nvPr/>
          </p:nvSpPr>
          <p:spPr>
            <a:xfrm rot="1694786">
              <a:off x="-228600" y="88900"/>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对角圆角 11">
              <a:extLst>
                <a:ext uri="{FF2B5EF4-FFF2-40B4-BE49-F238E27FC236}">
                  <a16:creationId xmlns:a16="http://schemas.microsoft.com/office/drawing/2014/main" xmlns="" id="{C2991E22-FFF5-499B-8EE3-D1AEBC60CD58}"/>
                </a:ext>
              </a:extLst>
            </p:cNvPr>
            <p:cNvSpPr/>
            <p:nvPr/>
          </p:nvSpPr>
          <p:spPr>
            <a:xfrm rot="1694786">
              <a:off x="-1146579" y="732836"/>
              <a:ext cx="3835399"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对角圆角 12">
              <a:extLst>
                <a:ext uri="{FF2B5EF4-FFF2-40B4-BE49-F238E27FC236}">
                  <a16:creationId xmlns:a16="http://schemas.microsoft.com/office/drawing/2014/main" xmlns="" id="{0B951244-3BC5-418B-A8E9-961FAE192CB7}"/>
                </a:ext>
              </a:extLst>
            </p:cNvPr>
            <p:cNvSpPr/>
            <p:nvPr/>
          </p:nvSpPr>
          <p:spPr>
            <a:xfrm rot="1694786">
              <a:off x="-867181" y="2004015"/>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对角圆角 13">
              <a:extLst>
                <a:ext uri="{FF2B5EF4-FFF2-40B4-BE49-F238E27FC236}">
                  <a16:creationId xmlns:a16="http://schemas.microsoft.com/office/drawing/2014/main" xmlns="" id="{3123046F-D66C-49A3-8C9B-3596A7DE2C42}"/>
                </a:ext>
              </a:extLst>
            </p:cNvPr>
            <p:cNvSpPr/>
            <p:nvPr/>
          </p:nvSpPr>
          <p:spPr>
            <a:xfrm rot="1694786">
              <a:off x="-1747332" y="2952342"/>
              <a:ext cx="4953263"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对角圆角 14">
              <a:extLst>
                <a:ext uri="{FF2B5EF4-FFF2-40B4-BE49-F238E27FC236}">
                  <a16:creationId xmlns:a16="http://schemas.microsoft.com/office/drawing/2014/main" xmlns="" id="{1D949493-7231-43B8-BBB9-F5F732B6B8F8}"/>
                </a:ext>
              </a:extLst>
            </p:cNvPr>
            <p:cNvSpPr/>
            <p:nvPr/>
          </p:nvSpPr>
          <p:spPr>
            <a:xfrm rot="1694786">
              <a:off x="-1680775" y="3802470"/>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对角圆角 15">
              <a:extLst>
                <a:ext uri="{FF2B5EF4-FFF2-40B4-BE49-F238E27FC236}">
                  <a16:creationId xmlns:a16="http://schemas.microsoft.com/office/drawing/2014/main" xmlns="" id="{9D5D8004-1FF0-4CE0-AAF6-388C42B74B5C}"/>
                </a:ext>
              </a:extLst>
            </p:cNvPr>
            <p:cNvSpPr/>
            <p:nvPr/>
          </p:nvSpPr>
          <p:spPr>
            <a:xfrm rot="1694786">
              <a:off x="851981" y="-207310"/>
              <a:ext cx="3835401"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文本框 16">
            <a:extLst>
              <a:ext uri="{FF2B5EF4-FFF2-40B4-BE49-F238E27FC236}">
                <a16:creationId xmlns:a16="http://schemas.microsoft.com/office/drawing/2014/main" xmlns="" id="{6E46644C-8DCC-433D-A3F9-A227238A700B}"/>
              </a:ext>
            </a:extLst>
          </p:cNvPr>
          <p:cNvSpPr txBox="1"/>
          <p:nvPr/>
        </p:nvSpPr>
        <p:spPr>
          <a:xfrm>
            <a:off x="291017" y="807217"/>
            <a:ext cx="825500" cy="1862048"/>
          </a:xfrm>
          <a:prstGeom prst="rect">
            <a:avLst/>
          </a:prstGeom>
          <a:noFill/>
        </p:spPr>
        <p:txBody>
          <a:bodyPr wrap="square" rtlCol="0">
            <a:spAutoFit/>
          </a:bodyPr>
          <a:lstStyle/>
          <a:p>
            <a:r>
              <a:rPr lang="en-US" altLang="zh-CN" sz="11500" b="1" dirty="0">
                <a:solidFill>
                  <a:srgbClr val="90D4DF"/>
                </a:solidFill>
              </a:rPr>
              <a:t>“</a:t>
            </a:r>
            <a:endParaRPr lang="zh-CN" altLang="en-US" sz="11500" b="1" dirty="0">
              <a:solidFill>
                <a:srgbClr val="90D4DF"/>
              </a:solidFill>
            </a:endParaRPr>
          </a:p>
        </p:txBody>
      </p:sp>
      <p:sp>
        <p:nvSpPr>
          <p:cNvPr id="18" name="文本框 17">
            <a:extLst>
              <a:ext uri="{FF2B5EF4-FFF2-40B4-BE49-F238E27FC236}">
                <a16:creationId xmlns:a16="http://schemas.microsoft.com/office/drawing/2014/main" xmlns="" id="{8AC3CD18-CE44-484E-8D76-0F595C2C1DDA}"/>
              </a:ext>
            </a:extLst>
          </p:cNvPr>
          <p:cNvSpPr txBox="1"/>
          <p:nvPr/>
        </p:nvSpPr>
        <p:spPr>
          <a:xfrm>
            <a:off x="1814019" y="4512951"/>
            <a:ext cx="825500" cy="1862048"/>
          </a:xfrm>
          <a:prstGeom prst="rect">
            <a:avLst/>
          </a:prstGeom>
          <a:noFill/>
        </p:spPr>
        <p:txBody>
          <a:bodyPr wrap="square" rtlCol="0">
            <a:spAutoFit/>
          </a:bodyPr>
          <a:lstStyle/>
          <a:p>
            <a:r>
              <a:rPr lang="en-US" altLang="zh-CN" sz="11500" b="1" dirty="0">
                <a:solidFill>
                  <a:srgbClr val="90D4DF"/>
                </a:solidFill>
              </a:rPr>
              <a:t>”</a:t>
            </a:r>
            <a:endParaRPr lang="zh-CN" altLang="en-US" sz="11500" b="1" dirty="0">
              <a:solidFill>
                <a:srgbClr val="90D4DF"/>
              </a:solidFill>
            </a:endParaRPr>
          </a:p>
        </p:txBody>
      </p:sp>
    </p:spTree>
    <p:extLst>
      <p:ext uri="{BB962C8B-B14F-4D97-AF65-F5344CB8AC3E}">
        <p14:creationId xmlns:p14="http://schemas.microsoft.com/office/powerpoint/2010/main" val="485659519"/>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xmlns="" id="{7D2847C4-B387-4726-B481-A3F3073F81B6}"/>
              </a:ext>
            </a:extLst>
          </p:cNvPr>
          <p:cNvSpPr txBox="1"/>
          <p:nvPr/>
        </p:nvSpPr>
        <p:spPr>
          <a:xfrm>
            <a:off x="326531" y="292437"/>
            <a:ext cx="4702177" cy="769441"/>
          </a:xfrm>
          <a:prstGeom prst="rect">
            <a:avLst/>
          </a:prstGeom>
          <a:noFill/>
        </p:spPr>
        <p:txBody>
          <a:bodyPr wrap="square" rtlCol="0">
            <a:spAutoFit/>
          </a:bodyPr>
          <a:lstStyle/>
          <a:p>
            <a:r>
              <a:rPr lang="zh-CN" altLang="en-US" sz="4400" b="1" dirty="0"/>
              <a:t>请输入标题</a:t>
            </a:r>
          </a:p>
        </p:txBody>
      </p:sp>
      <p:grpSp>
        <p:nvGrpSpPr>
          <p:cNvPr id="3" name="组合 2">
            <a:extLst>
              <a:ext uri="{FF2B5EF4-FFF2-40B4-BE49-F238E27FC236}">
                <a16:creationId xmlns:a16="http://schemas.microsoft.com/office/drawing/2014/main" xmlns="" id="{D7077BC4-6CF0-4C6E-A954-2100BB0A6C13}"/>
              </a:ext>
            </a:extLst>
          </p:cNvPr>
          <p:cNvGrpSpPr/>
          <p:nvPr/>
        </p:nvGrpSpPr>
        <p:grpSpPr>
          <a:xfrm>
            <a:off x="2639519" y="79067"/>
            <a:ext cx="874098" cy="1196179"/>
            <a:chOff x="8930302" y="1957566"/>
            <a:chExt cx="1318106" cy="2027855"/>
          </a:xfrm>
        </p:grpSpPr>
        <p:grpSp>
          <p:nvGrpSpPr>
            <p:cNvPr id="4" name="组合 3">
              <a:extLst>
                <a:ext uri="{FF2B5EF4-FFF2-40B4-BE49-F238E27FC236}">
                  <a16:creationId xmlns:a16="http://schemas.microsoft.com/office/drawing/2014/main" xmlns="" id="{7E5E7A3A-F17D-4418-B441-C68A2D8941E3}"/>
                </a:ext>
              </a:extLst>
            </p:cNvPr>
            <p:cNvGrpSpPr/>
            <p:nvPr/>
          </p:nvGrpSpPr>
          <p:grpSpPr>
            <a:xfrm>
              <a:off x="8930302" y="1957566"/>
              <a:ext cx="1318106" cy="2027855"/>
              <a:chOff x="4686300" y="1270001"/>
              <a:chExt cx="2806700" cy="4317999"/>
            </a:xfrm>
          </p:grpSpPr>
          <p:sp>
            <p:nvSpPr>
              <p:cNvPr id="6" name="任意多边形: 形状 5">
                <a:extLst>
                  <a:ext uri="{FF2B5EF4-FFF2-40B4-BE49-F238E27FC236}">
                    <a16:creationId xmlns:a16="http://schemas.microsoft.com/office/drawing/2014/main" xmlns="" id="{746FA1D7-4CF7-4FD3-924B-1765EB596AB8}"/>
                  </a:ext>
                </a:extLst>
              </p:cNvPr>
              <p:cNvSpPr/>
              <p:nvPr/>
            </p:nvSpPr>
            <p:spPr>
              <a:xfrm>
                <a:off x="4711701" y="1270001"/>
                <a:ext cx="2781299" cy="1041400"/>
              </a:xfrm>
              <a:custGeom>
                <a:avLst/>
                <a:gdLst>
                  <a:gd name="connsiteX0" fmla="*/ 0 w 2781300"/>
                  <a:gd name="connsiteY0" fmla="*/ 1028700 h 1041400"/>
                  <a:gd name="connsiteX1" fmla="*/ 0 w 2781300"/>
                  <a:gd name="connsiteY1" fmla="*/ 0 h 1041400"/>
                  <a:gd name="connsiteX2" fmla="*/ 2781300 w 2781300"/>
                  <a:gd name="connsiteY2" fmla="*/ 0 h 1041400"/>
                  <a:gd name="connsiteX3" fmla="*/ 2781300 w 2781300"/>
                  <a:gd name="connsiteY3" fmla="*/ 1041400 h 1041400"/>
                </a:gdLst>
                <a:ahLst/>
                <a:cxnLst>
                  <a:cxn ang="0">
                    <a:pos x="connsiteX0" y="connsiteY0"/>
                  </a:cxn>
                  <a:cxn ang="0">
                    <a:pos x="connsiteX1" y="connsiteY1"/>
                  </a:cxn>
                  <a:cxn ang="0">
                    <a:pos x="connsiteX2" y="connsiteY2"/>
                  </a:cxn>
                  <a:cxn ang="0">
                    <a:pos x="connsiteX3" y="connsiteY3"/>
                  </a:cxn>
                </a:cxnLst>
                <a:rect l="l" t="t" r="r" b="b"/>
                <a:pathLst>
                  <a:path w="2781300" h="1041400">
                    <a:moveTo>
                      <a:pt x="0" y="1028700"/>
                    </a:moveTo>
                    <a:lnTo>
                      <a:pt x="0" y="0"/>
                    </a:lnTo>
                    <a:lnTo>
                      <a:pt x="2781300" y="0"/>
                    </a:lnTo>
                    <a:lnTo>
                      <a:pt x="2781300" y="1041400"/>
                    </a:lnTo>
                  </a:path>
                </a:pathLst>
              </a:custGeom>
              <a:noFill/>
              <a:ln w="38100">
                <a:solidFill>
                  <a:srgbClr val="90D4DF">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形状 6">
                <a:extLst>
                  <a:ext uri="{FF2B5EF4-FFF2-40B4-BE49-F238E27FC236}">
                    <a16:creationId xmlns:a16="http://schemas.microsoft.com/office/drawing/2014/main" xmlns="" id="{203B7068-E716-4C25-93DB-50D87B09F76A}"/>
                  </a:ext>
                </a:extLst>
              </p:cNvPr>
              <p:cNvSpPr/>
              <p:nvPr/>
            </p:nvSpPr>
            <p:spPr>
              <a:xfrm flipV="1">
                <a:off x="4686300" y="4546600"/>
                <a:ext cx="2781299" cy="1041400"/>
              </a:xfrm>
              <a:custGeom>
                <a:avLst/>
                <a:gdLst>
                  <a:gd name="connsiteX0" fmla="*/ 0 w 2781300"/>
                  <a:gd name="connsiteY0" fmla="*/ 1028700 h 1041400"/>
                  <a:gd name="connsiteX1" fmla="*/ 0 w 2781300"/>
                  <a:gd name="connsiteY1" fmla="*/ 0 h 1041400"/>
                  <a:gd name="connsiteX2" fmla="*/ 2781300 w 2781300"/>
                  <a:gd name="connsiteY2" fmla="*/ 0 h 1041400"/>
                  <a:gd name="connsiteX3" fmla="*/ 2781300 w 2781300"/>
                  <a:gd name="connsiteY3" fmla="*/ 1041400 h 1041400"/>
                </a:gdLst>
                <a:ahLst/>
                <a:cxnLst>
                  <a:cxn ang="0">
                    <a:pos x="connsiteX0" y="connsiteY0"/>
                  </a:cxn>
                  <a:cxn ang="0">
                    <a:pos x="connsiteX1" y="connsiteY1"/>
                  </a:cxn>
                  <a:cxn ang="0">
                    <a:pos x="connsiteX2" y="connsiteY2"/>
                  </a:cxn>
                  <a:cxn ang="0">
                    <a:pos x="connsiteX3" y="connsiteY3"/>
                  </a:cxn>
                </a:cxnLst>
                <a:rect l="l" t="t" r="r" b="b"/>
                <a:pathLst>
                  <a:path w="2781300" h="1041400">
                    <a:moveTo>
                      <a:pt x="0" y="1028700"/>
                    </a:moveTo>
                    <a:lnTo>
                      <a:pt x="0" y="0"/>
                    </a:lnTo>
                    <a:lnTo>
                      <a:pt x="2781300" y="0"/>
                    </a:lnTo>
                    <a:lnTo>
                      <a:pt x="2781300" y="1041400"/>
                    </a:lnTo>
                  </a:path>
                </a:pathLst>
              </a:custGeom>
              <a:noFill/>
              <a:ln w="38100">
                <a:solidFill>
                  <a:srgbClr val="90D4DF">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 name="直接连接符 4">
              <a:extLst>
                <a:ext uri="{FF2B5EF4-FFF2-40B4-BE49-F238E27FC236}">
                  <a16:creationId xmlns:a16="http://schemas.microsoft.com/office/drawing/2014/main" xmlns="" id="{8C8825A6-7BBE-4493-B9C5-C3ECEEE91F6E}"/>
                </a:ext>
              </a:extLst>
            </p:cNvPr>
            <p:cNvCxnSpPr>
              <a:stCxn id="6" idx="3"/>
              <a:endCxn id="7" idx="3"/>
            </p:cNvCxnSpPr>
            <p:nvPr/>
          </p:nvCxnSpPr>
          <p:spPr>
            <a:xfrm flipH="1">
              <a:off x="10236479" y="2446637"/>
              <a:ext cx="11929" cy="1049713"/>
            </a:xfrm>
            <a:prstGeom prst="line">
              <a:avLst/>
            </a:prstGeom>
            <a:ln w="38100">
              <a:solidFill>
                <a:srgbClr val="90D4DF">
                  <a:alpha val="70000"/>
                </a:srgbClr>
              </a:solidFill>
            </a:ln>
          </p:spPr>
          <p:style>
            <a:lnRef idx="1">
              <a:schemeClr val="accent1"/>
            </a:lnRef>
            <a:fillRef idx="0">
              <a:schemeClr val="accent1"/>
            </a:fillRef>
            <a:effectRef idx="0">
              <a:schemeClr val="accent1"/>
            </a:effectRef>
            <a:fontRef idx="minor">
              <a:schemeClr val="tx1"/>
            </a:fontRef>
          </p:style>
        </p:cxnSp>
      </p:grpSp>
      <p:pic>
        <p:nvPicPr>
          <p:cNvPr id="11" name="图片 10">
            <a:extLst>
              <a:ext uri="{FF2B5EF4-FFF2-40B4-BE49-F238E27FC236}">
                <a16:creationId xmlns:a16="http://schemas.microsoft.com/office/drawing/2014/main" xmlns="" id="{2F9564F5-6ACA-4666-BCF8-1EF317FE8F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360382">
            <a:off x="5630197" y="1100489"/>
            <a:ext cx="1238808" cy="3729744"/>
          </a:xfrm>
          <a:prstGeom prst="rect">
            <a:avLst/>
          </a:prstGeom>
        </p:spPr>
      </p:pic>
      <p:sp>
        <p:nvSpPr>
          <p:cNvPr id="12" name="心形 11">
            <a:extLst>
              <a:ext uri="{FF2B5EF4-FFF2-40B4-BE49-F238E27FC236}">
                <a16:creationId xmlns:a16="http://schemas.microsoft.com/office/drawing/2014/main" xmlns="" id="{BDC087F1-E629-4161-AF99-EA93762A00D9}"/>
              </a:ext>
            </a:extLst>
          </p:cNvPr>
          <p:cNvSpPr/>
          <p:nvPr/>
        </p:nvSpPr>
        <p:spPr>
          <a:xfrm>
            <a:off x="7150100" y="977900"/>
            <a:ext cx="406400" cy="406400"/>
          </a:xfrm>
          <a:prstGeom prst="heart">
            <a:avLst/>
          </a:prstGeom>
          <a:solidFill>
            <a:srgbClr val="90D4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心形 12">
            <a:extLst>
              <a:ext uri="{FF2B5EF4-FFF2-40B4-BE49-F238E27FC236}">
                <a16:creationId xmlns:a16="http://schemas.microsoft.com/office/drawing/2014/main" xmlns="" id="{C384187A-0C26-4B47-A679-45E73DB0A4D3}"/>
              </a:ext>
            </a:extLst>
          </p:cNvPr>
          <p:cNvSpPr/>
          <p:nvPr/>
        </p:nvSpPr>
        <p:spPr>
          <a:xfrm>
            <a:off x="7150100" y="2914650"/>
            <a:ext cx="406400" cy="406400"/>
          </a:xfrm>
          <a:prstGeom prst="heart">
            <a:avLst/>
          </a:prstGeom>
          <a:solidFill>
            <a:srgbClr val="90D4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心形 13">
            <a:extLst>
              <a:ext uri="{FF2B5EF4-FFF2-40B4-BE49-F238E27FC236}">
                <a16:creationId xmlns:a16="http://schemas.microsoft.com/office/drawing/2014/main" xmlns="" id="{F784F548-AF45-445E-BE73-A6CEC0BB9A93}"/>
              </a:ext>
            </a:extLst>
          </p:cNvPr>
          <p:cNvSpPr/>
          <p:nvPr/>
        </p:nvSpPr>
        <p:spPr>
          <a:xfrm>
            <a:off x="7150100" y="4851400"/>
            <a:ext cx="406400" cy="406400"/>
          </a:xfrm>
          <a:prstGeom prst="heart">
            <a:avLst/>
          </a:prstGeom>
          <a:solidFill>
            <a:srgbClr val="90D4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心形 14">
            <a:extLst>
              <a:ext uri="{FF2B5EF4-FFF2-40B4-BE49-F238E27FC236}">
                <a16:creationId xmlns:a16="http://schemas.microsoft.com/office/drawing/2014/main" xmlns="" id="{F2295C59-06D2-42F3-B132-60AECF96B570}"/>
              </a:ext>
            </a:extLst>
          </p:cNvPr>
          <p:cNvSpPr/>
          <p:nvPr/>
        </p:nvSpPr>
        <p:spPr>
          <a:xfrm>
            <a:off x="4655664" y="1955800"/>
            <a:ext cx="406400" cy="406400"/>
          </a:xfrm>
          <a:prstGeom prst="heart">
            <a:avLst/>
          </a:prstGeom>
          <a:solidFill>
            <a:srgbClr val="90D4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心形 15">
            <a:extLst>
              <a:ext uri="{FF2B5EF4-FFF2-40B4-BE49-F238E27FC236}">
                <a16:creationId xmlns:a16="http://schemas.microsoft.com/office/drawing/2014/main" xmlns="" id="{1A4915DE-424A-495D-B7AA-529E1737A2F7}"/>
              </a:ext>
            </a:extLst>
          </p:cNvPr>
          <p:cNvSpPr/>
          <p:nvPr/>
        </p:nvSpPr>
        <p:spPr>
          <a:xfrm>
            <a:off x="4655664" y="3892550"/>
            <a:ext cx="406400" cy="406400"/>
          </a:xfrm>
          <a:prstGeom prst="heart">
            <a:avLst/>
          </a:prstGeom>
          <a:solidFill>
            <a:srgbClr val="90D4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a:extLst>
              <a:ext uri="{FF2B5EF4-FFF2-40B4-BE49-F238E27FC236}">
                <a16:creationId xmlns:a16="http://schemas.microsoft.com/office/drawing/2014/main" xmlns="" id="{E7F45299-CC99-4555-B146-8BD3264B18A3}"/>
              </a:ext>
            </a:extLst>
          </p:cNvPr>
          <p:cNvCxnSpPr>
            <a:cxnSpLocks/>
          </p:cNvCxnSpPr>
          <p:nvPr/>
        </p:nvCxnSpPr>
        <p:spPr>
          <a:xfrm>
            <a:off x="6527800" y="1117924"/>
            <a:ext cx="622300" cy="0"/>
          </a:xfrm>
          <a:prstGeom prst="line">
            <a:avLst/>
          </a:prstGeom>
          <a:ln w="28575">
            <a:solidFill>
              <a:srgbClr val="90D4DF"/>
            </a:solidFill>
            <a:prstDash val="sysDot"/>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xmlns="" id="{1BE23E2B-71C6-408B-8578-97F0BC1E9B8D}"/>
              </a:ext>
            </a:extLst>
          </p:cNvPr>
          <p:cNvCxnSpPr>
            <a:cxnSpLocks/>
          </p:cNvCxnSpPr>
          <p:nvPr/>
        </p:nvCxnSpPr>
        <p:spPr>
          <a:xfrm>
            <a:off x="6375082" y="3111824"/>
            <a:ext cx="775018" cy="0"/>
          </a:xfrm>
          <a:prstGeom prst="line">
            <a:avLst/>
          </a:prstGeom>
          <a:ln w="28575">
            <a:solidFill>
              <a:srgbClr val="90D4DF"/>
            </a:solidFill>
            <a:prstDash val="sysDot"/>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xmlns="" id="{2FCF4A48-55B5-4BBC-A218-892D19DC7FB2}"/>
              </a:ext>
            </a:extLst>
          </p:cNvPr>
          <p:cNvCxnSpPr>
            <a:cxnSpLocks/>
          </p:cNvCxnSpPr>
          <p:nvPr/>
        </p:nvCxnSpPr>
        <p:spPr>
          <a:xfrm>
            <a:off x="6375082" y="5029524"/>
            <a:ext cx="775018" cy="0"/>
          </a:xfrm>
          <a:prstGeom prst="line">
            <a:avLst/>
          </a:prstGeom>
          <a:ln w="28575">
            <a:solidFill>
              <a:srgbClr val="90D4DF"/>
            </a:solidFill>
            <a:prstDash val="sysDot"/>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xmlns="" id="{6078BAF1-2107-4F8F-8450-B36330E89C75}"/>
              </a:ext>
            </a:extLst>
          </p:cNvPr>
          <p:cNvCxnSpPr>
            <a:cxnSpLocks/>
          </p:cNvCxnSpPr>
          <p:nvPr/>
        </p:nvCxnSpPr>
        <p:spPr>
          <a:xfrm>
            <a:off x="5114311" y="2121224"/>
            <a:ext cx="775018" cy="0"/>
          </a:xfrm>
          <a:prstGeom prst="line">
            <a:avLst/>
          </a:prstGeom>
          <a:ln w="28575">
            <a:solidFill>
              <a:srgbClr val="90D4DF"/>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xmlns="" id="{2D2ADBF9-6A38-4AC5-B632-20E84D351C95}"/>
              </a:ext>
            </a:extLst>
          </p:cNvPr>
          <p:cNvCxnSpPr>
            <a:cxnSpLocks/>
          </p:cNvCxnSpPr>
          <p:nvPr/>
        </p:nvCxnSpPr>
        <p:spPr>
          <a:xfrm>
            <a:off x="5228611" y="4089724"/>
            <a:ext cx="775018" cy="0"/>
          </a:xfrm>
          <a:prstGeom prst="line">
            <a:avLst/>
          </a:prstGeom>
          <a:ln w="28575">
            <a:solidFill>
              <a:srgbClr val="90D4DF"/>
            </a:solidFill>
            <a:prstDash val="sysDot"/>
          </a:ln>
        </p:spPr>
        <p:style>
          <a:lnRef idx="1">
            <a:schemeClr val="accent1"/>
          </a:lnRef>
          <a:fillRef idx="0">
            <a:schemeClr val="accent1"/>
          </a:fillRef>
          <a:effectRef idx="0">
            <a:schemeClr val="accent1"/>
          </a:effectRef>
          <a:fontRef idx="minor">
            <a:schemeClr val="tx1"/>
          </a:fontRef>
        </p:style>
      </p:cxnSp>
      <p:grpSp>
        <p:nvGrpSpPr>
          <p:cNvPr id="30" name="组合 29">
            <a:extLst>
              <a:ext uri="{FF2B5EF4-FFF2-40B4-BE49-F238E27FC236}">
                <a16:creationId xmlns:a16="http://schemas.microsoft.com/office/drawing/2014/main" xmlns="" id="{3F4E51A2-3D22-4AC8-ACF8-DC45A40D91A6}"/>
              </a:ext>
            </a:extLst>
          </p:cNvPr>
          <p:cNvGrpSpPr/>
          <p:nvPr/>
        </p:nvGrpSpPr>
        <p:grpSpPr>
          <a:xfrm>
            <a:off x="7658100" y="292437"/>
            <a:ext cx="4165600" cy="1585049"/>
            <a:chOff x="7658100" y="292437"/>
            <a:chExt cx="4165600" cy="1585049"/>
          </a:xfrm>
        </p:grpSpPr>
        <p:sp>
          <p:nvSpPr>
            <p:cNvPr id="27" name="文本框 26">
              <a:extLst>
                <a:ext uri="{FF2B5EF4-FFF2-40B4-BE49-F238E27FC236}">
                  <a16:creationId xmlns:a16="http://schemas.microsoft.com/office/drawing/2014/main" xmlns="" id="{A5D69D9D-7DB3-4BF4-B8B5-B6C1F967733E}"/>
                </a:ext>
              </a:extLst>
            </p:cNvPr>
            <p:cNvSpPr txBox="1"/>
            <p:nvPr/>
          </p:nvSpPr>
          <p:spPr>
            <a:xfrm>
              <a:off x="7658100" y="292437"/>
              <a:ext cx="4165600" cy="502702"/>
            </a:xfrm>
            <a:prstGeom prst="rect">
              <a:avLst/>
            </a:prstGeom>
            <a:noFill/>
          </p:spPr>
          <p:txBody>
            <a:bodyPr wrap="square" rtlCol="0">
              <a:spAutoFit/>
            </a:bodyPr>
            <a:lstStyle/>
            <a:p>
              <a:r>
                <a:rPr lang="zh-CN" altLang="en-US" sz="4000" b="1" baseline="-25000" dirty="0"/>
                <a:t>请输入内容</a:t>
              </a:r>
            </a:p>
          </p:txBody>
        </p:sp>
        <p:sp>
          <p:nvSpPr>
            <p:cNvPr id="29" name="文本框 28">
              <a:extLst>
                <a:ext uri="{FF2B5EF4-FFF2-40B4-BE49-F238E27FC236}">
                  <a16:creationId xmlns:a16="http://schemas.microsoft.com/office/drawing/2014/main" xmlns="" id="{5E7B6B7C-AB30-43E7-BD2A-A0E97536BFFA}"/>
                </a:ext>
              </a:extLst>
            </p:cNvPr>
            <p:cNvSpPr txBox="1"/>
            <p:nvPr/>
          </p:nvSpPr>
          <p:spPr>
            <a:xfrm>
              <a:off x="7658100" y="861823"/>
              <a:ext cx="4165600" cy="1015663"/>
            </a:xfrm>
            <a:prstGeom prst="rect">
              <a:avLst/>
            </a:prstGeom>
            <a:noFill/>
          </p:spPr>
          <p:txBody>
            <a:bodyPr wrap="square" rtlCol="0">
              <a:spAutoFit/>
            </a:bodyPr>
            <a:lstStyle/>
            <a:p>
              <a:r>
                <a:rPr lang="en-US" altLang="zh-CN" sz="2000" b="1" dirty="0"/>
                <a:t>The quick brown fox jumps over the lazy dog. The quick brown fox jumps over the lazy dog. </a:t>
              </a:r>
            </a:p>
          </p:txBody>
        </p:sp>
      </p:grpSp>
      <p:grpSp>
        <p:nvGrpSpPr>
          <p:cNvPr id="31" name="组合 30">
            <a:extLst>
              <a:ext uri="{FF2B5EF4-FFF2-40B4-BE49-F238E27FC236}">
                <a16:creationId xmlns:a16="http://schemas.microsoft.com/office/drawing/2014/main" xmlns="" id="{075F8E43-0311-4F81-9658-0B45563180E7}"/>
              </a:ext>
            </a:extLst>
          </p:cNvPr>
          <p:cNvGrpSpPr/>
          <p:nvPr/>
        </p:nvGrpSpPr>
        <p:grpSpPr>
          <a:xfrm>
            <a:off x="7709218" y="2599963"/>
            <a:ext cx="4165600" cy="1585049"/>
            <a:chOff x="7658100" y="292437"/>
            <a:chExt cx="4165600" cy="1585049"/>
          </a:xfrm>
        </p:grpSpPr>
        <p:sp>
          <p:nvSpPr>
            <p:cNvPr id="32" name="文本框 31">
              <a:extLst>
                <a:ext uri="{FF2B5EF4-FFF2-40B4-BE49-F238E27FC236}">
                  <a16:creationId xmlns:a16="http://schemas.microsoft.com/office/drawing/2014/main" xmlns="" id="{419F8986-3C1E-49CC-9D51-460C6EC47461}"/>
                </a:ext>
              </a:extLst>
            </p:cNvPr>
            <p:cNvSpPr txBox="1"/>
            <p:nvPr/>
          </p:nvSpPr>
          <p:spPr>
            <a:xfrm>
              <a:off x="7658100" y="292437"/>
              <a:ext cx="4165600" cy="502702"/>
            </a:xfrm>
            <a:prstGeom prst="rect">
              <a:avLst/>
            </a:prstGeom>
            <a:noFill/>
          </p:spPr>
          <p:txBody>
            <a:bodyPr wrap="square" rtlCol="0">
              <a:spAutoFit/>
            </a:bodyPr>
            <a:lstStyle/>
            <a:p>
              <a:r>
                <a:rPr lang="zh-CN" altLang="en-US" sz="4000" b="1" baseline="-25000" dirty="0"/>
                <a:t>请输入内容</a:t>
              </a:r>
            </a:p>
          </p:txBody>
        </p:sp>
        <p:sp>
          <p:nvSpPr>
            <p:cNvPr id="33" name="文本框 32">
              <a:extLst>
                <a:ext uri="{FF2B5EF4-FFF2-40B4-BE49-F238E27FC236}">
                  <a16:creationId xmlns:a16="http://schemas.microsoft.com/office/drawing/2014/main" xmlns="" id="{CFB163EC-D106-41C4-A410-AB704DC05859}"/>
                </a:ext>
              </a:extLst>
            </p:cNvPr>
            <p:cNvSpPr txBox="1"/>
            <p:nvPr/>
          </p:nvSpPr>
          <p:spPr>
            <a:xfrm>
              <a:off x="7658100" y="861823"/>
              <a:ext cx="4165600" cy="1015663"/>
            </a:xfrm>
            <a:prstGeom prst="rect">
              <a:avLst/>
            </a:prstGeom>
            <a:noFill/>
          </p:spPr>
          <p:txBody>
            <a:bodyPr wrap="square" rtlCol="0">
              <a:spAutoFit/>
            </a:bodyPr>
            <a:lstStyle/>
            <a:p>
              <a:r>
                <a:rPr lang="en-US" altLang="zh-CN" sz="2000" b="1" dirty="0"/>
                <a:t>The quick brown fox jumps over the lazy dog. The quick brown fox jumps over the lazy dog. </a:t>
              </a:r>
            </a:p>
          </p:txBody>
        </p:sp>
      </p:grpSp>
      <p:grpSp>
        <p:nvGrpSpPr>
          <p:cNvPr id="34" name="组合 33">
            <a:extLst>
              <a:ext uri="{FF2B5EF4-FFF2-40B4-BE49-F238E27FC236}">
                <a16:creationId xmlns:a16="http://schemas.microsoft.com/office/drawing/2014/main" xmlns="" id="{928CE203-C619-4410-874C-71565F55089F}"/>
              </a:ext>
            </a:extLst>
          </p:cNvPr>
          <p:cNvGrpSpPr/>
          <p:nvPr/>
        </p:nvGrpSpPr>
        <p:grpSpPr>
          <a:xfrm>
            <a:off x="7658100" y="4682763"/>
            <a:ext cx="4165600" cy="1585049"/>
            <a:chOff x="7658100" y="292437"/>
            <a:chExt cx="4165600" cy="1585049"/>
          </a:xfrm>
        </p:grpSpPr>
        <p:sp>
          <p:nvSpPr>
            <p:cNvPr id="35" name="文本框 34">
              <a:extLst>
                <a:ext uri="{FF2B5EF4-FFF2-40B4-BE49-F238E27FC236}">
                  <a16:creationId xmlns:a16="http://schemas.microsoft.com/office/drawing/2014/main" xmlns="" id="{6CD1EA4D-F622-42B7-89CB-387D14708BDF}"/>
                </a:ext>
              </a:extLst>
            </p:cNvPr>
            <p:cNvSpPr txBox="1"/>
            <p:nvPr/>
          </p:nvSpPr>
          <p:spPr>
            <a:xfrm>
              <a:off x="7658100" y="292437"/>
              <a:ext cx="4165600" cy="502702"/>
            </a:xfrm>
            <a:prstGeom prst="rect">
              <a:avLst/>
            </a:prstGeom>
            <a:noFill/>
          </p:spPr>
          <p:txBody>
            <a:bodyPr wrap="square" rtlCol="0">
              <a:spAutoFit/>
            </a:bodyPr>
            <a:lstStyle/>
            <a:p>
              <a:r>
                <a:rPr lang="zh-CN" altLang="en-US" sz="4000" b="1" baseline="-25000" dirty="0"/>
                <a:t>请输入内容</a:t>
              </a:r>
            </a:p>
          </p:txBody>
        </p:sp>
        <p:sp>
          <p:nvSpPr>
            <p:cNvPr id="36" name="文本框 35">
              <a:extLst>
                <a:ext uri="{FF2B5EF4-FFF2-40B4-BE49-F238E27FC236}">
                  <a16:creationId xmlns:a16="http://schemas.microsoft.com/office/drawing/2014/main" xmlns="" id="{7D061935-B194-4BE3-B416-6385B9730D63}"/>
                </a:ext>
              </a:extLst>
            </p:cNvPr>
            <p:cNvSpPr txBox="1"/>
            <p:nvPr/>
          </p:nvSpPr>
          <p:spPr>
            <a:xfrm>
              <a:off x="7658100" y="861823"/>
              <a:ext cx="4165600" cy="1015663"/>
            </a:xfrm>
            <a:prstGeom prst="rect">
              <a:avLst/>
            </a:prstGeom>
            <a:noFill/>
          </p:spPr>
          <p:txBody>
            <a:bodyPr wrap="square" rtlCol="0">
              <a:spAutoFit/>
            </a:bodyPr>
            <a:lstStyle/>
            <a:p>
              <a:r>
                <a:rPr lang="en-US" altLang="zh-CN" sz="2000" b="1" dirty="0"/>
                <a:t>The quick brown fox jumps over the lazy dog. The quick brown fox jumps over the lazy dog. </a:t>
              </a:r>
            </a:p>
          </p:txBody>
        </p:sp>
      </p:grpSp>
      <p:grpSp>
        <p:nvGrpSpPr>
          <p:cNvPr id="37" name="组合 36">
            <a:extLst>
              <a:ext uri="{FF2B5EF4-FFF2-40B4-BE49-F238E27FC236}">
                <a16:creationId xmlns:a16="http://schemas.microsoft.com/office/drawing/2014/main" xmlns="" id="{5220482F-A3E5-4E10-BB9C-C5968F75681E}"/>
              </a:ext>
            </a:extLst>
          </p:cNvPr>
          <p:cNvGrpSpPr/>
          <p:nvPr/>
        </p:nvGrpSpPr>
        <p:grpSpPr>
          <a:xfrm>
            <a:off x="402293" y="4089724"/>
            <a:ext cx="4165600" cy="1585049"/>
            <a:chOff x="7658100" y="292437"/>
            <a:chExt cx="4165600" cy="1585049"/>
          </a:xfrm>
        </p:grpSpPr>
        <p:sp>
          <p:nvSpPr>
            <p:cNvPr id="38" name="文本框 37">
              <a:extLst>
                <a:ext uri="{FF2B5EF4-FFF2-40B4-BE49-F238E27FC236}">
                  <a16:creationId xmlns:a16="http://schemas.microsoft.com/office/drawing/2014/main" xmlns="" id="{848E9EA1-DA70-4C6A-9B4A-491881976AC9}"/>
                </a:ext>
              </a:extLst>
            </p:cNvPr>
            <p:cNvSpPr txBox="1"/>
            <p:nvPr/>
          </p:nvSpPr>
          <p:spPr>
            <a:xfrm>
              <a:off x="7658100" y="292437"/>
              <a:ext cx="4165600" cy="502702"/>
            </a:xfrm>
            <a:prstGeom prst="rect">
              <a:avLst/>
            </a:prstGeom>
            <a:noFill/>
          </p:spPr>
          <p:txBody>
            <a:bodyPr wrap="square" rtlCol="0">
              <a:spAutoFit/>
            </a:bodyPr>
            <a:lstStyle/>
            <a:p>
              <a:r>
                <a:rPr lang="zh-CN" altLang="en-US" sz="4000" b="1" baseline="-25000" dirty="0"/>
                <a:t>请输入内容</a:t>
              </a:r>
            </a:p>
          </p:txBody>
        </p:sp>
        <p:sp>
          <p:nvSpPr>
            <p:cNvPr id="39" name="文本框 38">
              <a:extLst>
                <a:ext uri="{FF2B5EF4-FFF2-40B4-BE49-F238E27FC236}">
                  <a16:creationId xmlns:a16="http://schemas.microsoft.com/office/drawing/2014/main" xmlns="" id="{F3F82186-AF25-4ADB-90E8-7DDF3A45812E}"/>
                </a:ext>
              </a:extLst>
            </p:cNvPr>
            <p:cNvSpPr txBox="1"/>
            <p:nvPr/>
          </p:nvSpPr>
          <p:spPr>
            <a:xfrm>
              <a:off x="7658100" y="861823"/>
              <a:ext cx="4165600" cy="1015663"/>
            </a:xfrm>
            <a:prstGeom prst="rect">
              <a:avLst/>
            </a:prstGeom>
            <a:noFill/>
          </p:spPr>
          <p:txBody>
            <a:bodyPr wrap="square" rtlCol="0">
              <a:spAutoFit/>
            </a:bodyPr>
            <a:lstStyle/>
            <a:p>
              <a:r>
                <a:rPr lang="en-US" altLang="zh-CN" sz="2000" b="1" dirty="0"/>
                <a:t>The quick brown fox jumps over the lazy dog. The quick brown fox jumps over the lazy dog. </a:t>
              </a:r>
            </a:p>
          </p:txBody>
        </p:sp>
      </p:grpSp>
      <p:grpSp>
        <p:nvGrpSpPr>
          <p:cNvPr id="40" name="组合 39">
            <a:extLst>
              <a:ext uri="{FF2B5EF4-FFF2-40B4-BE49-F238E27FC236}">
                <a16:creationId xmlns:a16="http://schemas.microsoft.com/office/drawing/2014/main" xmlns="" id="{7DC7CCA7-47C4-4D79-8C4E-87672F80B647}"/>
              </a:ext>
            </a:extLst>
          </p:cNvPr>
          <p:cNvGrpSpPr/>
          <p:nvPr/>
        </p:nvGrpSpPr>
        <p:grpSpPr>
          <a:xfrm>
            <a:off x="439264" y="1736001"/>
            <a:ext cx="4165600" cy="1585049"/>
            <a:chOff x="7658100" y="292437"/>
            <a:chExt cx="4165600" cy="1585049"/>
          </a:xfrm>
        </p:grpSpPr>
        <p:sp>
          <p:nvSpPr>
            <p:cNvPr id="41" name="文本框 40">
              <a:extLst>
                <a:ext uri="{FF2B5EF4-FFF2-40B4-BE49-F238E27FC236}">
                  <a16:creationId xmlns:a16="http://schemas.microsoft.com/office/drawing/2014/main" xmlns="" id="{5DC23DAA-D6ED-49D6-A526-ACFECDC6C407}"/>
                </a:ext>
              </a:extLst>
            </p:cNvPr>
            <p:cNvSpPr txBox="1"/>
            <p:nvPr/>
          </p:nvSpPr>
          <p:spPr>
            <a:xfrm>
              <a:off x="7658100" y="292437"/>
              <a:ext cx="4165600" cy="502702"/>
            </a:xfrm>
            <a:prstGeom prst="rect">
              <a:avLst/>
            </a:prstGeom>
            <a:noFill/>
          </p:spPr>
          <p:txBody>
            <a:bodyPr wrap="square" rtlCol="0">
              <a:spAutoFit/>
            </a:bodyPr>
            <a:lstStyle/>
            <a:p>
              <a:r>
                <a:rPr lang="zh-CN" altLang="en-US" sz="4000" b="1" baseline="-25000" dirty="0"/>
                <a:t>请输入内容</a:t>
              </a:r>
            </a:p>
          </p:txBody>
        </p:sp>
        <p:sp>
          <p:nvSpPr>
            <p:cNvPr id="42" name="文本框 41">
              <a:extLst>
                <a:ext uri="{FF2B5EF4-FFF2-40B4-BE49-F238E27FC236}">
                  <a16:creationId xmlns:a16="http://schemas.microsoft.com/office/drawing/2014/main" xmlns="" id="{1C05311E-AB14-49EE-AA57-47BEC4FD3215}"/>
                </a:ext>
              </a:extLst>
            </p:cNvPr>
            <p:cNvSpPr txBox="1"/>
            <p:nvPr/>
          </p:nvSpPr>
          <p:spPr>
            <a:xfrm>
              <a:off x="7658100" y="861823"/>
              <a:ext cx="4165600" cy="1015663"/>
            </a:xfrm>
            <a:prstGeom prst="rect">
              <a:avLst/>
            </a:prstGeom>
            <a:noFill/>
          </p:spPr>
          <p:txBody>
            <a:bodyPr wrap="square" rtlCol="0">
              <a:spAutoFit/>
            </a:bodyPr>
            <a:lstStyle/>
            <a:p>
              <a:r>
                <a:rPr lang="en-US" altLang="zh-CN" sz="2000" b="1" dirty="0"/>
                <a:t>The quick brown fox jumps over the lazy dog. The quick brown fox jumps over the lazy dog. </a:t>
              </a:r>
            </a:p>
          </p:txBody>
        </p:sp>
      </p:grpSp>
      <p:pic>
        <p:nvPicPr>
          <p:cNvPr id="44" name="图片 43">
            <a:extLst>
              <a:ext uri="{FF2B5EF4-FFF2-40B4-BE49-F238E27FC236}">
                <a16:creationId xmlns:a16="http://schemas.microsoft.com/office/drawing/2014/main" xmlns="" id="{8B95A911-DCB3-4BFA-9A98-3D9DAF25AD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0641" y="4540040"/>
            <a:ext cx="1317375" cy="978967"/>
          </a:xfrm>
          <a:prstGeom prst="rect">
            <a:avLst/>
          </a:prstGeom>
        </p:spPr>
      </p:pic>
    </p:spTree>
    <p:extLst>
      <p:ext uri="{BB962C8B-B14F-4D97-AF65-F5344CB8AC3E}">
        <p14:creationId xmlns:p14="http://schemas.microsoft.com/office/powerpoint/2010/main" val="3679575264"/>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xmlns="" id="{A5ACDAFF-4C38-4ECC-A910-BDA049919F5A}"/>
              </a:ext>
            </a:extLst>
          </p:cNvPr>
          <p:cNvGrpSpPr/>
          <p:nvPr/>
        </p:nvGrpSpPr>
        <p:grpSpPr>
          <a:xfrm>
            <a:off x="-1734633" y="-355600"/>
            <a:ext cx="7424233" cy="4584700"/>
            <a:chOff x="-1747332" y="88900"/>
            <a:chExt cx="5354132" cy="4539070"/>
          </a:xfrm>
          <a:blipFill dpi="0" rotWithShape="1">
            <a:blip r:embed="rId2"/>
            <a:srcRect/>
            <a:tile tx="0" ty="0" sx="100000" sy="100000" flip="x" algn="ctr"/>
          </a:blipFill>
        </p:grpSpPr>
        <p:sp>
          <p:nvSpPr>
            <p:cNvPr id="9" name="矩形: 对角圆角 8">
              <a:extLst>
                <a:ext uri="{FF2B5EF4-FFF2-40B4-BE49-F238E27FC236}">
                  <a16:creationId xmlns:a16="http://schemas.microsoft.com/office/drawing/2014/main" xmlns="" id="{D3ADDF1C-8649-4306-B778-F922E42896AB}"/>
                </a:ext>
              </a:extLst>
            </p:cNvPr>
            <p:cNvSpPr/>
            <p:nvPr/>
          </p:nvSpPr>
          <p:spPr>
            <a:xfrm rot="1694786">
              <a:off x="-228600" y="88900"/>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对角圆角 9">
              <a:extLst>
                <a:ext uri="{FF2B5EF4-FFF2-40B4-BE49-F238E27FC236}">
                  <a16:creationId xmlns:a16="http://schemas.microsoft.com/office/drawing/2014/main" xmlns="" id="{24BA8ED7-AB10-40DA-BC1A-D1B3FBF48BC6}"/>
                </a:ext>
              </a:extLst>
            </p:cNvPr>
            <p:cNvSpPr/>
            <p:nvPr/>
          </p:nvSpPr>
          <p:spPr>
            <a:xfrm rot="1694786">
              <a:off x="-1146579" y="732835"/>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对角圆角 10">
              <a:extLst>
                <a:ext uri="{FF2B5EF4-FFF2-40B4-BE49-F238E27FC236}">
                  <a16:creationId xmlns:a16="http://schemas.microsoft.com/office/drawing/2014/main" xmlns="" id="{8B6536BE-882B-42FF-AF0B-205E2D0AB0F2}"/>
                </a:ext>
              </a:extLst>
            </p:cNvPr>
            <p:cNvSpPr/>
            <p:nvPr/>
          </p:nvSpPr>
          <p:spPr>
            <a:xfrm rot="1694786">
              <a:off x="-867181" y="2004015"/>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对角圆角 11">
              <a:extLst>
                <a:ext uri="{FF2B5EF4-FFF2-40B4-BE49-F238E27FC236}">
                  <a16:creationId xmlns:a16="http://schemas.microsoft.com/office/drawing/2014/main" xmlns="" id="{23AA3E6C-3BDB-4004-B2E6-C4414364242C}"/>
                </a:ext>
              </a:extLst>
            </p:cNvPr>
            <p:cNvSpPr/>
            <p:nvPr/>
          </p:nvSpPr>
          <p:spPr>
            <a:xfrm rot="1694786">
              <a:off x="-1747332" y="2952342"/>
              <a:ext cx="4953263"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对角圆角 12">
              <a:extLst>
                <a:ext uri="{FF2B5EF4-FFF2-40B4-BE49-F238E27FC236}">
                  <a16:creationId xmlns:a16="http://schemas.microsoft.com/office/drawing/2014/main" xmlns="" id="{8A1DE81C-7D8B-499A-A064-1A857160E03B}"/>
                </a:ext>
              </a:extLst>
            </p:cNvPr>
            <p:cNvSpPr/>
            <p:nvPr/>
          </p:nvSpPr>
          <p:spPr>
            <a:xfrm rot="1694786">
              <a:off x="-1680775" y="3802470"/>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a:extLst>
              <a:ext uri="{FF2B5EF4-FFF2-40B4-BE49-F238E27FC236}">
                <a16:creationId xmlns:a16="http://schemas.microsoft.com/office/drawing/2014/main" xmlns="" id="{C4A2F55F-B220-4191-9F8A-2D65EB7CE6D4}"/>
              </a:ext>
            </a:extLst>
          </p:cNvPr>
          <p:cNvSpPr txBox="1"/>
          <p:nvPr/>
        </p:nvSpPr>
        <p:spPr>
          <a:xfrm>
            <a:off x="5812931" y="2413337"/>
            <a:ext cx="4702177" cy="1015663"/>
          </a:xfrm>
          <a:prstGeom prst="rect">
            <a:avLst/>
          </a:prstGeom>
          <a:noFill/>
        </p:spPr>
        <p:txBody>
          <a:bodyPr wrap="square" rtlCol="0">
            <a:spAutoFit/>
          </a:bodyPr>
          <a:lstStyle/>
          <a:p>
            <a:pPr algn="ctr"/>
            <a:r>
              <a:rPr lang="zh-CN" altLang="en-US" sz="6000" b="1" dirty="0"/>
              <a:t>请输入标题</a:t>
            </a:r>
          </a:p>
        </p:txBody>
      </p:sp>
      <p:grpSp>
        <p:nvGrpSpPr>
          <p:cNvPr id="23" name="组合 22">
            <a:extLst>
              <a:ext uri="{FF2B5EF4-FFF2-40B4-BE49-F238E27FC236}">
                <a16:creationId xmlns:a16="http://schemas.microsoft.com/office/drawing/2014/main" xmlns="" id="{F112DB2F-6E09-4CA6-9C05-0B887D559C21}"/>
              </a:ext>
            </a:extLst>
          </p:cNvPr>
          <p:cNvGrpSpPr/>
          <p:nvPr/>
        </p:nvGrpSpPr>
        <p:grpSpPr>
          <a:xfrm>
            <a:off x="8930302" y="1957566"/>
            <a:ext cx="1318106" cy="2027855"/>
            <a:chOff x="4686300" y="1270001"/>
            <a:chExt cx="2806700" cy="4317999"/>
          </a:xfrm>
        </p:grpSpPr>
        <p:sp>
          <p:nvSpPr>
            <p:cNvPr id="24" name="任意多边形: 形状 23">
              <a:extLst>
                <a:ext uri="{FF2B5EF4-FFF2-40B4-BE49-F238E27FC236}">
                  <a16:creationId xmlns:a16="http://schemas.microsoft.com/office/drawing/2014/main" xmlns="" id="{38E52C43-8C3C-4A03-B76E-93019A019109}"/>
                </a:ext>
              </a:extLst>
            </p:cNvPr>
            <p:cNvSpPr/>
            <p:nvPr/>
          </p:nvSpPr>
          <p:spPr>
            <a:xfrm>
              <a:off x="4711701" y="1270001"/>
              <a:ext cx="2781299" cy="1041400"/>
            </a:xfrm>
            <a:custGeom>
              <a:avLst/>
              <a:gdLst>
                <a:gd name="connsiteX0" fmla="*/ 0 w 2781300"/>
                <a:gd name="connsiteY0" fmla="*/ 1028700 h 1041400"/>
                <a:gd name="connsiteX1" fmla="*/ 0 w 2781300"/>
                <a:gd name="connsiteY1" fmla="*/ 0 h 1041400"/>
                <a:gd name="connsiteX2" fmla="*/ 2781300 w 2781300"/>
                <a:gd name="connsiteY2" fmla="*/ 0 h 1041400"/>
                <a:gd name="connsiteX3" fmla="*/ 2781300 w 2781300"/>
                <a:gd name="connsiteY3" fmla="*/ 1041400 h 1041400"/>
              </a:gdLst>
              <a:ahLst/>
              <a:cxnLst>
                <a:cxn ang="0">
                  <a:pos x="connsiteX0" y="connsiteY0"/>
                </a:cxn>
                <a:cxn ang="0">
                  <a:pos x="connsiteX1" y="connsiteY1"/>
                </a:cxn>
                <a:cxn ang="0">
                  <a:pos x="connsiteX2" y="connsiteY2"/>
                </a:cxn>
                <a:cxn ang="0">
                  <a:pos x="connsiteX3" y="connsiteY3"/>
                </a:cxn>
              </a:cxnLst>
              <a:rect l="l" t="t" r="r" b="b"/>
              <a:pathLst>
                <a:path w="2781300" h="1041400">
                  <a:moveTo>
                    <a:pt x="0" y="1028700"/>
                  </a:moveTo>
                  <a:lnTo>
                    <a:pt x="0" y="0"/>
                  </a:lnTo>
                  <a:lnTo>
                    <a:pt x="2781300" y="0"/>
                  </a:lnTo>
                  <a:lnTo>
                    <a:pt x="2781300" y="1041400"/>
                  </a:lnTo>
                </a:path>
              </a:pathLst>
            </a:custGeom>
            <a:noFill/>
            <a:ln w="38100">
              <a:solidFill>
                <a:srgbClr val="90D4DF">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形状 24">
              <a:extLst>
                <a:ext uri="{FF2B5EF4-FFF2-40B4-BE49-F238E27FC236}">
                  <a16:creationId xmlns:a16="http://schemas.microsoft.com/office/drawing/2014/main" xmlns="" id="{94F18C3E-5409-405F-8BF4-B206191C8942}"/>
                </a:ext>
              </a:extLst>
            </p:cNvPr>
            <p:cNvSpPr/>
            <p:nvPr/>
          </p:nvSpPr>
          <p:spPr>
            <a:xfrm flipV="1">
              <a:off x="4686300" y="4546600"/>
              <a:ext cx="2781299" cy="1041400"/>
            </a:xfrm>
            <a:custGeom>
              <a:avLst/>
              <a:gdLst>
                <a:gd name="connsiteX0" fmla="*/ 0 w 2781300"/>
                <a:gd name="connsiteY0" fmla="*/ 1028700 h 1041400"/>
                <a:gd name="connsiteX1" fmla="*/ 0 w 2781300"/>
                <a:gd name="connsiteY1" fmla="*/ 0 h 1041400"/>
                <a:gd name="connsiteX2" fmla="*/ 2781300 w 2781300"/>
                <a:gd name="connsiteY2" fmla="*/ 0 h 1041400"/>
                <a:gd name="connsiteX3" fmla="*/ 2781300 w 2781300"/>
                <a:gd name="connsiteY3" fmla="*/ 1041400 h 1041400"/>
              </a:gdLst>
              <a:ahLst/>
              <a:cxnLst>
                <a:cxn ang="0">
                  <a:pos x="connsiteX0" y="connsiteY0"/>
                </a:cxn>
                <a:cxn ang="0">
                  <a:pos x="connsiteX1" y="connsiteY1"/>
                </a:cxn>
                <a:cxn ang="0">
                  <a:pos x="connsiteX2" y="connsiteY2"/>
                </a:cxn>
                <a:cxn ang="0">
                  <a:pos x="connsiteX3" y="connsiteY3"/>
                </a:cxn>
              </a:cxnLst>
              <a:rect l="l" t="t" r="r" b="b"/>
              <a:pathLst>
                <a:path w="2781300" h="1041400">
                  <a:moveTo>
                    <a:pt x="0" y="1028700"/>
                  </a:moveTo>
                  <a:lnTo>
                    <a:pt x="0" y="0"/>
                  </a:lnTo>
                  <a:lnTo>
                    <a:pt x="2781300" y="0"/>
                  </a:lnTo>
                  <a:lnTo>
                    <a:pt x="2781300" y="1041400"/>
                  </a:lnTo>
                </a:path>
              </a:pathLst>
            </a:custGeom>
            <a:noFill/>
            <a:ln w="38100">
              <a:solidFill>
                <a:srgbClr val="90D4DF">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a:extLst>
              <a:ext uri="{FF2B5EF4-FFF2-40B4-BE49-F238E27FC236}">
                <a16:creationId xmlns:a16="http://schemas.microsoft.com/office/drawing/2014/main" xmlns="" id="{7E1CD8C3-B2B9-43A4-8D45-6B23EB11BF30}"/>
              </a:ext>
            </a:extLst>
          </p:cNvPr>
          <p:cNvCxnSpPr>
            <a:stCxn id="24" idx="3"/>
            <a:endCxn id="25" idx="3"/>
          </p:cNvCxnSpPr>
          <p:nvPr/>
        </p:nvCxnSpPr>
        <p:spPr>
          <a:xfrm flipH="1">
            <a:off x="10236479" y="2446637"/>
            <a:ext cx="11929" cy="1049713"/>
          </a:xfrm>
          <a:prstGeom prst="line">
            <a:avLst/>
          </a:prstGeom>
          <a:ln w="38100">
            <a:solidFill>
              <a:srgbClr val="90D4DF">
                <a:alpha val="7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884397"/>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537E8FDC-5A8B-4EDE-BAC7-31DD6FAEB44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6263" y="1836209"/>
            <a:ext cx="5126037" cy="3417358"/>
          </a:xfrm>
          <a:prstGeom prst="rect">
            <a:avLst/>
          </a:prstGeom>
        </p:spPr>
      </p:pic>
      <p:sp>
        <p:nvSpPr>
          <p:cNvPr id="4" name="文本框 3">
            <a:extLst>
              <a:ext uri="{FF2B5EF4-FFF2-40B4-BE49-F238E27FC236}">
                <a16:creationId xmlns:a16="http://schemas.microsoft.com/office/drawing/2014/main" xmlns="" id="{A9BC77D5-3EBA-442B-B3EC-AF558E2B45A1}"/>
              </a:ext>
            </a:extLst>
          </p:cNvPr>
          <p:cNvSpPr txBox="1"/>
          <p:nvPr/>
        </p:nvSpPr>
        <p:spPr>
          <a:xfrm>
            <a:off x="326531" y="292437"/>
            <a:ext cx="4702177" cy="769441"/>
          </a:xfrm>
          <a:prstGeom prst="rect">
            <a:avLst/>
          </a:prstGeom>
          <a:noFill/>
        </p:spPr>
        <p:txBody>
          <a:bodyPr wrap="square" rtlCol="0">
            <a:spAutoFit/>
          </a:bodyPr>
          <a:lstStyle/>
          <a:p>
            <a:r>
              <a:rPr lang="zh-CN" altLang="en-US" sz="4400" b="1" dirty="0"/>
              <a:t>请输入标题</a:t>
            </a:r>
          </a:p>
        </p:txBody>
      </p:sp>
      <p:grpSp>
        <p:nvGrpSpPr>
          <p:cNvPr id="5" name="组合 4">
            <a:extLst>
              <a:ext uri="{FF2B5EF4-FFF2-40B4-BE49-F238E27FC236}">
                <a16:creationId xmlns:a16="http://schemas.microsoft.com/office/drawing/2014/main" xmlns="" id="{51BEB218-AADF-4CD8-94F4-BAF4181130F7}"/>
              </a:ext>
            </a:extLst>
          </p:cNvPr>
          <p:cNvGrpSpPr/>
          <p:nvPr/>
        </p:nvGrpSpPr>
        <p:grpSpPr>
          <a:xfrm>
            <a:off x="2639519" y="79067"/>
            <a:ext cx="874098" cy="1196179"/>
            <a:chOff x="8930302" y="1957566"/>
            <a:chExt cx="1318106" cy="2027855"/>
          </a:xfrm>
        </p:grpSpPr>
        <p:grpSp>
          <p:nvGrpSpPr>
            <p:cNvPr id="6" name="组合 5">
              <a:extLst>
                <a:ext uri="{FF2B5EF4-FFF2-40B4-BE49-F238E27FC236}">
                  <a16:creationId xmlns:a16="http://schemas.microsoft.com/office/drawing/2014/main" xmlns="" id="{1D870811-8629-4778-B35B-44C5FF087B74}"/>
                </a:ext>
              </a:extLst>
            </p:cNvPr>
            <p:cNvGrpSpPr/>
            <p:nvPr/>
          </p:nvGrpSpPr>
          <p:grpSpPr>
            <a:xfrm>
              <a:off x="8930302" y="1957566"/>
              <a:ext cx="1318106" cy="2027855"/>
              <a:chOff x="4686300" y="1270001"/>
              <a:chExt cx="2806700" cy="4317999"/>
            </a:xfrm>
          </p:grpSpPr>
          <p:sp>
            <p:nvSpPr>
              <p:cNvPr id="8" name="任意多边形: 形状 7">
                <a:extLst>
                  <a:ext uri="{FF2B5EF4-FFF2-40B4-BE49-F238E27FC236}">
                    <a16:creationId xmlns:a16="http://schemas.microsoft.com/office/drawing/2014/main" xmlns="" id="{03B13D4D-C17A-4CAE-84B4-A60DEA0FF183}"/>
                  </a:ext>
                </a:extLst>
              </p:cNvPr>
              <p:cNvSpPr/>
              <p:nvPr/>
            </p:nvSpPr>
            <p:spPr>
              <a:xfrm>
                <a:off x="4711701" y="1270001"/>
                <a:ext cx="2781299" cy="1041400"/>
              </a:xfrm>
              <a:custGeom>
                <a:avLst/>
                <a:gdLst>
                  <a:gd name="connsiteX0" fmla="*/ 0 w 2781300"/>
                  <a:gd name="connsiteY0" fmla="*/ 1028700 h 1041400"/>
                  <a:gd name="connsiteX1" fmla="*/ 0 w 2781300"/>
                  <a:gd name="connsiteY1" fmla="*/ 0 h 1041400"/>
                  <a:gd name="connsiteX2" fmla="*/ 2781300 w 2781300"/>
                  <a:gd name="connsiteY2" fmla="*/ 0 h 1041400"/>
                  <a:gd name="connsiteX3" fmla="*/ 2781300 w 2781300"/>
                  <a:gd name="connsiteY3" fmla="*/ 1041400 h 1041400"/>
                </a:gdLst>
                <a:ahLst/>
                <a:cxnLst>
                  <a:cxn ang="0">
                    <a:pos x="connsiteX0" y="connsiteY0"/>
                  </a:cxn>
                  <a:cxn ang="0">
                    <a:pos x="connsiteX1" y="connsiteY1"/>
                  </a:cxn>
                  <a:cxn ang="0">
                    <a:pos x="connsiteX2" y="connsiteY2"/>
                  </a:cxn>
                  <a:cxn ang="0">
                    <a:pos x="connsiteX3" y="connsiteY3"/>
                  </a:cxn>
                </a:cxnLst>
                <a:rect l="l" t="t" r="r" b="b"/>
                <a:pathLst>
                  <a:path w="2781300" h="1041400">
                    <a:moveTo>
                      <a:pt x="0" y="1028700"/>
                    </a:moveTo>
                    <a:lnTo>
                      <a:pt x="0" y="0"/>
                    </a:lnTo>
                    <a:lnTo>
                      <a:pt x="2781300" y="0"/>
                    </a:lnTo>
                    <a:lnTo>
                      <a:pt x="2781300" y="1041400"/>
                    </a:lnTo>
                  </a:path>
                </a:pathLst>
              </a:custGeom>
              <a:noFill/>
              <a:ln w="38100">
                <a:solidFill>
                  <a:srgbClr val="90D4DF">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a:extLst>
                  <a:ext uri="{FF2B5EF4-FFF2-40B4-BE49-F238E27FC236}">
                    <a16:creationId xmlns:a16="http://schemas.microsoft.com/office/drawing/2014/main" xmlns="" id="{C978FAA2-9E9F-4E27-BB02-1E040C778768}"/>
                  </a:ext>
                </a:extLst>
              </p:cNvPr>
              <p:cNvSpPr/>
              <p:nvPr/>
            </p:nvSpPr>
            <p:spPr>
              <a:xfrm flipV="1">
                <a:off x="4686300" y="4546600"/>
                <a:ext cx="2781299" cy="1041400"/>
              </a:xfrm>
              <a:custGeom>
                <a:avLst/>
                <a:gdLst>
                  <a:gd name="connsiteX0" fmla="*/ 0 w 2781300"/>
                  <a:gd name="connsiteY0" fmla="*/ 1028700 h 1041400"/>
                  <a:gd name="connsiteX1" fmla="*/ 0 w 2781300"/>
                  <a:gd name="connsiteY1" fmla="*/ 0 h 1041400"/>
                  <a:gd name="connsiteX2" fmla="*/ 2781300 w 2781300"/>
                  <a:gd name="connsiteY2" fmla="*/ 0 h 1041400"/>
                  <a:gd name="connsiteX3" fmla="*/ 2781300 w 2781300"/>
                  <a:gd name="connsiteY3" fmla="*/ 1041400 h 1041400"/>
                </a:gdLst>
                <a:ahLst/>
                <a:cxnLst>
                  <a:cxn ang="0">
                    <a:pos x="connsiteX0" y="connsiteY0"/>
                  </a:cxn>
                  <a:cxn ang="0">
                    <a:pos x="connsiteX1" y="connsiteY1"/>
                  </a:cxn>
                  <a:cxn ang="0">
                    <a:pos x="connsiteX2" y="connsiteY2"/>
                  </a:cxn>
                  <a:cxn ang="0">
                    <a:pos x="connsiteX3" y="connsiteY3"/>
                  </a:cxn>
                </a:cxnLst>
                <a:rect l="l" t="t" r="r" b="b"/>
                <a:pathLst>
                  <a:path w="2781300" h="1041400">
                    <a:moveTo>
                      <a:pt x="0" y="1028700"/>
                    </a:moveTo>
                    <a:lnTo>
                      <a:pt x="0" y="0"/>
                    </a:lnTo>
                    <a:lnTo>
                      <a:pt x="2781300" y="0"/>
                    </a:lnTo>
                    <a:lnTo>
                      <a:pt x="2781300" y="1041400"/>
                    </a:lnTo>
                  </a:path>
                </a:pathLst>
              </a:custGeom>
              <a:noFill/>
              <a:ln w="38100">
                <a:solidFill>
                  <a:srgbClr val="90D4DF">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 name="直接连接符 6">
              <a:extLst>
                <a:ext uri="{FF2B5EF4-FFF2-40B4-BE49-F238E27FC236}">
                  <a16:creationId xmlns:a16="http://schemas.microsoft.com/office/drawing/2014/main" xmlns="" id="{4C580D4A-78EF-4BAD-B1AC-9742096D7EBA}"/>
                </a:ext>
              </a:extLst>
            </p:cNvPr>
            <p:cNvCxnSpPr>
              <a:stCxn id="8" idx="3"/>
              <a:endCxn id="9" idx="3"/>
            </p:cNvCxnSpPr>
            <p:nvPr/>
          </p:nvCxnSpPr>
          <p:spPr>
            <a:xfrm flipH="1">
              <a:off x="10236479" y="2446637"/>
              <a:ext cx="11929" cy="1049713"/>
            </a:xfrm>
            <a:prstGeom prst="line">
              <a:avLst/>
            </a:prstGeom>
            <a:ln w="38100">
              <a:solidFill>
                <a:srgbClr val="90D4DF">
                  <a:alpha val="70000"/>
                </a:srgbClr>
              </a:solidFill>
            </a:ln>
          </p:spPr>
          <p:style>
            <a:lnRef idx="1">
              <a:schemeClr val="accent1"/>
            </a:lnRef>
            <a:fillRef idx="0">
              <a:schemeClr val="accent1"/>
            </a:fillRef>
            <a:effectRef idx="0">
              <a:schemeClr val="accent1"/>
            </a:effectRef>
            <a:fontRef idx="minor">
              <a:schemeClr val="tx1"/>
            </a:fontRef>
          </p:style>
        </p:cxnSp>
      </p:grpSp>
      <p:sp>
        <p:nvSpPr>
          <p:cNvPr id="10" name="矩形: 对角圆角 9">
            <a:extLst>
              <a:ext uri="{FF2B5EF4-FFF2-40B4-BE49-F238E27FC236}">
                <a16:creationId xmlns:a16="http://schemas.microsoft.com/office/drawing/2014/main" xmlns="" id="{EAF8661C-52E6-4EAD-A4F4-D1A6F854FE68}"/>
              </a:ext>
            </a:extLst>
          </p:cNvPr>
          <p:cNvSpPr/>
          <p:nvPr/>
        </p:nvSpPr>
        <p:spPr>
          <a:xfrm>
            <a:off x="6337300" y="647700"/>
            <a:ext cx="3086100" cy="414178"/>
          </a:xfrm>
          <a:prstGeom prst="round2DiagRect">
            <a:avLst>
              <a:gd name="adj1" fmla="val 16667"/>
              <a:gd name="adj2" fmla="val 50000"/>
            </a:avLst>
          </a:prstGeom>
          <a:solidFill>
            <a:srgbClr val="90D4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t>请输入内容</a:t>
            </a:r>
          </a:p>
        </p:txBody>
      </p:sp>
      <p:sp>
        <p:nvSpPr>
          <p:cNvPr id="11" name="文本框 10">
            <a:extLst>
              <a:ext uri="{FF2B5EF4-FFF2-40B4-BE49-F238E27FC236}">
                <a16:creationId xmlns:a16="http://schemas.microsoft.com/office/drawing/2014/main" xmlns="" id="{2617929C-52DA-4971-AAB1-7D3C2927E732}"/>
              </a:ext>
            </a:extLst>
          </p:cNvPr>
          <p:cNvSpPr txBox="1"/>
          <p:nvPr/>
        </p:nvSpPr>
        <p:spPr>
          <a:xfrm>
            <a:off x="6235700" y="1275246"/>
            <a:ext cx="5359400" cy="1938992"/>
          </a:xfrm>
          <a:prstGeom prst="rect">
            <a:avLst/>
          </a:prstGeom>
          <a:noFill/>
        </p:spPr>
        <p:txBody>
          <a:bodyPr wrap="square" rtlCol="0">
            <a:spAutoFit/>
          </a:bodyPr>
          <a:lstStyle/>
          <a:p>
            <a:r>
              <a:rPr lang="en-US" altLang="zh-CN" sz="3600" baseline="-25000" dirty="0"/>
              <a:t>The quick brown fox jumps over the lazy dog. The quick brown fox jumps over the lazy dog. The quick brown fox jumps over the lazy dog. The quick brown fox jumps over the lazy dog. </a:t>
            </a:r>
          </a:p>
        </p:txBody>
      </p:sp>
      <p:sp>
        <p:nvSpPr>
          <p:cNvPr id="12" name="矩形: 对角圆角 11">
            <a:extLst>
              <a:ext uri="{FF2B5EF4-FFF2-40B4-BE49-F238E27FC236}">
                <a16:creationId xmlns:a16="http://schemas.microsoft.com/office/drawing/2014/main" xmlns="" id="{DE1923E0-DE28-448B-917A-71990B1EDF1E}"/>
              </a:ext>
            </a:extLst>
          </p:cNvPr>
          <p:cNvSpPr/>
          <p:nvPr/>
        </p:nvSpPr>
        <p:spPr>
          <a:xfrm>
            <a:off x="6311901" y="3656525"/>
            <a:ext cx="3086100" cy="414178"/>
          </a:xfrm>
          <a:prstGeom prst="round2DiagRect">
            <a:avLst>
              <a:gd name="adj1" fmla="val 16667"/>
              <a:gd name="adj2" fmla="val 50000"/>
            </a:avLst>
          </a:prstGeom>
          <a:solidFill>
            <a:srgbClr val="90D4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t>请输入内容</a:t>
            </a:r>
          </a:p>
        </p:txBody>
      </p:sp>
      <p:sp>
        <p:nvSpPr>
          <p:cNvPr id="13" name="文本框 12">
            <a:extLst>
              <a:ext uri="{FF2B5EF4-FFF2-40B4-BE49-F238E27FC236}">
                <a16:creationId xmlns:a16="http://schemas.microsoft.com/office/drawing/2014/main" xmlns="" id="{C5B882FA-E493-4121-840A-4194E79EFD76}"/>
              </a:ext>
            </a:extLst>
          </p:cNvPr>
          <p:cNvSpPr txBox="1"/>
          <p:nvPr/>
        </p:nvSpPr>
        <p:spPr>
          <a:xfrm>
            <a:off x="6210301" y="4284071"/>
            <a:ext cx="5359400" cy="1938992"/>
          </a:xfrm>
          <a:prstGeom prst="rect">
            <a:avLst/>
          </a:prstGeom>
          <a:noFill/>
        </p:spPr>
        <p:txBody>
          <a:bodyPr wrap="square" rtlCol="0">
            <a:spAutoFit/>
          </a:bodyPr>
          <a:lstStyle/>
          <a:p>
            <a:r>
              <a:rPr lang="en-US" altLang="zh-CN" sz="3600" baseline="-25000" dirty="0"/>
              <a:t>The quick brown fox jumps over the lazy dog. The quick brown fox jumps over the lazy dog. The quick brown fox jumps over the lazy dog. The quick brown fox jumps over the lazy dog. </a:t>
            </a:r>
          </a:p>
        </p:txBody>
      </p:sp>
      <p:grpSp>
        <p:nvGrpSpPr>
          <p:cNvPr id="14" name="组合 13">
            <a:extLst>
              <a:ext uri="{FF2B5EF4-FFF2-40B4-BE49-F238E27FC236}">
                <a16:creationId xmlns:a16="http://schemas.microsoft.com/office/drawing/2014/main" xmlns="" id="{2F34F439-432A-41BA-BE18-F38501F38334}"/>
              </a:ext>
            </a:extLst>
          </p:cNvPr>
          <p:cNvGrpSpPr/>
          <p:nvPr/>
        </p:nvGrpSpPr>
        <p:grpSpPr>
          <a:xfrm>
            <a:off x="2137883" y="4357217"/>
            <a:ext cx="3818417" cy="1670681"/>
            <a:chOff x="8930302" y="1957566"/>
            <a:chExt cx="1318106" cy="2027855"/>
          </a:xfrm>
        </p:grpSpPr>
        <p:grpSp>
          <p:nvGrpSpPr>
            <p:cNvPr id="15" name="组合 14">
              <a:extLst>
                <a:ext uri="{FF2B5EF4-FFF2-40B4-BE49-F238E27FC236}">
                  <a16:creationId xmlns:a16="http://schemas.microsoft.com/office/drawing/2014/main" xmlns="" id="{21E70EF1-3995-44D2-BDDF-0C459696B3C3}"/>
                </a:ext>
              </a:extLst>
            </p:cNvPr>
            <p:cNvGrpSpPr/>
            <p:nvPr/>
          </p:nvGrpSpPr>
          <p:grpSpPr>
            <a:xfrm>
              <a:off x="8930302" y="1957566"/>
              <a:ext cx="1318106" cy="2027855"/>
              <a:chOff x="4686300" y="1270001"/>
              <a:chExt cx="2806700" cy="4317999"/>
            </a:xfrm>
          </p:grpSpPr>
          <p:sp>
            <p:nvSpPr>
              <p:cNvPr id="17" name="任意多边形: 形状 16">
                <a:extLst>
                  <a:ext uri="{FF2B5EF4-FFF2-40B4-BE49-F238E27FC236}">
                    <a16:creationId xmlns:a16="http://schemas.microsoft.com/office/drawing/2014/main" xmlns="" id="{BFAA8674-E469-4693-81A9-9779BBE28EC6}"/>
                  </a:ext>
                </a:extLst>
              </p:cNvPr>
              <p:cNvSpPr/>
              <p:nvPr/>
            </p:nvSpPr>
            <p:spPr>
              <a:xfrm>
                <a:off x="4711701" y="1270001"/>
                <a:ext cx="2781299" cy="1041400"/>
              </a:xfrm>
              <a:custGeom>
                <a:avLst/>
                <a:gdLst>
                  <a:gd name="connsiteX0" fmla="*/ 0 w 2781300"/>
                  <a:gd name="connsiteY0" fmla="*/ 1028700 h 1041400"/>
                  <a:gd name="connsiteX1" fmla="*/ 0 w 2781300"/>
                  <a:gd name="connsiteY1" fmla="*/ 0 h 1041400"/>
                  <a:gd name="connsiteX2" fmla="*/ 2781300 w 2781300"/>
                  <a:gd name="connsiteY2" fmla="*/ 0 h 1041400"/>
                  <a:gd name="connsiteX3" fmla="*/ 2781300 w 2781300"/>
                  <a:gd name="connsiteY3" fmla="*/ 1041400 h 1041400"/>
                </a:gdLst>
                <a:ahLst/>
                <a:cxnLst>
                  <a:cxn ang="0">
                    <a:pos x="connsiteX0" y="connsiteY0"/>
                  </a:cxn>
                  <a:cxn ang="0">
                    <a:pos x="connsiteX1" y="connsiteY1"/>
                  </a:cxn>
                  <a:cxn ang="0">
                    <a:pos x="connsiteX2" y="connsiteY2"/>
                  </a:cxn>
                  <a:cxn ang="0">
                    <a:pos x="connsiteX3" y="connsiteY3"/>
                  </a:cxn>
                </a:cxnLst>
                <a:rect l="l" t="t" r="r" b="b"/>
                <a:pathLst>
                  <a:path w="2781300" h="1041400">
                    <a:moveTo>
                      <a:pt x="0" y="1028700"/>
                    </a:moveTo>
                    <a:lnTo>
                      <a:pt x="0" y="0"/>
                    </a:lnTo>
                    <a:lnTo>
                      <a:pt x="2781300" y="0"/>
                    </a:lnTo>
                    <a:lnTo>
                      <a:pt x="2781300" y="1041400"/>
                    </a:lnTo>
                  </a:path>
                </a:pathLst>
              </a:custGeom>
              <a:noFill/>
              <a:ln w="38100">
                <a:solidFill>
                  <a:srgbClr val="90D4DF">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a:extLst>
                  <a:ext uri="{FF2B5EF4-FFF2-40B4-BE49-F238E27FC236}">
                    <a16:creationId xmlns:a16="http://schemas.microsoft.com/office/drawing/2014/main" xmlns="" id="{70250213-A513-42A5-8920-15C499C32411}"/>
                  </a:ext>
                </a:extLst>
              </p:cNvPr>
              <p:cNvSpPr/>
              <p:nvPr/>
            </p:nvSpPr>
            <p:spPr>
              <a:xfrm flipV="1">
                <a:off x="4686300" y="4546600"/>
                <a:ext cx="2781299" cy="1041400"/>
              </a:xfrm>
              <a:custGeom>
                <a:avLst/>
                <a:gdLst>
                  <a:gd name="connsiteX0" fmla="*/ 0 w 2781300"/>
                  <a:gd name="connsiteY0" fmla="*/ 1028700 h 1041400"/>
                  <a:gd name="connsiteX1" fmla="*/ 0 w 2781300"/>
                  <a:gd name="connsiteY1" fmla="*/ 0 h 1041400"/>
                  <a:gd name="connsiteX2" fmla="*/ 2781300 w 2781300"/>
                  <a:gd name="connsiteY2" fmla="*/ 0 h 1041400"/>
                  <a:gd name="connsiteX3" fmla="*/ 2781300 w 2781300"/>
                  <a:gd name="connsiteY3" fmla="*/ 1041400 h 1041400"/>
                </a:gdLst>
                <a:ahLst/>
                <a:cxnLst>
                  <a:cxn ang="0">
                    <a:pos x="connsiteX0" y="connsiteY0"/>
                  </a:cxn>
                  <a:cxn ang="0">
                    <a:pos x="connsiteX1" y="connsiteY1"/>
                  </a:cxn>
                  <a:cxn ang="0">
                    <a:pos x="connsiteX2" y="connsiteY2"/>
                  </a:cxn>
                  <a:cxn ang="0">
                    <a:pos x="connsiteX3" y="connsiteY3"/>
                  </a:cxn>
                </a:cxnLst>
                <a:rect l="l" t="t" r="r" b="b"/>
                <a:pathLst>
                  <a:path w="2781300" h="1041400">
                    <a:moveTo>
                      <a:pt x="0" y="1028700"/>
                    </a:moveTo>
                    <a:lnTo>
                      <a:pt x="0" y="0"/>
                    </a:lnTo>
                    <a:lnTo>
                      <a:pt x="2781300" y="0"/>
                    </a:lnTo>
                    <a:lnTo>
                      <a:pt x="2781300" y="1041400"/>
                    </a:lnTo>
                  </a:path>
                </a:pathLst>
              </a:custGeom>
              <a:noFill/>
              <a:ln w="38100">
                <a:solidFill>
                  <a:srgbClr val="90D4DF">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6" name="直接连接符 15">
              <a:extLst>
                <a:ext uri="{FF2B5EF4-FFF2-40B4-BE49-F238E27FC236}">
                  <a16:creationId xmlns:a16="http://schemas.microsoft.com/office/drawing/2014/main" xmlns="" id="{9A2F389F-4DC0-455A-B215-BD1E6E3B4F2D}"/>
                </a:ext>
              </a:extLst>
            </p:cNvPr>
            <p:cNvCxnSpPr>
              <a:stCxn id="17" idx="3"/>
              <a:endCxn id="18" idx="3"/>
            </p:cNvCxnSpPr>
            <p:nvPr/>
          </p:nvCxnSpPr>
          <p:spPr>
            <a:xfrm flipH="1">
              <a:off x="10236479" y="2446637"/>
              <a:ext cx="11929" cy="1049713"/>
            </a:xfrm>
            <a:prstGeom prst="line">
              <a:avLst/>
            </a:prstGeom>
            <a:ln w="38100">
              <a:solidFill>
                <a:srgbClr val="90D4DF">
                  <a:alpha val="70000"/>
                </a:srgb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47723688"/>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圆角 12">
            <a:extLst>
              <a:ext uri="{FF2B5EF4-FFF2-40B4-BE49-F238E27FC236}">
                <a16:creationId xmlns:a16="http://schemas.microsoft.com/office/drawing/2014/main" xmlns="" id="{F972F627-10A6-4645-82DE-8B61E97A4A04}"/>
              </a:ext>
            </a:extLst>
          </p:cNvPr>
          <p:cNvSpPr/>
          <p:nvPr/>
        </p:nvSpPr>
        <p:spPr>
          <a:xfrm>
            <a:off x="486902" y="1447800"/>
            <a:ext cx="8534400" cy="4965700"/>
          </a:xfrm>
          <a:prstGeom prst="roundRect">
            <a:avLst/>
          </a:prstGeom>
          <a:noFill/>
          <a:ln w="50800">
            <a:solidFill>
              <a:srgbClr val="90D4DF"/>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xmlns="" id="{3F5EB417-2D20-4DF1-9EB6-172BBD65658F}"/>
              </a:ext>
            </a:extLst>
          </p:cNvPr>
          <p:cNvSpPr/>
          <p:nvPr/>
        </p:nvSpPr>
        <p:spPr>
          <a:xfrm>
            <a:off x="7350059" y="1485900"/>
            <a:ext cx="2736000" cy="489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xmlns="" id="{F253B0F2-0D94-43A9-9B9D-5AB413EB55AF}"/>
              </a:ext>
            </a:extLst>
          </p:cNvPr>
          <p:cNvSpPr txBox="1"/>
          <p:nvPr/>
        </p:nvSpPr>
        <p:spPr>
          <a:xfrm>
            <a:off x="326531" y="292437"/>
            <a:ext cx="4702177" cy="769441"/>
          </a:xfrm>
          <a:prstGeom prst="rect">
            <a:avLst/>
          </a:prstGeom>
          <a:noFill/>
        </p:spPr>
        <p:txBody>
          <a:bodyPr wrap="square" rtlCol="0">
            <a:spAutoFit/>
          </a:bodyPr>
          <a:lstStyle/>
          <a:p>
            <a:r>
              <a:rPr lang="zh-CN" altLang="en-US" sz="4400" b="1" dirty="0"/>
              <a:t>请输入标题</a:t>
            </a:r>
          </a:p>
        </p:txBody>
      </p:sp>
      <p:grpSp>
        <p:nvGrpSpPr>
          <p:cNvPr id="7" name="组合 6">
            <a:extLst>
              <a:ext uri="{FF2B5EF4-FFF2-40B4-BE49-F238E27FC236}">
                <a16:creationId xmlns:a16="http://schemas.microsoft.com/office/drawing/2014/main" xmlns="" id="{50CC9EF2-B2FD-42A6-94B5-B9F51F70D386}"/>
              </a:ext>
            </a:extLst>
          </p:cNvPr>
          <p:cNvGrpSpPr/>
          <p:nvPr/>
        </p:nvGrpSpPr>
        <p:grpSpPr>
          <a:xfrm>
            <a:off x="2639519" y="79067"/>
            <a:ext cx="874098" cy="1196179"/>
            <a:chOff x="8930302" y="1957566"/>
            <a:chExt cx="1318106" cy="2027855"/>
          </a:xfrm>
        </p:grpSpPr>
        <p:grpSp>
          <p:nvGrpSpPr>
            <p:cNvPr id="8" name="组合 7">
              <a:extLst>
                <a:ext uri="{FF2B5EF4-FFF2-40B4-BE49-F238E27FC236}">
                  <a16:creationId xmlns:a16="http://schemas.microsoft.com/office/drawing/2014/main" xmlns="" id="{10688347-B0D2-4E6E-8C6B-BFE243E16EF0}"/>
                </a:ext>
              </a:extLst>
            </p:cNvPr>
            <p:cNvGrpSpPr/>
            <p:nvPr/>
          </p:nvGrpSpPr>
          <p:grpSpPr>
            <a:xfrm>
              <a:off x="8930302" y="1957566"/>
              <a:ext cx="1318106" cy="2027855"/>
              <a:chOff x="4686300" y="1270001"/>
              <a:chExt cx="2806700" cy="4317999"/>
            </a:xfrm>
          </p:grpSpPr>
          <p:sp>
            <p:nvSpPr>
              <p:cNvPr id="10" name="任意多边形: 形状 9">
                <a:extLst>
                  <a:ext uri="{FF2B5EF4-FFF2-40B4-BE49-F238E27FC236}">
                    <a16:creationId xmlns:a16="http://schemas.microsoft.com/office/drawing/2014/main" xmlns="" id="{4ACBEE74-F9BF-4BA7-9ECF-7C5DC14F21B5}"/>
                  </a:ext>
                </a:extLst>
              </p:cNvPr>
              <p:cNvSpPr/>
              <p:nvPr/>
            </p:nvSpPr>
            <p:spPr>
              <a:xfrm>
                <a:off x="4711701" y="1270001"/>
                <a:ext cx="2781299" cy="1041400"/>
              </a:xfrm>
              <a:custGeom>
                <a:avLst/>
                <a:gdLst>
                  <a:gd name="connsiteX0" fmla="*/ 0 w 2781300"/>
                  <a:gd name="connsiteY0" fmla="*/ 1028700 h 1041400"/>
                  <a:gd name="connsiteX1" fmla="*/ 0 w 2781300"/>
                  <a:gd name="connsiteY1" fmla="*/ 0 h 1041400"/>
                  <a:gd name="connsiteX2" fmla="*/ 2781300 w 2781300"/>
                  <a:gd name="connsiteY2" fmla="*/ 0 h 1041400"/>
                  <a:gd name="connsiteX3" fmla="*/ 2781300 w 2781300"/>
                  <a:gd name="connsiteY3" fmla="*/ 1041400 h 1041400"/>
                </a:gdLst>
                <a:ahLst/>
                <a:cxnLst>
                  <a:cxn ang="0">
                    <a:pos x="connsiteX0" y="connsiteY0"/>
                  </a:cxn>
                  <a:cxn ang="0">
                    <a:pos x="connsiteX1" y="connsiteY1"/>
                  </a:cxn>
                  <a:cxn ang="0">
                    <a:pos x="connsiteX2" y="connsiteY2"/>
                  </a:cxn>
                  <a:cxn ang="0">
                    <a:pos x="connsiteX3" y="connsiteY3"/>
                  </a:cxn>
                </a:cxnLst>
                <a:rect l="l" t="t" r="r" b="b"/>
                <a:pathLst>
                  <a:path w="2781300" h="1041400">
                    <a:moveTo>
                      <a:pt x="0" y="1028700"/>
                    </a:moveTo>
                    <a:lnTo>
                      <a:pt x="0" y="0"/>
                    </a:lnTo>
                    <a:lnTo>
                      <a:pt x="2781300" y="0"/>
                    </a:lnTo>
                    <a:lnTo>
                      <a:pt x="2781300" y="1041400"/>
                    </a:lnTo>
                  </a:path>
                </a:pathLst>
              </a:custGeom>
              <a:noFill/>
              <a:ln w="38100">
                <a:solidFill>
                  <a:srgbClr val="90D4DF">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a:extLst>
                  <a:ext uri="{FF2B5EF4-FFF2-40B4-BE49-F238E27FC236}">
                    <a16:creationId xmlns:a16="http://schemas.microsoft.com/office/drawing/2014/main" xmlns="" id="{58E1A765-2A90-4576-8B89-BC9A663A1F8D}"/>
                  </a:ext>
                </a:extLst>
              </p:cNvPr>
              <p:cNvSpPr/>
              <p:nvPr/>
            </p:nvSpPr>
            <p:spPr>
              <a:xfrm flipV="1">
                <a:off x="4686300" y="4546600"/>
                <a:ext cx="2781299" cy="1041400"/>
              </a:xfrm>
              <a:custGeom>
                <a:avLst/>
                <a:gdLst>
                  <a:gd name="connsiteX0" fmla="*/ 0 w 2781300"/>
                  <a:gd name="connsiteY0" fmla="*/ 1028700 h 1041400"/>
                  <a:gd name="connsiteX1" fmla="*/ 0 w 2781300"/>
                  <a:gd name="connsiteY1" fmla="*/ 0 h 1041400"/>
                  <a:gd name="connsiteX2" fmla="*/ 2781300 w 2781300"/>
                  <a:gd name="connsiteY2" fmla="*/ 0 h 1041400"/>
                  <a:gd name="connsiteX3" fmla="*/ 2781300 w 2781300"/>
                  <a:gd name="connsiteY3" fmla="*/ 1041400 h 1041400"/>
                </a:gdLst>
                <a:ahLst/>
                <a:cxnLst>
                  <a:cxn ang="0">
                    <a:pos x="connsiteX0" y="connsiteY0"/>
                  </a:cxn>
                  <a:cxn ang="0">
                    <a:pos x="connsiteX1" y="connsiteY1"/>
                  </a:cxn>
                  <a:cxn ang="0">
                    <a:pos x="connsiteX2" y="connsiteY2"/>
                  </a:cxn>
                  <a:cxn ang="0">
                    <a:pos x="connsiteX3" y="connsiteY3"/>
                  </a:cxn>
                </a:cxnLst>
                <a:rect l="l" t="t" r="r" b="b"/>
                <a:pathLst>
                  <a:path w="2781300" h="1041400">
                    <a:moveTo>
                      <a:pt x="0" y="1028700"/>
                    </a:moveTo>
                    <a:lnTo>
                      <a:pt x="0" y="0"/>
                    </a:lnTo>
                    <a:lnTo>
                      <a:pt x="2781300" y="0"/>
                    </a:lnTo>
                    <a:lnTo>
                      <a:pt x="2781300" y="1041400"/>
                    </a:lnTo>
                  </a:path>
                </a:pathLst>
              </a:custGeom>
              <a:noFill/>
              <a:ln w="38100">
                <a:solidFill>
                  <a:srgbClr val="90D4DF">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9" name="直接连接符 8">
              <a:extLst>
                <a:ext uri="{FF2B5EF4-FFF2-40B4-BE49-F238E27FC236}">
                  <a16:creationId xmlns:a16="http://schemas.microsoft.com/office/drawing/2014/main" xmlns="" id="{2ED673CB-CE3A-4227-99D5-3FDF9EC34385}"/>
                </a:ext>
              </a:extLst>
            </p:cNvPr>
            <p:cNvCxnSpPr>
              <a:stCxn id="10" idx="3"/>
              <a:endCxn id="11" idx="3"/>
            </p:cNvCxnSpPr>
            <p:nvPr/>
          </p:nvCxnSpPr>
          <p:spPr>
            <a:xfrm flipH="1">
              <a:off x="10236479" y="2446637"/>
              <a:ext cx="11929" cy="1049713"/>
            </a:xfrm>
            <a:prstGeom prst="line">
              <a:avLst/>
            </a:prstGeom>
            <a:ln w="38100">
              <a:solidFill>
                <a:srgbClr val="90D4DF">
                  <a:alpha val="70000"/>
                </a:srgbClr>
              </a:solidFill>
            </a:ln>
          </p:spPr>
          <p:style>
            <a:lnRef idx="1">
              <a:schemeClr val="accent1"/>
            </a:lnRef>
            <a:fillRef idx="0">
              <a:schemeClr val="accent1"/>
            </a:fillRef>
            <a:effectRef idx="0">
              <a:schemeClr val="accent1"/>
            </a:effectRef>
            <a:fontRef idx="minor">
              <a:schemeClr val="tx1"/>
            </a:fontRef>
          </p:style>
        </p:cxnSp>
      </p:grpSp>
      <p:sp>
        <p:nvSpPr>
          <p:cNvPr id="25" name="文本框 24">
            <a:extLst>
              <a:ext uri="{FF2B5EF4-FFF2-40B4-BE49-F238E27FC236}">
                <a16:creationId xmlns:a16="http://schemas.microsoft.com/office/drawing/2014/main" xmlns="" id="{C334F4C7-3048-471F-9260-FCCA705FACEF}"/>
              </a:ext>
            </a:extLst>
          </p:cNvPr>
          <p:cNvSpPr txBox="1"/>
          <p:nvPr/>
        </p:nvSpPr>
        <p:spPr>
          <a:xfrm>
            <a:off x="607127" y="1894445"/>
            <a:ext cx="6311900" cy="1938992"/>
          </a:xfrm>
          <a:prstGeom prst="rect">
            <a:avLst/>
          </a:prstGeom>
          <a:noFill/>
        </p:spPr>
        <p:txBody>
          <a:bodyPr wrap="square" rtlCol="0">
            <a:spAutoFit/>
          </a:bodyPr>
          <a:lstStyle/>
          <a:p>
            <a:r>
              <a:rPr lang="en-US" altLang="zh-CN" sz="2400" dirty="0"/>
              <a:t>The quick brown fox jumps over the lazy dog. The quick brown fox jumps over the lazy dog. The quick brown fox jumps over the lazy dog. The quick brown fox jumps over the lazy dog. The quick brown fox jumps over the lazy dog. </a:t>
            </a:r>
            <a:endParaRPr lang="zh-CN" altLang="en-US" sz="2400" dirty="0"/>
          </a:p>
        </p:txBody>
      </p:sp>
      <p:sp>
        <p:nvSpPr>
          <p:cNvPr id="26" name="矩形: 对角圆角 25">
            <a:extLst>
              <a:ext uri="{FF2B5EF4-FFF2-40B4-BE49-F238E27FC236}">
                <a16:creationId xmlns:a16="http://schemas.microsoft.com/office/drawing/2014/main" xmlns="" id="{EAE6E1C5-8DD8-4EBA-A0FD-7E61ABE7B493}"/>
              </a:ext>
            </a:extLst>
          </p:cNvPr>
          <p:cNvSpPr/>
          <p:nvPr/>
        </p:nvSpPr>
        <p:spPr>
          <a:xfrm>
            <a:off x="2375431" y="1549108"/>
            <a:ext cx="3086100" cy="414178"/>
          </a:xfrm>
          <a:prstGeom prst="round2DiagRect">
            <a:avLst>
              <a:gd name="adj1" fmla="val 16667"/>
              <a:gd name="adj2" fmla="val 50000"/>
            </a:avLst>
          </a:prstGeom>
          <a:solidFill>
            <a:srgbClr val="90D4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t>请输入内容</a:t>
            </a:r>
          </a:p>
        </p:txBody>
      </p:sp>
      <p:sp>
        <p:nvSpPr>
          <p:cNvPr id="27" name="文本框 26">
            <a:extLst>
              <a:ext uri="{FF2B5EF4-FFF2-40B4-BE49-F238E27FC236}">
                <a16:creationId xmlns:a16="http://schemas.microsoft.com/office/drawing/2014/main" xmlns="" id="{DA87C30A-C5E8-411D-B91A-02A5FD6BD112}"/>
              </a:ext>
            </a:extLst>
          </p:cNvPr>
          <p:cNvSpPr txBox="1"/>
          <p:nvPr/>
        </p:nvSpPr>
        <p:spPr>
          <a:xfrm>
            <a:off x="639397" y="4301470"/>
            <a:ext cx="6311900" cy="1938992"/>
          </a:xfrm>
          <a:prstGeom prst="rect">
            <a:avLst/>
          </a:prstGeom>
          <a:noFill/>
        </p:spPr>
        <p:txBody>
          <a:bodyPr wrap="square" rtlCol="0">
            <a:spAutoFit/>
          </a:bodyPr>
          <a:lstStyle/>
          <a:p>
            <a:r>
              <a:rPr lang="en-US" altLang="zh-CN" sz="2400" dirty="0"/>
              <a:t>The quick brown fox jumps over the lazy dog. The quick brown fox jumps over the lazy dog. The quick brown fox jumps over the lazy dog. The quick brown fox jumps over the lazy dog. The quick brown fox jumps over the lazy dog. </a:t>
            </a:r>
            <a:endParaRPr lang="zh-CN" altLang="en-US" sz="2400" dirty="0"/>
          </a:p>
        </p:txBody>
      </p:sp>
      <p:sp>
        <p:nvSpPr>
          <p:cNvPr id="28" name="矩形: 对角圆角 27">
            <a:extLst>
              <a:ext uri="{FF2B5EF4-FFF2-40B4-BE49-F238E27FC236}">
                <a16:creationId xmlns:a16="http://schemas.microsoft.com/office/drawing/2014/main" xmlns="" id="{F6D77E7B-66BD-43B4-A352-D7C3D7BC0DAA}"/>
              </a:ext>
            </a:extLst>
          </p:cNvPr>
          <p:cNvSpPr/>
          <p:nvPr/>
        </p:nvSpPr>
        <p:spPr>
          <a:xfrm>
            <a:off x="2407701" y="3956133"/>
            <a:ext cx="3086100" cy="414178"/>
          </a:xfrm>
          <a:prstGeom prst="round2DiagRect">
            <a:avLst>
              <a:gd name="adj1" fmla="val 16667"/>
              <a:gd name="adj2" fmla="val 50000"/>
            </a:avLst>
          </a:prstGeom>
          <a:solidFill>
            <a:srgbClr val="90D4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t>请输入内容</a:t>
            </a:r>
          </a:p>
        </p:txBody>
      </p:sp>
      <p:grpSp>
        <p:nvGrpSpPr>
          <p:cNvPr id="78" name="组合 77">
            <a:extLst>
              <a:ext uri="{FF2B5EF4-FFF2-40B4-BE49-F238E27FC236}">
                <a16:creationId xmlns:a16="http://schemas.microsoft.com/office/drawing/2014/main" xmlns="" id="{BD1CB0B0-92E0-4365-9822-97D0A3822293}"/>
              </a:ext>
            </a:extLst>
          </p:cNvPr>
          <p:cNvGrpSpPr/>
          <p:nvPr/>
        </p:nvGrpSpPr>
        <p:grpSpPr>
          <a:xfrm>
            <a:off x="6807200" y="1985963"/>
            <a:ext cx="7046715" cy="4024358"/>
            <a:chOff x="6807200" y="1985963"/>
            <a:chExt cx="7046715" cy="4024358"/>
          </a:xfrm>
          <a:blipFill>
            <a:blip r:embed="rId2"/>
            <a:stretch>
              <a:fillRect/>
            </a:stretch>
          </a:blipFill>
        </p:grpSpPr>
        <p:grpSp>
          <p:nvGrpSpPr>
            <p:cNvPr id="36" name="组合 35">
              <a:extLst>
                <a:ext uri="{FF2B5EF4-FFF2-40B4-BE49-F238E27FC236}">
                  <a16:creationId xmlns:a16="http://schemas.microsoft.com/office/drawing/2014/main" xmlns="" id="{CF1515B7-29F9-4D70-98A4-CF169AEB778E}"/>
                </a:ext>
              </a:extLst>
            </p:cNvPr>
            <p:cNvGrpSpPr/>
            <p:nvPr/>
          </p:nvGrpSpPr>
          <p:grpSpPr>
            <a:xfrm>
              <a:off x="6807200" y="1985963"/>
              <a:ext cx="6497174" cy="758825"/>
              <a:chOff x="6807200" y="1985963"/>
              <a:chExt cx="6497174" cy="758825"/>
            </a:xfrm>
            <a:grpFill/>
          </p:grpSpPr>
          <p:sp>
            <p:nvSpPr>
              <p:cNvPr id="29" name="流程图: 终止 28">
                <a:extLst>
                  <a:ext uri="{FF2B5EF4-FFF2-40B4-BE49-F238E27FC236}">
                    <a16:creationId xmlns:a16="http://schemas.microsoft.com/office/drawing/2014/main" xmlns="" id="{8FCA5F45-9AC0-4C1A-BC38-DD941ACF6E8C}"/>
                  </a:ext>
                </a:extLst>
              </p:cNvPr>
              <p:cNvSpPr/>
              <p:nvPr/>
            </p:nvSpPr>
            <p:spPr>
              <a:xfrm>
                <a:off x="6807200" y="1985963"/>
                <a:ext cx="2324100" cy="758825"/>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流程图: 终止 29">
                <a:extLst>
                  <a:ext uri="{FF2B5EF4-FFF2-40B4-BE49-F238E27FC236}">
                    <a16:creationId xmlns:a16="http://schemas.microsoft.com/office/drawing/2014/main" xmlns="" id="{52D9A418-1EF7-4322-A77B-B5ED3F428286}"/>
                  </a:ext>
                </a:extLst>
              </p:cNvPr>
              <p:cNvSpPr/>
              <p:nvPr/>
            </p:nvSpPr>
            <p:spPr>
              <a:xfrm>
                <a:off x="8258014" y="1985963"/>
                <a:ext cx="2324100" cy="758825"/>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流程图: 终止 30">
                <a:extLst>
                  <a:ext uri="{FF2B5EF4-FFF2-40B4-BE49-F238E27FC236}">
                    <a16:creationId xmlns:a16="http://schemas.microsoft.com/office/drawing/2014/main" xmlns="" id="{CCBC8C75-5876-4A8D-8095-5E5F26DF5451}"/>
                  </a:ext>
                </a:extLst>
              </p:cNvPr>
              <p:cNvSpPr/>
              <p:nvPr/>
            </p:nvSpPr>
            <p:spPr>
              <a:xfrm>
                <a:off x="9924588" y="1985963"/>
                <a:ext cx="2324100" cy="758825"/>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流程图: 终止 31">
                <a:extLst>
                  <a:ext uri="{FF2B5EF4-FFF2-40B4-BE49-F238E27FC236}">
                    <a16:creationId xmlns:a16="http://schemas.microsoft.com/office/drawing/2014/main" xmlns="" id="{18DD324E-9E3F-439D-BFD7-F662F3676AE1}"/>
                  </a:ext>
                </a:extLst>
              </p:cNvPr>
              <p:cNvSpPr/>
              <p:nvPr/>
            </p:nvSpPr>
            <p:spPr>
              <a:xfrm>
                <a:off x="10980274" y="1985963"/>
                <a:ext cx="2324100" cy="758825"/>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8" name="组合 57">
              <a:extLst>
                <a:ext uri="{FF2B5EF4-FFF2-40B4-BE49-F238E27FC236}">
                  <a16:creationId xmlns:a16="http://schemas.microsoft.com/office/drawing/2014/main" xmlns="" id="{3548B6A5-E593-4356-AED1-DFAE1773F3D6}"/>
                </a:ext>
              </a:extLst>
            </p:cNvPr>
            <p:cNvGrpSpPr/>
            <p:nvPr/>
          </p:nvGrpSpPr>
          <p:grpSpPr>
            <a:xfrm>
              <a:off x="7071173" y="2863941"/>
              <a:ext cx="6497174" cy="730159"/>
              <a:chOff x="6807200" y="1985963"/>
              <a:chExt cx="6497174" cy="758825"/>
            </a:xfrm>
            <a:grpFill/>
          </p:grpSpPr>
          <p:sp>
            <p:nvSpPr>
              <p:cNvPr id="59" name="流程图: 终止 58">
                <a:extLst>
                  <a:ext uri="{FF2B5EF4-FFF2-40B4-BE49-F238E27FC236}">
                    <a16:creationId xmlns:a16="http://schemas.microsoft.com/office/drawing/2014/main" xmlns="" id="{6BD874F6-473E-4F99-B2B1-8E76B8FB6A55}"/>
                  </a:ext>
                </a:extLst>
              </p:cNvPr>
              <p:cNvSpPr/>
              <p:nvPr/>
            </p:nvSpPr>
            <p:spPr>
              <a:xfrm>
                <a:off x="6807200" y="1985963"/>
                <a:ext cx="2324100" cy="758825"/>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流程图: 终止 59">
                <a:extLst>
                  <a:ext uri="{FF2B5EF4-FFF2-40B4-BE49-F238E27FC236}">
                    <a16:creationId xmlns:a16="http://schemas.microsoft.com/office/drawing/2014/main" xmlns="" id="{C60B66C0-CD46-4E54-9FCC-C2A61C84B7D9}"/>
                  </a:ext>
                </a:extLst>
              </p:cNvPr>
              <p:cNvSpPr/>
              <p:nvPr/>
            </p:nvSpPr>
            <p:spPr>
              <a:xfrm>
                <a:off x="8258014" y="1985963"/>
                <a:ext cx="2324100" cy="758825"/>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流程图: 终止 60">
                <a:extLst>
                  <a:ext uri="{FF2B5EF4-FFF2-40B4-BE49-F238E27FC236}">
                    <a16:creationId xmlns:a16="http://schemas.microsoft.com/office/drawing/2014/main" xmlns="" id="{A33E6CF1-EA51-48F3-B0F9-5F9D001D1A5A}"/>
                  </a:ext>
                </a:extLst>
              </p:cNvPr>
              <p:cNvSpPr/>
              <p:nvPr/>
            </p:nvSpPr>
            <p:spPr>
              <a:xfrm>
                <a:off x="9924588" y="1985963"/>
                <a:ext cx="2324100" cy="758825"/>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流程图: 终止 61">
                <a:extLst>
                  <a:ext uri="{FF2B5EF4-FFF2-40B4-BE49-F238E27FC236}">
                    <a16:creationId xmlns:a16="http://schemas.microsoft.com/office/drawing/2014/main" xmlns="" id="{740B284A-319F-453B-92E8-2E827808CBAB}"/>
                  </a:ext>
                </a:extLst>
              </p:cNvPr>
              <p:cNvSpPr/>
              <p:nvPr/>
            </p:nvSpPr>
            <p:spPr>
              <a:xfrm>
                <a:off x="10980274" y="1985963"/>
                <a:ext cx="2324100" cy="758825"/>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3" name="组合 62">
              <a:extLst>
                <a:ext uri="{FF2B5EF4-FFF2-40B4-BE49-F238E27FC236}">
                  <a16:creationId xmlns:a16="http://schemas.microsoft.com/office/drawing/2014/main" xmlns="" id="{742A873F-950D-4055-810B-71D282C032AF}"/>
                </a:ext>
              </a:extLst>
            </p:cNvPr>
            <p:cNvGrpSpPr/>
            <p:nvPr/>
          </p:nvGrpSpPr>
          <p:grpSpPr>
            <a:xfrm>
              <a:off x="7356741" y="3630237"/>
              <a:ext cx="6497174" cy="730159"/>
              <a:chOff x="6749341" y="1921214"/>
              <a:chExt cx="6497174" cy="758825"/>
            </a:xfrm>
            <a:grpFill/>
          </p:grpSpPr>
          <p:sp>
            <p:nvSpPr>
              <p:cNvPr id="64" name="流程图: 终止 63">
                <a:extLst>
                  <a:ext uri="{FF2B5EF4-FFF2-40B4-BE49-F238E27FC236}">
                    <a16:creationId xmlns:a16="http://schemas.microsoft.com/office/drawing/2014/main" xmlns="" id="{B2FF4C26-0D00-4CBA-A827-D1E1687D364D}"/>
                  </a:ext>
                </a:extLst>
              </p:cNvPr>
              <p:cNvSpPr/>
              <p:nvPr/>
            </p:nvSpPr>
            <p:spPr>
              <a:xfrm>
                <a:off x="6749341" y="1921214"/>
                <a:ext cx="2324100" cy="758825"/>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流程图: 终止 64">
                <a:extLst>
                  <a:ext uri="{FF2B5EF4-FFF2-40B4-BE49-F238E27FC236}">
                    <a16:creationId xmlns:a16="http://schemas.microsoft.com/office/drawing/2014/main" xmlns="" id="{9D9C8C2D-9E54-4303-A992-D767C4DD260F}"/>
                  </a:ext>
                </a:extLst>
              </p:cNvPr>
              <p:cNvSpPr/>
              <p:nvPr/>
            </p:nvSpPr>
            <p:spPr>
              <a:xfrm>
                <a:off x="8200155" y="1921214"/>
                <a:ext cx="2324100" cy="758825"/>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流程图: 终止 65">
                <a:extLst>
                  <a:ext uri="{FF2B5EF4-FFF2-40B4-BE49-F238E27FC236}">
                    <a16:creationId xmlns:a16="http://schemas.microsoft.com/office/drawing/2014/main" xmlns="" id="{046962E4-D545-4787-925A-745A024CD3C7}"/>
                  </a:ext>
                </a:extLst>
              </p:cNvPr>
              <p:cNvSpPr/>
              <p:nvPr/>
            </p:nvSpPr>
            <p:spPr>
              <a:xfrm>
                <a:off x="9866729" y="1921214"/>
                <a:ext cx="2324100" cy="758825"/>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流程图: 终止 66">
                <a:extLst>
                  <a:ext uri="{FF2B5EF4-FFF2-40B4-BE49-F238E27FC236}">
                    <a16:creationId xmlns:a16="http://schemas.microsoft.com/office/drawing/2014/main" xmlns="" id="{7D29F978-2C5C-4750-B9A1-EAB1E2BA292E}"/>
                  </a:ext>
                </a:extLst>
              </p:cNvPr>
              <p:cNvSpPr/>
              <p:nvPr/>
            </p:nvSpPr>
            <p:spPr>
              <a:xfrm>
                <a:off x="10922415" y="1921214"/>
                <a:ext cx="2324100" cy="758825"/>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8" name="组合 67">
              <a:extLst>
                <a:ext uri="{FF2B5EF4-FFF2-40B4-BE49-F238E27FC236}">
                  <a16:creationId xmlns:a16="http://schemas.microsoft.com/office/drawing/2014/main" xmlns="" id="{EB6D6503-1669-44E6-8B7E-31C5D3D0D6A6}"/>
                </a:ext>
              </a:extLst>
            </p:cNvPr>
            <p:cNvGrpSpPr/>
            <p:nvPr/>
          </p:nvGrpSpPr>
          <p:grpSpPr>
            <a:xfrm>
              <a:off x="7044579" y="4482227"/>
              <a:ext cx="6497174" cy="730341"/>
              <a:chOff x="6807200" y="1985963"/>
              <a:chExt cx="6497174" cy="759015"/>
            </a:xfrm>
            <a:grpFill/>
          </p:grpSpPr>
          <p:sp>
            <p:nvSpPr>
              <p:cNvPr id="69" name="流程图: 终止 68">
                <a:extLst>
                  <a:ext uri="{FF2B5EF4-FFF2-40B4-BE49-F238E27FC236}">
                    <a16:creationId xmlns:a16="http://schemas.microsoft.com/office/drawing/2014/main" xmlns="" id="{7C210941-9F68-4ABA-96BC-CCB42A7DEB4F}"/>
                  </a:ext>
                </a:extLst>
              </p:cNvPr>
              <p:cNvSpPr/>
              <p:nvPr/>
            </p:nvSpPr>
            <p:spPr>
              <a:xfrm>
                <a:off x="6807200" y="1985963"/>
                <a:ext cx="2324100" cy="758825"/>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流程图: 终止 69">
                <a:extLst>
                  <a:ext uri="{FF2B5EF4-FFF2-40B4-BE49-F238E27FC236}">
                    <a16:creationId xmlns:a16="http://schemas.microsoft.com/office/drawing/2014/main" xmlns="" id="{8BEAA26E-FF04-418A-B66B-E6B1B34A8E34}"/>
                  </a:ext>
                </a:extLst>
              </p:cNvPr>
              <p:cNvSpPr/>
              <p:nvPr/>
            </p:nvSpPr>
            <p:spPr>
              <a:xfrm>
                <a:off x="8258198" y="1986153"/>
                <a:ext cx="2324100" cy="758825"/>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流程图: 终止 70">
                <a:extLst>
                  <a:ext uri="{FF2B5EF4-FFF2-40B4-BE49-F238E27FC236}">
                    <a16:creationId xmlns:a16="http://schemas.microsoft.com/office/drawing/2014/main" xmlns="" id="{BD07730C-CB47-4BF1-B8EB-163615C5353B}"/>
                  </a:ext>
                </a:extLst>
              </p:cNvPr>
              <p:cNvSpPr/>
              <p:nvPr/>
            </p:nvSpPr>
            <p:spPr>
              <a:xfrm>
                <a:off x="9924588" y="1985963"/>
                <a:ext cx="2324100" cy="758825"/>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流程图: 终止 71">
                <a:extLst>
                  <a:ext uri="{FF2B5EF4-FFF2-40B4-BE49-F238E27FC236}">
                    <a16:creationId xmlns:a16="http://schemas.microsoft.com/office/drawing/2014/main" xmlns="" id="{7C174968-672D-4094-9197-1ED15E825F25}"/>
                  </a:ext>
                </a:extLst>
              </p:cNvPr>
              <p:cNvSpPr/>
              <p:nvPr/>
            </p:nvSpPr>
            <p:spPr>
              <a:xfrm>
                <a:off x="10980274" y="1985963"/>
                <a:ext cx="2324100" cy="758825"/>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3" name="组合 72">
              <a:extLst>
                <a:ext uri="{FF2B5EF4-FFF2-40B4-BE49-F238E27FC236}">
                  <a16:creationId xmlns:a16="http://schemas.microsoft.com/office/drawing/2014/main" xmlns="" id="{18F8DC2D-DC3D-4179-814E-0CB9224144CD}"/>
                </a:ext>
              </a:extLst>
            </p:cNvPr>
            <p:cNvGrpSpPr/>
            <p:nvPr/>
          </p:nvGrpSpPr>
          <p:grpSpPr>
            <a:xfrm>
              <a:off x="7333527" y="5280162"/>
              <a:ext cx="6497174" cy="730159"/>
              <a:chOff x="6807200" y="1985963"/>
              <a:chExt cx="6497174" cy="758825"/>
            </a:xfrm>
            <a:grpFill/>
          </p:grpSpPr>
          <p:sp>
            <p:nvSpPr>
              <p:cNvPr id="74" name="流程图: 终止 73">
                <a:extLst>
                  <a:ext uri="{FF2B5EF4-FFF2-40B4-BE49-F238E27FC236}">
                    <a16:creationId xmlns:a16="http://schemas.microsoft.com/office/drawing/2014/main" xmlns="" id="{2C55A632-9EEE-4FE8-A463-EC062ACDA347}"/>
                  </a:ext>
                </a:extLst>
              </p:cNvPr>
              <p:cNvSpPr/>
              <p:nvPr/>
            </p:nvSpPr>
            <p:spPr>
              <a:xfrm>
                <a:off x="6807200" y="1985963"/>
                <a:ext cx="2324100" cy="758825"/>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流程图: 终止 74">
                <a:extLst>
                  <a:ext uri="{FF2B5EF4-FFF2-40B4-BE49-F238E27FC236}">
                    <a16:creationId xmlns:a16="http://schemas.microsoft.com/office/drawing/2014/main" xmlns="" id="{B7EF1138-349B-42E3-8369-FCA70A31E4EF}"/>
                  </a:ext>
                </a:extLst>
              </p:cNvPr>
              <p:cNvSpPr/>
              <p:nvPr/>
            </p:nvSpPr>
            <p:spPr>
              <a:xfrm>
                <a:off x="8258014" y="1985963"/>
                <a:ext cx="2324100" cy="758825"/>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流程图: 终止 75">
                <a:extLst>
                  <a:ext uri="{FF2B5EF4-FFF2-40B4-BE49-F238E27FC236}">
                    <a16:creationId xmlns:a16="http://schemas.microsoft.com/office/drawing/2014/main" xmlns="" id="{69CE779C-FADF-42CF-AEEB-E0A91F0A4E2A}"/>
                  </a:ext>
                </a:extLst>
              </p:cNvPr>
              <p:cNvSpPr/>
              <p:nvPr/>
            </p:nvSpPr>
            <p:spPr>
              <a:xfrm>
                <a:off x="9924588" y="1985963"/>
                <a:ext cx="2324100" cy="758825"/>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流程图: 终止 76">
                <a:extLst>
                  <a:ext uri="{FF2B5EF4-FFF2-40B4-BE49-F238E27FC236}">
                    <a16:creationId xmlns:a16="http://schemas.microsoft.com/office/drawing/2014/main" xmlns="" id="{9F84427D-1FA5-4A49-8F62-B9BBBA77AE26}"/>
                  </a:ext>
                </a:extLst>
              </p:cNvPr>
              <p:cNvSpPr/>
              <p:nvPr/>
            </p:nvSpPr>
            <p:spPr>
              <a:xfrm>
                <a:off x="10980274" y="1985963"/>
                <a:ext cx="2324100" cy="758825"/>
              </a:xfrm>
              <a:prstGeom prst="flowChartTerminator">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891038428"/>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xmlns="" id="{A5ACDAFF-4C38-4ECC-A910-BDA049919F5A}"/>
              </a:ext>
            </a:extLst>
          </p:cNvPr>
          <p:cNvGrpSpPr/>
          <p:nvPr/>
        </p:nvGrpSpPr>
        <p:grpSpPr>
          <a:xfrm>
            <a:off x="-1734633" y="-355600"/>
            <a:ext cx="7424233" cy="4584700"/>
            <a:chOff x="-1747332" y="88900"/>
            <a:chExt cx="5354132" cy="4539070"/>
          </a:xfrm>
          <a:blipFill dpi="0" rotWithShape="1">
            <a:blip r:embed="rId2"/>
            <a:srcRect/>
            <a:tile tx="0" ty="0" sx="100000" sy="100000" flip="x" algn="ctr"/>
          </a:blipFill>
        </p:grpSpPr>
        <p:sp>
          <p:nvSpPr>
            <p:cNvPr id="9" name="矩形: 对角圆角 8">
              <a:extLst>
                <a:ext uri="{FF2B5EF4-FFF2-40B4-BE49-F238E27FC236}">
                  <a16:creationId xmlns:a16="http://schemas.microsoft.com/office/drawing/2014/main" xmlns="" id="{D3ADDF1C-8649-4306-B778-F922E42896AB}"/>
                </a:ext>
              </a:extLst>
            </p:cNvPr>
            <p:cNvSpPr/>
            <p:nvPr/>
          </p:nvSpPr>
          <p:spPr>
            <a:xfrm rot="1694786">
              <a:off x="-228600" y="88900"/>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对角圆角 9">
              <a:extLst>
                <a:ext uri="{FF2B5EF4-FFF2-40B4-BE49-F238E27FC236}">
                  <a16:creationId xmlns:a16="http://schemas.microsoft.com/office/drawing/2014/main" xmlns="" id="{24BA8ED7-AB10-40DA-BC1A-D1B3FBF48BC6}"/>
                </a:ext>
              </a:extLst>
            </p:cNvPr>
            <p:cNvSpPr/>
            <p:nvPr/>
          </p:nvSpPr>
          <p:spPr>
            <a:xfrm rot="1694786">
              <a:off x="-1146579" y="732835"/>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对角圆角 10">
              <a:extLst>
                <a:ext uri="{FF2B5EF4-FFF2-40B4-BE49-F238E27FC236}">
                  <a16:creationId xmlns:a16="http://schemas.microsoft.com/office/drawing/2014/main" xmlns="" id="{8B6536BE-882B-42FF-AF0B-205E2D0AB0F2}"/>
                </a:ext>
              </a:extLst>
            </p:cNvPr>
            <p:cNvSpPr/>
            <p:nvPr/>
          </p:nvSpPr>
          <p:spPr>
            <a:xfrm rot="1694786">
              <a:off x="-867181" y="2004015"/>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对角圆角 11">
              <a:extLst>
                <a:ext uri="{FF2B5EF4-FFF2-40B4-BE49-F238E27FC236}">
                  <a16:creationId xmlns:a16="http://schemas.microsoft.com/office/drawing/2014/main" xmlns="" id="{23AA3E6C-3BDB-4004-B2E6-C4414364242C}"/>
                </a:ext>
              </a:extLst>
            </p:cNvPr>
            <p:cNvSpPr/>
            <p:nvPr/>
          </p:nvSpPr>
          <p:spPr>
            <a:xfrm rot="1694786">
              <a:off x="-1747332" y="2952342"/>
              <a:ext cx="4953263"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对角圆角 12">
              <a:extLst>
                <a:ext uri="{FF2B5EF4-FFF2-40B4-BE49-F238E27FC236}">
                  <a16:creationId xmlns:a16="http://schemas.microsoft.com/office/drawing/2014/main" xmlns="" id="{8A1DE81C-7D8B-499A-A064-1A857160E03B}"/>
                </a:ext>
              </a:extLst>
            </p:cNvPr>
            <p:cNvSpPr/>
            <p:nvPr/>
          </p:nvSpPr>
          <p:spPr>
            <a:xfrm rot="1694786">
              <a:off x="-1680775" y="3802470"/>
              <a:ext cx="3835400" cy="825500"/>
            </a:xfrm>
            <a:prstGeom prst="round2DiagRect">
              <a:avLst>
                <a:gd name="adj1" fmla="val 16667"/>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a:extLst>
              <a:ext uri="{FF2B5EF4-FFF2-40B4-BE49-F238E27FC236}">
                <a16:creationId xmlns:a16="http://schemas.microsoft.com/office/drawing/2014/main" xmlns="" id="{C4A2F55F-B220-4191-9F8A-2D65EB7CE6D4}"/>
              </a:ext>
            </a:extLst>
          </p:cNvPr>
          <p:cNvSpPr txBox="1"/>
          <p:nvPr/>
        </p:nvSpPr>
        <p:spPr>
          <a:xfrm>
            <a:off x="5812931" y="2413337"/>
            <a:ext cx="4702177" cy="1015663"/>
          </a:xfrm>
          <a:prstGeom prst="rect">
            <a:avLst/>
          </a:prstGeom>
          <a:noFill/>
        </p:spPr>
        <p:txBody>
          <a:bodyPr wrap="square" rtlCol="0">
            <a:spAutoFit/>
          </a:bodyPr>
          <a:lstStyle/>
          <a:p>
            <a:pPr algn="ctr"/>
            <a:r>
              <a:rPr lang="zh-CN" altLang="en-US" sz="6000" b="1" dirty="0"/>
              <a:t>请输入标题</a:t>
            </a:r>
          </a:p>
        </p:txBody>
      </p:sp>
      <p:grpSp>
        <p:nvGrpSpPr>
          <p:cNvPr id="23" name="组合 22">
            <a:extLst>
              <a:ext uri="{FF2B5EF4-FFF2-40B4-BE49-F238E27FC236}">
                <a16:creationId xmlns:a16="http://schemas.microsoft.com/office/drawing/2014/main" xmlns="" id="{F112DB2F-6E09-4CA6-9C05-0B887D559C21}"/>
              </a:ext>
            </a:extLst>
          </p:cNvPr>
          <p:cNvGrpSpPr/>
          <p:nvPr/>
        </p:nvGrpSpPr>
        <p:grpSpPr>
          <a:xfrm>
            <a:off x="8930302" y="1957566"/>
            <a:ext cx="1318106" cy="2027855"/>
            <a:chOff x="4686300" y="1270001"/>
            <a:chExt cx="2806700" cy="4317999"/>
          </a:xfrm>
        </p:grpSpPr>
        <p:sp>
          <p:nvSpPr>
            <p:cNvPr id="24" name="任意多边形: 形状 23">
              <a:extLst>
                <a:ext uri="{FF2B5EF4-FFF2-40B4-BE49-F238E27FC236}">
                  <a16:creationId xmlns:a16="http://schemas.microsoft.com/office/drawing/2014/main" xmlns="" id="{38E52C43-8C3C-4A03-B76E-93019A019109}"/>
                </a:ext>
              </a:extLst>
            </p:cNvPr>
            <p:cNvSpPr/>
            <p:nvPr/>
          </p:nvSpPr>
          <p:spPr>
            <a:xfrm>
              <a:off x="4711701" y="1270001"/>
              <a:ext cx="2781299" cy="1041400"/>
            </a:xfrm>
            <a:custGeom>
              <a:avLst/>
              <a:gdLst>
                <a:gd name="connsiteX0" fmla="*/ 0 w 2781300"/>
                <a:gd name="connsiteY0" fmla="*/ 1028700 h 1041400"/>
                <a:gd name="connsiteX1" fmla="*/ 0 w 2781300"/>
                <a:gd name="connsiteY1" fmla="*/ 0 h 1041400"/>
                <a:gd name="connsiteX2" fmla="*/ 2781300 w 2781300"/>
                <a:gd name="connsiteY2" fmla="*/ 0 h 1041400"/>
                <a:gd name="connsiteX3" fmla="*/ 2781300 w 2781300"/>
                <a:gd name="connsiteY3" fmla="*/ 1041400 h 1041400"/>
              </a:gdLst>
              <a:ahLst/>
              <a:cxnLst>
                <a:cxn ang="0">
                  <a:pos x="connsiteX0" y="connsiteY0"/>
                </a:cxn>
                <a:cxn ang="0">
                  <a:pos x="connsiteX1" y="connsiteY1"/>
                </a:cxn>
                <a:cxn ang="0">
                  <a:pos x="connsiteX2" y="connsiteY2"/>
                </a:cxn>
                <a:cxn ang="0">
                  <a:pos x="connsiteX3" y="connsiteY3"/>
                </a:cxn>
              </a:cxnLst>
              <a:rect l="l" t="t" r="r" b="b"/>
              <a:pathLst>
                <a:path w="2781300" h="1041400">
                  <a:moveTo>
                    <a:pt x="0" y="1028700"/>
                  </a:moveTo>
                  <a:lnTo>
                    <a:pt x="0" y="0"/>
                  </a:lnTo>
                  <a:lnTo>
                    <a:pt x="2781300" y="0"/>
                  </a:lnTo>
                  <a:lnTo>
                    <a:pt x="2781300" y="1041400"/>
                  </a:lnTo>
                </a:path>
              </a:pathLst>
            </a:custGeom>
            <a:noFill/>
            <a:ln w="38100">
              <a:solidFill>
                <a:srgbClr val="90D4DF">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形状 24">
              <a:extLst>
                <a:ext uri="{FF2B5EF4-FFF2-40B4-BE49-F238E27FC236}">
                  <a16:creationId xmlns:a16="http://schemas.microsoft.com/office/drawing/2014/main" xmlns="" id="{94F18C3E-5409-405F-8BF4-B206191C8942}"/>
                </a:ext>
              </a:extLst>
            </p:cNvPr>
            <p:cNvSpPr/>
            <p:nvPr/>
          </p:nvSpPr>
          <p:spPr>
            <a:xfrm flipV="1">
              <a:off x="4686300" y="4546600"/>
              <a:ext cx="2781299" cy="1041400"/>
            </a:xfrm>
            <a:custGeom>
              <a:avLst/>
              <a:gdLst>
                <a:gd name="connsiteX0" fmla="*/ 0 w 2781300"/>
                <a:gd name="connsiteY0" fmla="*/ 1028700 h 1041400"/>
                <a:gd name="connsiteX1" fmla="*/ 0 w 2781300"/>
                <a:gd name="connsiteY1" fmla="*/ 0 h 1041400"/>
                <a:gd name="connsiteX2" fmla="*/ 2781300 w 2781300"/>
                <a:gd name="connsiteY2" fmla="*/ 0 h 1041400"/>
                <a:gd name="connsiteX3" fmla="*/ 2781300 w 2781300"/>
                <a:gd name="connsiteY3" fmla="*/ 1041400 h 1041400"/>
              </a:gdLst>
              <a:ahLst/>
              <a:cxnLst>
                <a:cxn ang="0">
                  <a:pos x="connsiteX0" y="connsiteY0"/>
                </a:cxn>
                <a:cxn ang="0">
                  <a:pos x="connsiteX1" y="connsiteY1"/>
                </a:cxn>
                <a:cxn ang="0">
                  <a:pos x="connsiteX2" y="connsiteY2"/>
                </a:cxn>
                <a:cxn ang="0">
                  <a:pos x="connsiteX3" y="connsiteY3"/>
                </a:cxn>
              </a:cxnLst>
              <a:rect l="l" t="t" r="r" b="b"/>
              <a:pathLst>
                <a:path w="2781300" h="1041400">
                  <a:moveTo>
                    <a:pt x="0" y="1028700"/>
                  </a:moveTo>
                  <a:lnTo>
                    <a:pt x="0" y="0"/>
                  </a:lnTo>
                  <a:lnTo>
                    <a:pt x="2781300" y="0"/>
                  </a:lnTo>
                  <a:lnTo>
                    <a:pt x="2781300" y="1041400"/>
                  </a:lnTo>
                </a:path>
              </a:pathLst>
            </a:custGeom>
            <a:noFill/>
            <a:ln w="38100">
              <a:solidFill>
                <a:srgbClr val="90D4DF">
                  <a:alpha val="6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7" name="直接连接符 26">
            <a:extLst>
              <a:ext uri="{FF2B5EF4-FFF2-40B4-BE49-F238E27FC236}">
                <a16:creationId xmlns:a16="http://schemas.microsoft.com/office/drawing/2014/main" xmlns="" id="{7E1CD8C3-B2B9-43A4-8D45-6B23EB11BF30}"/>
              </a:ext>
            </a:extLst>
          </p:cNvPr>
          <p:cNvCxnSpPr>
            <a:stCxn id="24" idx="3"/>
            <a:endCxn id="25" idx="3"/>
          </p:cNvCxnSpPr>
          <p:nvPr/>
        </p:nvCxnSpPr>
        <p:spPr>
          <a:xfrm flipH="1">
            <a:off x="10236479" y="2446637"/>
            <a:ext cx="11929" cy="1049713"/>
          </a:xfrm>
          <a:prstGeom prst="line">
            <a:avLst/>
          </a:prstGeom>
          <a:ln w="38100">
            <a:solidFill>
              <a:srgbClr val="90D4DF">
                <a:alpha val="7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1774100"/>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TotalTime>
  <Words>1248</Words>
  <Application>Microsoft Office PowerPoint</Application>
  <PresentationFormat>宽屏</PresentationFormat>
  <Paragraphs>88</Paragraphs>
  <Slides>19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19</vt:i4>
      </vt:variant>
    </vt:vector>
  </HeadingPairs>
  <TitlesOfParts>
    <vt:vector size="23"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来桃家淘吧</dc:creator>
  <cp:keywords>www.51pptmoban.com</cp:keywords>
  <cp:lastModifiedBy>YANGS</cp:lastModifiedBy>
  <cp:revision>28</cp:revision>
  <dcterms:created xsi:type="dcterms:W3CDTF">2017-09-22T08:11:36Z</dcterms:created>
  <dcterms:modified xsi:type="dcterms:W3CDTF">2017-09-26T15:21:29Z</dcterms:modified>
</cp:coreProperties>
</file>