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61" r:id="rId5"/>
    <p:sldId id="262" r:id="rId6"/>
    <p:sldId id="263" r:id="rId7"/>
    <p:sldId id="264" r:id="rId8"/>
    <p:sldId id="265" r:id="rId9"/>
    <p:sldId id="259" r:id="rId10"/>
    <p:sldId id="266" r:id="rId11"/>
    <p:sldId id="267" r:id="rId12"/>
    <p:sldId id="268" r:id="rId13"/>
    <p:sldId id="269" r:id="rId14"/>
    <p:sldId id="270" r:id="rId15"/>
    <p:sldId id="260" r:id="rId16"/>
    <p:sldId id="271" r:id="rId17"/>
    <p:sldId id="272" r:id="rId18"/>
    <p:sldId id="273" r:id="rId19"/>
    <p:sldId id="274" r:id="rId20"/>
    <p:sldId id="275" r:id="rId21"/>
    <p:sldId id="276" r:id="rId22"/>
    <p:sldId id="277" r:id="rId23"/>
    <p:sldId id="278" r:id="rId24"/>
  </p:sldIdLst>
  <p:sldSz cx="9144000" cy="5143500" type="screen16x9"/>
  <p:notesSz cx="6858000" cy="9144000"/>
  <p:custDataLst>
    <p:tags r:id="rId26"/>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55" autoAdjust="0"/>
    <p:restoredTop sz="91190" autoAdjust="0"/>
  </p:normalViewPr>
  <p:slideViewPr>
    <p:cSldViewPr snapToGrid="0">
      <p:cViewPr varScale="1">
        <p:scale>
          <a:sx n="89" d="100"/>
          <a:sy n="89" d="100"/>
        </p:scale>
        <p:origin x="99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E569F-17CE-47D8-A0AA-448271B0C99D}" type="datetimeFigureOut">
              <a:rPr lang="zh-CN" altLang="en-US" smtClean="0"/>
              <a:pPr/>
              <a:t>2017/9/25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624F0-09E1-425A-A52F-CC4F476DA1EF}" type="slidenum">
              <a:rPr lang="zh-CN" altLang="en-US" smtClean="0"/>
              <a:pPr/>
              <a:t>‹#›</a:t>
            </a:fld>
            <a:endParaRPr lang="zh-CN" altLang="en-US"/>
          </a:p>
        </p:txBody>
      </p:sp>
    </p:spTree>
    <p:extLst>
      <p:ext uri="{BB962C8B-B14F-4D97-AF65-F5344CB8AC3E}">
        <p14:creationId xmlns:p14="http://schemas.microsoft.com/office/powerpoint/2010/main" val="3188392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a:t>
            </a:fld>
            <a:endParaRPr lang="zh-CN" altLang="en-US"/>
          </a:p>
        </p:txBody>
      </p:sp>
    </p:spTree>
    <p:extLst>
      <p:ext uri="{BB962C8B-B14F-4D97-AF65-F5344CB8AC3E}">
        <p14:creationId xmlns:p14="http://schemas.microsoft.com/office/powerpoint/2010/main" val="4239695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10</a:t>
            </a:fld>
            <a:endParaRPr lang="zh-CN" altLang="en-US"/>
          </a:p>
        </p:txBody>
      </p:sp>
    </p:spTree>
    <p:extLst>
      <p:ext uri="{BB962C8B-B14F-4D97-AF65-F5344CB8AC3E}">
        <p14:creationId xmlns:p14="http://schemas.microsoft.com/office/powerpoint/2010/main" val="1270494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11</a:t>
            </a:fld>
            <a:endParaRPr lang="zh-CN" altLang="en-US"/>
          </a:p>
        </p:txBody>
      </p:sp>
    </p:spTree>
    <p:extLst>
      <p:ext uri="{BB962C8B-B14F-4D97-AF65-F5344CB8AC3E}">
        <p14:creationId xmlns:p14="http://schemas.microsoft.com/office/powerpoint/2010/main" val="2354145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12</a:t>
            </a:fld>
            <a:endParaRPr lang="zh-CN" altLang="en-US"/>
          </a:p>
        </p:txBody>
      </p:sp>
    </p:spTree>
    <p:extLst>
      <p:ext uri="{BB962C8B-B14F-4D97-AF65-F5344CB8AC3E}">
        <p14:creationId xmlns:p14="http://schemas.microsoft.com/office/powerpoint/2010/main" val="3328460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13</a:t>
            </a:fld>
            <a:endParaRPr lang="zh-CN" altLang="en-US"/>
          </a:p>
        </p:txBody>
      </p:sp>
    </p:spTree>
    <p:extLst>
      <p:ext uri="{BB962C8B-B14F-4D97-AF65-F5344CB8AC3E}">
        <p14:creationId xmlns:p14="http://schemas.microsoft.com/office/powerpoint/2010/main" val="3536438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14</a:t>
            </a:fld>
            <a:endParaRPr lang="zh-CN" altLang="en-US"/>
          </a:p>
        </p:txBody>
      </p:sp>
    </p:spTree>
    <p:extLst>
      <p:ext uri="{BB962C8B-B14F-4D97-AF65-F5344CB8AC3E}">
        <p14:creationId xmlns:p14="http://schemas.microsoft.com/office/powerpoint/2010/main" val="976351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15</a:t>
            </a:fld>
            <a:endParaRPr lang="zh-CN" altLang="en-US"/>
          </a:p>
        </p:txBody>
      </p:sp>
    </p:spTree>
    <p:extLst>
      <p:ext uri="{BB962C8B-B14F-4D97-AF65-F5344CB8AC3E}">
        <p14:creationId xmlns:p14="http://schemas.microsoft.com/office/powerpoint/2010/main" val="289020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16</a:t>
            </a:fld>
            <a:endParaRPr lang="zh-CN" altLang="en-US"/>
          </a:p>
        </p:txBody>
      </p:sp>
    </p:spTree>
    <p:extLst>
      <p:ext uri="{BB962C8B-B14F-4D97-AF65-F5344CB8AC3E}">
        <p14:creationId xmlns:p14="http://schemas.microsoft.com/office/powerpoint/2010/main" val="398574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17</a:t>
            </a:fld>
            <a:endParaRPr lang="zh-CN" altLang="en-US"/>
          </a:p>
        </p:txBody>
      </p:sp>
    </p:spTree>
    <p:extLst>
      <p:ext uri="{BB962C8B-B14F-4D97-AF65-F5344CB8AC3E}">
        <p14:creationId xmlns:p14="http://schemas.microsoft.com/office/powerpoint/2010/main" val="1464638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18</a:t>
            </a:fld>
            <a:endParaRPr lang="zh-CN" altLang="en-US"/>
          </a:p>
        </p:txBody>
      </p:sp>
    </p:spTree>
    <p:extLst>
      <p:ext uri="{BB962C8B-B14F-4D97-AF65-F5344CB8AC3E}">
        <p14:creationId xmlns:p14="http://schemas.microsoft.com/office/powerpoint/2010/main" val="4205727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19</a:t>
            </a:fld>
            <a:endParaRPr lang="zh-CN" altLang="en-US"/>
          </a:p>
        </p:txBody>
      </p:sp>
    </p:spTree>
    <p:extLst>
      <p:ext uri="{BB962C8B-B14F-4D97-AF65-F5344CB8AC3E}">
        <p14:creationId xmlns:p14="http://schemas.microsoft.com/office/powerpoint/2010/main" val="1538238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2</a:t>
            </a:fld>
            <a:endParaRPr lang="zh-CN" altLang="en-US"/>
          </a:p>
        </p:txBody>
      </p:sp>
    </p:spTree>
    <p:extLst>
      <p:ext uri="{BB962C8B-B14F-4D97-AF65-F5344CB8AC3E}">
        <p14:creationId xmlns:p14="http://schemas.microsoft.com/office/powerpoint/2010/main" val="1316576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20</a:t>
            </a:fld>
            <a:endParaRPr lang="zh-CN" altLang="en-US"/>
          </a:p>
        </p:txBody>
      </p:sp>
    </p:spTree>
    <p:extLst>
      <p:ext uri="{BB962C8B-B14F-4D97-AF65-F5344CB8AC3E}">
        <p14:creationId xmlns:p14="http://schemas.microsoft.com/office/powerpoint/2010/main" val="10521778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21</a:t>
            </a:fld>
            <a:endParaRPr lang="zh-CN" altLang="en-US"/>
          </a:p>
        </p:txBody>
      </p:sp>
    </p:spTree>
    <p:extLst>
      <p:ext uri="{BB962C8B-B14F-4D97-AF65-F5344CB8AC3E}">
        <p14:creationId xmlns:p14="http://schemas.microsoft.com/office/powerpoint/2010/main" val="3068009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22</a:t>
            </a:fld>
            <a:endParaRPr lang="zh-CN" altLang="en-US"/>
          </a:p>
        </p:txBody>
      </p:sp>
    </p:spTree>
    <p:extLst>
      <p:ext uri="{BB962C8B-B14F-4D97-AF65-F5344CB8AC3E}">
        <p14:creationId xmlns:p14="http://schemas.microsoft.com/office/powerpoint/2010/main" val="3171137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3</a:t>
            </a:fld>
            <a:endParaRPr lang="zh-CN" altLang="en-US"/>
          </a:p>
        </p:txBody>
      </p:sp>
    </p:spTree>
    <p:extLst>
      <p:ext uri="{BB962C8B-B14F-4D97-AF65-F5344CB8AC3E}">
        <p14:creationId xmlns:p14="http://schemas.microsoft.com/office/powerpoint/2010/main" val="88210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4</a:t>
            </a:fld>
            <a:endParaRPr lang="zh-CN" altLang="en-US"/>
          </a:p>
        </p:txBody>
      </p:sp>
    </p:spTree>
    <p:extLst>
      <p:ext uri="{BB962C8B-B14F-4D97-AF65-F5344CB8AC3E}">
        <p14:creationId xmlns:p14="http://schemas.microsoft.com/office/powerpoint/2010/main" val="156099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5</a:t>
            </a:fld>
            <a:endParaRPr lang="zh-CN" altLang="en-US"/>
          </a:p>
        </p:txBody>
      </p:sp>
    </p:spTree>
    <p:extLst>
      <p:ext uri="{BB962C8B-B14F-4D97-AF65-F5344CB8AC3E}">
        <p14:creationId xmlns:p14="http://schemas.microsoft.com/office/powerpoint/2010/main" val="1185356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6</a:t>
            </a:fld>
            <a:endParaRPr lang="zh-CN" altLang="en-US"/>
          </a:p>
        </p:txBody>
      </p:sp>
    </p:spTree>
    <p:extLst>
      <p:ext uri="{BB962C8B-B14F-4D97-AF65-F5344CB8AC3E}">
        <p14:creationId xmlns:p14="http://schemas.microsoft.com/office/powerpoint/2010/main" val="952276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7</a:t>
            </a:fld>
            <a:endParaRPr lang="zh-CN" altLang="en-US"/>
          </a:p>
        </p:txBody>
      </p:sp>
    </p:spTree>
    <p:extLst>
      <p:ext uri="{BB962C8B-B14F-4D97-AF65-F5344CB8AC3E}">
        <p14:creationId xmlns:p14="http://schemas.microsoft.com/office/powerpoint/2010/main" val="378025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8</a:t>
            </a:fld>
            <a:endParaRPr lang="zh-CN" altLang="en-US"/>
          </a:p>
        </p:txBody>
      </p:sp>
    </p:spTree>
    <p:extLst>
      <p:ext uri="{BB962C8B-B14F-4D97-AF65-F5344CB8AC3E}">
        <p14:creationId xmlns:p14="http://schemas.microsoft.com/office/powerpoint/2010/main" val="1440845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6E624F0-09E1-425A-A52F-CC4F476DA1EF}" type="slidenum">
              <a:rPr lang="zh-CN" altLang="en-US" smtClean="0"/>
              <a:pPr/>
              <a:t>9</a:t>
            </a:fld>
            <a:endParaRPr lang="zh-CN" altLang="en-US"/>
          </a:p>
        </p:txBody>
      </p:sp>
    </p:spTree>
    <p:extLst>
      <p:ext uri="{BB962C8B-B14F-4D97-AF65-F5344CB8AC3E}">
        <p14:creationId xmlns:p14="http://schemas.microsoft.com/office/powerpoint/2010/main" val="213968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1183383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312010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137681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1313725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68009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364752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388498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334309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245675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1941442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2EBCF5A-B6AD-4A1F-8A4F-E5F58C22E76F}" type="datetimeFigureOut">
              <a:rPr lang="zh-CN" altLang="en-US" smtClean="0"/>
              <a:pPr/>
              <a:t>2017/9/25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396657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2EBCF5A-B6AD-4A1F-8A4F-E5F58C22E76F}" type="datetimeFigureOut">
              <a:rPr lang="zh-CN" altLang="en-US" smtClean="0"/>
              <a:pPr/>
              <a:t>2017/9/25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7FD5300-9F7D-4BED-8C37-55679022572D}" type="slidenum">
              <a:rPr lang="zh-CN" altLang="en-US" smtClean="0"/>
              <a:pPr/>
              <a:t>‹#›</a:t>
            </a:fld>
            <a:endParaRPr lang="zh-CN" altLang="en-US"/>
          </a:p>
        </p:txBody>
      </p:sp>
    </p:spTree>
    <p:extLst>
      <p:ext uri="{BB962C8B-B14F-4D97-AF65-F5344CB8AC3E}">
        <p14:creationId xmlns:p14="http://schemas.microsoft.com/office/powerpoint/2010/main" val="34716861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hyperlink" Target="http://haitangppt.yanj.c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5700" y="2593813"/>
            <a:ext cx="4499080" cy="300082"/>
          </a:xfrm>
          <a:prstGeom prst="rect">
            <a:avLst/>
          </a:prstGeom>
          <a:noFill/>
        </p:spPr>
        <p:txBody>
          <a:bodyPr wrap="square" rtlCol="0">
            <a:spAutoFit/>
          </a:bodyPr>
          <a:lstStyle/>
          <a:p>
            <a:r>
              <a:rPr lang="zh-CN" altLang="en-US" dirty="0" smtClean="0">
                <a:solidFill>
                  <a:schemeClr val="bg1"/>
                </a:solidFill>
                <a:latin typeface="Myriad Pro Light" pitchFamily="34" charset="0"/>
              </a:rPr>
              <a:t>海棠</a:t>
            </a:r>
            <a:r>
              <a:rPr lang="en-US" altLang="zh-CN" dirty="0" smtClean="0">
                <a:solidFill>
                  <a:schemeClr val="bg1"/>
                </a:solidFill>
                <a:latin typeface="Myriad Pro Light" pitchFamily="34" charset="0"/>
              </a:rPr>
              <a:t>PPT</a:t>
            </a:r>
            <a:r>
              <a:rPr lang="zh-CN" altLang="en-US" dirty="0" smtClean="0">
                <a:solidFill>
                  <a:schemeClr val="bg1"/>
                </a:solidFill>
                <a:latin typeface="Myriad Pro Light" pitchFamily="34" charset="0"/>
              </a:rPr>
              <a:t>展示设计</a:t>
            </a:r>
            <a:endParaRPr lang="zh-CN" altLang="en-US" dirty="0">
              <a:solidFill>
                <a:schemeClr val="bg1"/>
              </a:solidFill>
              <a:latin typeface="Myriad Pro Light" pitchFamily="34" charset="0"/>
            </a:endParaRPr>
          </a:p>
        </p:txBody>
      </p:sp>
      <p:sp>
        <p:nvSpPr>
          <p:cNvPr id="5" name="TextBox 4"/>
          <p:cNvSpPr txBox="1"/>
          <p:nvPr/>
        </p:nvSpPr>
        <p:spPr>
          <a:xfrm>
            <a:off x="3365700" y="1270374"/>
            <a:ext cx="4027108" cy="1323439"/>
          </a:xfrm>
          <a:prstGeom prst="rect">
            <a:avLst/>
          </a:prstGeom>
          <a:noFill/>
        </p:spPr>
        <p:txBody>
          <a:bodyPr wrap="square" rtlCol="0">
            <a:spAutoFit/>
          </a:bodyPr>
          <a:lstStyle/>
          <a:p>
            <a:r>
              <a:rPr lang="zh-CN" altLang="en-US" sz="4000" dirty="0" smtClean="0">
                <a:solidFill>
                  <a:schemeClr val="bg1"/>
                </a:solidFill>
                <a:latin typeface="MyriadSetPro-Semibold" pitchFamily="2" charset="0"/>
              </a:rPr>
              <a:t>商务工作汇报总结</a:t>
            </a:r>
            <a:r>
              <a:rPr lang="en-US" altLang="zh-CN" sz="4000" dirty="0" smtClean="0">
                <a:solidFill>
                  <a:schemeClr val="bg1"/>
                </a:solidFill>
                <a:latin typeface="MyriadSetPro-Semibold" pitchFamily="2" charset="0"/>
              </a:rPr>
              <a:t>PPT</a:t>
            </a:r>
            <a:r>
              <a:rPr lang="zh-CN" altLang="en-US" sz="4000" dirty="0" smtClean="0">
                <a:solidFill>
                  <a:schemeClr val="bg1"/>
                </a:solidFill>
                <a:latin typeface="MyriadSetPro-Semibold" pitchFamily="2" charset="0"/>
              </a:rPr>
              <a:t>模版</a:t>
            </a:r>
            <a:endParaRPr lang="zh-CN" altLang="en-US" sz="4000" dirty="0">
              <a:solidFill>
                <a:schemeClr val="accent1"/>
              </a:solidFill>
              <a:latin typeface="MyriadSetPro-Semibold" pitchFamily="2" charset="0"/>
            </a:endParaRPr>
          </a:p>
        </p:txBody>
      </p:sp>
      <p:cxnSp>
        <p:nvCxnSpPr>
          <p:cNvPr id="6" name="肘形连接符 5"/>
          <p:cNvCxnSpPr>
            <a:stCxn id="5" idx="0"/>
            <a:endCxn id="4" idx="1"/>
          </p:cNvCxnSpPr>
          <p:nvPr/>
        </p:nvCxnSpPr>
        <p:spPr>
          <a:xfrm rot="16200000" flipH="1" flipV="1">
            <a:off x="3635737" y="1000337"/>
            <a:ext cx="1473480" cy="2013554"/>
          </a:xfrm>
          <a:prstGeom prst="bentConnector4">
            <a:avLst>
              <a:gd name="adj1" fmla="val -15514"/>
              <a:gd name="adj2" fmla="val 11135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a:grpSpLocks/>
          </p:cNvGrpSpPr>
          <p:nvPr/>
        </p:nvGrpSpPr>
        <p:grpSpPr bwMode="auto">
          <a:xfrm>
            <a:off x="4257101" y="3678501"/>
            <a:ext cx="588169" cy="588169"/>
            <a:chOff x="0" y="0"/>
            <a:chExt cx="784512" cy="784512"/>
          </a:xfrm>
        </p:grpSpPr>
        <p:sp>
          <p:nvSpPr>
            <p:cNvPr id="12" name="椭圆 11"/>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13" name="Freeform 129"/>
            <p:cNvSpPr>
              <a:spLocks noChangeAspect="1" noEditPoints="1" noChangeArrowheads="1"/>
            </p:cNvSpPr>
            <p:nvPr/>
          </p:nvSpPr>
          <p:spPr bwMode="auto">
            <a:xfrm>
              <a:off x="135246" y="135246"/>
              <a:ext cx="514020" cy="514020"/>
            </a:xfrm>
            <a:custGeom>
              <a:avLst/>
              <a:gdLst>
                <a:gd name="T0" fmla="*/ 254360 w 97"/>
                <a:gd name="T1" fmla="*/ 0 h 97"/>
                <a:gd name="T2" fmla="*/ 264959 w 97"/>
                <a:gd name="T3" fmla="*/ 0 h 97"/>
                <a:gd name="T4" fmla="*/ 280856 w 97"/>
                <a:gd name="T5" fmla="*/ 143078 h 97"/>
                <a:gd name="T6" fmla="*/ 259660 w 97"/>
                <a:gd name="T7" fmla="*/ 174873 h 97"/>
                <a:gd name="T8" fmla="*/ 259660 w 97"/>
                <a:gd name="T9" fmla="*/ 180172 h 97"/>
                <a:gd name="T10" fmla="*/ 196070 w 97"/>
                <a:gd name="T11" fmla="*/ 211967 h 97"/>
                <a:gd name="T12" fmla="*/ 121881 w 97"/>
                <a:gd name="T13" fmla="*/ 243762 h 97"/>
                <a:gd name="T14" fmla="*/ 95385 w 97"/>
                <a:gd name="T15" fmla="*/ 227865 h 97"/>
                <a:gd name="T16" fmla="*/ 68889 w 97"/>
                <a:gd name="T17" fmla="*/ 238463 h 97"/>
                <a:gd name="T18" fmla="*/ 5299 w 97"/>
                <a:gd name="T19" fmla="*/ 201369 h 97"/>
                <a:gd name="T20" fmla="*/ 254360 w 97"/>
                <a:gd name="T21" fmla="*/ 0 h 97"/>
                <a:gd name="T22" fmla="*/ 302053 w 97"/>
                <a:gd name="T23" fmla="*/ 5299 h 97"/>
                <a:gd name="T24" fmla="*/ 429233 w 97"/>
                <a:gd name="T25" fmla="*/ 63590 h 97"/>
                <a:gd name="T26" fmla="*/ 323250 w 97"/>
                <a:gd name="T27" fmla="*/ 143078 h 97"/>
                <a:gd name="T28" fmla="*/ 317950 w 97"/>
                <a:gd name="T29" fmla="*/ 137779 h 97"/>
                <a:gd name="T30" fmla="*/ 302053 w 97"/>
                <a:gd name="T31" fmla="*/ 5299 h 97"/>
                <a:gd name="T32" fmla="*/ 455729 w 97"/>
                <a:gd name="T33" fmla="*/ 90086 h 97"/>
                <a:gd name="T34" fmla="*/ 344446 w 97"/>
                <a:gd name="T35" fmla="*/ 174873 h 97"/>
                <a:gd name="T36" fmla="*/ 344446 w 97"/>
                <a:gd name="T37" fmla="*/ 174873 h 97"/>
                <a:gd name="T38" fmla="*/ 312651 w 97"/>
                <a:gd name="T39" fmla="*/ 211967 h 97"/>
                <a:gd name="T40" fmla="*/ 312651 w 97"/>
                <a:gd name="T41" fmla="*/ 238463 h 97"/>
                <a:gd name="T42" fmla="*/ 302053 w 97"/>
                <a:gd name="T43" fmla="*/ 333848 h 97"/>
                <a:gd name="T44" fmla="*/ 317950 w 97"/>
                <a:gd name="T45" fmla="*/ 360344 h 97"/>
                <a:gd name="T46" fmla="*/ 471627 w 97"/>
                <a:gd name="T47" fmla="*/ 397438 h 97"/>
                <a:gd name="T48" fmla="*/ 514020 w 97"/>
                <a:gd name="T49" fmla="*/ 254360 h 97"/>
                <a:gd name="T50" fmla="*/ 455729 w 97"/>
                <a:gd name="T51" fmla="*/ 90086 h 97"/>
                <a:gd name="T52" fmla="*/ 450430 w 97"/>
                <a:gd name="T53" fmla="*/ 429233 h 97"/>
                <a:gd name="T54" fmla="*/ 259660 w 97"/>
                <a:gd name="T55" fmla="*/ 514020 h 97"/>
                <a:gd name="T56" fmla="*/ 286155 w 97"/>
                <a:gd name="T57" fmla="*/ 408037 h 97"/>
                <a:gd name="T58" fmla="*/ 307352 w 97"/>
                <a:gd name="T59" fmla="*/ 392139 h 97"/>
                <a:gd name="T60" fmla="*/ 450430 w 97"/>
                <a:gd name="T61" fmla="*/ 429233 h 97"/>
                <a:gd name="T62" fmla="*/ 222565 w 97"/>
                <a:gd name="T63" fmla="*/ 514020 h 97"/>
                <a:gd name="T64" fmla="*/ 5299 w 97"/>
                <a:gd name="T65" fmla="*/ 317950 h 97"/>
                <a:gd name="T66" fmla="*/ 63590 w 97"/>
                <a:gd name="T67" fmla="*/ 302053 h 97"/>
                <a:gd name="T68" fmla="*/ 95385 w 97"/>
                <a:gd name="T69" fmla="*/ 312651 h 97"/>
                <a:gd name="T70" fmla="*/ 111283 w 97"/>
                <a:gd name="T71" fmla="*/ 307352 h 97"/>
                <a:gd name="T72" fmla="*/ 238463 w 97"/>
                <a:gd name="T73" fmla="*/ 370942 h 97"/>
                <a:gd name="T74" fmla="*/ 254360 w 97"/>
                <a:gd name="T75" fmla="*/ 397438 h 97"/>
                <a:gd name="T76" fmla="*/ 222565 w 97"/>
                <a:gd name="T77" fmla="*/ 514020 h 97"/>
                <a:gd name="T78" fmla="*/ 0 w 97"/>
                <a:gd name="T79" fmla="*/ 280856 h 97"/>
                <a:gd name="T80" fmla="*/ 42393 w 97"/>
                <a:gd name="T81" fmla="*/ 270258 h 97"/>
                <a:gd name="T82" fmla="*/ 0 w 97"/>
                <a:gd name="T83" fmla="*/ 238463 h 97"/>
                <a:gd name="T84" fmla="*/ 0 w 97"/>
                <a:gd name="T85" fmla="*/ 254360 h 97"/>
                <a:gd name="T86" fmla="*/ 0 w 97"/>
                <a:gd name="T87" fmla="*/ 280856 h 97"/>
                <a:gd name="T88" fmla="*/ 275557 w 97"/>
                <a:gd name="T89" fmla="*/ 211967 h 97"/>
                <a:gd name="T90" fmla="*/ 211967 w 97"/>
                <a:gd name="T91" fmla="*/ 243762 h 97"/>
                <a:gd name="T92" fmla="*/ 132479 w 97"/>
                <a:gd name="T93" fmla="*/ 275557 h 97"/>
                <a:gd name="T94" fmla="*/ 132479 w 97"/>
                <a:gd name="T95" fmla="*/ 275557 h 97"/>
                <a:gd name="T96" fmla="*/ 254360 w 97"/>
                <a:gd name="T97" fmla="*/ 333848 h 97"/>
                <a:gd name="T98" fmla="*/ 264959 w 97"/>
                <a:gd name="T99" fmla="*/ 328549 h 97"/>
                <a:gd name="T100" fmla="*/ 275557 w 97"/>
                <a:gd name="T101" fmla="*/ 233164 h 97"/>
                <a:gd name="T102" fmla="*/ 275557 w 97"/>
                <a:gd name="T103" fmla="*/ 211967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Arial" panose="020B0604020202020204" pitchFamily="34" charset="0"/>
              </a:endParaRPr>
            </a:p>
          </p:txBody>
        </p:sp>
      </p:grpSp>
      <p:grpSp>
        <p:nvGrpSpPr>
          <p:cNvPr id="14" name="组合 13"/>
          <p:cNvGrpSpPr>
            <a:grpSpLocks/>
          </p:cNvGrpSpPr>
          <p:nvPr/>
        </p:nvGrpSpPr>
        <p:grpSpPr bwMode="auto">
          <a:xfrm>
            <a:off x="5577504" y="3678501"/>
            <a:ext cx="588169" cy="588169"/>
            <a:chOff x="0" y="0"/>
            <a:chExt cx="784512" cy="784512"/>
          </a:xfrm>
        </p:grpSpPr>
        <p:sp>
          <p:nvSpPr>
            <p:cNvPr id="15" name="椭圆 14"/>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16" name="任意多边形 15"/>
            <p:cNvSpPr>
              <a:spLocks noChangeArrowheads="1"/>
            </p:cNvSpPr>
            <p:nvPr/>
          </p:nvSpPr>
          <p:spPr bwMode="auto">
            <a:xfrm>
              <a:off x="105574" y="174618"/>
              <a:ext cx="550505" cy="412416"/>
            </a:xfrm>
            <a:custGeom>
              <a:avLst/>
              <a:gdLst>
                <a:gd name="T0" fmla="*/ 0 w 574972"/>
                <a:gd name="T1" fmla="*/ 0 h 399845"/>
                <a:gd name="T2" fmla="*/ 574972 w 574972"/>
                <a:gd name="T3" fmla="*/ 399845 h 399845"/>
              </a:gdLst>
              <a:ahLst/>
              <a:cxnLst/>
              <a:rect l="T0" t="T1" r="T2" b="T3"/>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ea typeface="方正兰亭黑_GBK"/>
                <a:cs typeface="方正兰亭黑_GBK"/>
                <a:sym typeface="Arial" panose="020B0604020202020204" pitchFamily="34" charset="0"/>
              </a:endParaRPr>
            </a:p>
          </p:txBody>
        </p:sp>
      </p:grpSp>
      <p:grpSp>
        <p:nvGrpSpPr>
          <p:cNvPr id="17" name="组合 16"/>
          <p:cNvGrpSpPr>
            <a:grpSpLocks/>
          </p:cNvGrpSpPr>
          <p:nvPr/>
        </p:nvGrpSpPr>
        <p:grpSpPr bwMode="auto">
          <a:xfrm>
            <a:off x="2936697" y="3678501"/>
            <a:ext cx="588169" cy="588169"/>
            <a:chOff x="0" y="0"/>
            <a:chExt cx="784512" cy="784512"/>
          </a:xfrm>
        </p:grpSpPr>
        <p:sp>
          <p:nvSpPr>
            <p:cNvPr id="18" name="椭圆 17"/>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19" name="Freeform 168"/>
            <p:cNvSpPr>
              <a:spLocks noChangeAspect="1" noEditPoints="1" noChangeArrowheads="1"/>
            </p:cNvSpPr>
            <p:nvPr/>
          </p:nvSpPr>
          <p:spPr bwMode="auto">
            <a:xfrm>
              <a:off x="145149" y="167123"/>
              <a:ext cx="494214" cy="450267"/>
            </a:xfrm>
            <a:custGeom>
              <a:avLst/>
              <a:gdLst>
                <a:gd name="T0" fmla="*/ 21030 w 94"/>
                <a:gd name="T1" fmla="*/ 105618 h 81"/>
                <a:gd name="T2" fmla="*/ 241849 w 94"/>
                <a:gd name="T3" fmla="*/ 105618 h 81"/>
                <a:gd name="T4" fmla="*/ 262880 w 94"/>
                <a:gd name="T5" fmla="*/ 88942 h 81"/>
                <a:gd name="T6" fmla="*/ 383805 w 94"/>
                <a:gd name="T7" fmla="*/ 0 h 81"/>
                <a:gd name="T8" fmla="*/ 383805 w 94"/>
                <a:gd name="T9" fmla="*/ 183442 h 81"/>
                <a:gd name="T10" fmla="*/ 383805 w 94"/>
                <a:gd name="T11" fmla="*/ 366884 h 81"/>
                <a:gd name="T12" fmla="*/ 262880 w 94"/>
                <a:gd name="T13" fmla="*/ 272384 h 81"/>
                <a:gd name="T14" fmla="*/ 241849 w 94"/>
                <a:gd name="T15" fmla="*/ 261266 h 81"/>
                <a:gd name="T16" fmla="*/ 173501 w 94"/>
                <a:gd name="T17" fmla="*/ 261266 h 81"/>
                <a:gd name="T18" fmla="*/ 210304 w 94"/>
                <a:gd name="T19" fmla="*/ 389120 h 81"/>
                <a:gd name="T20" fmla="*/ 236592 w 94"/>
                <a:gd name="T21" fmla="*/ 389120 h 81"/>
                <a:gd name="T22" fmla="*/ 236592 w 94"/>
                <a:gd name="T23" fmla="*/ 450267 h 81"/>
                <a:gd name="T24" fmla="*/ 226077 w 94"/>
                <a:gd name="T25" fmla="*/ 450267 h 81"/>
                <a:gd name="T26" fmla="*/ 110410 w 94"/>
                <a:gd name="T27" fmla="*/ 450267 h 81"/>
                <a:gd name="T28" fmla="*/ 57834 w 94"/>
                <a:gd name="T29" fmla="*/ 261266 h 81"/>
                <a:gd name="T30" fmla="*/ 21030 w 94"/>
                <a:gd name="T31" fmla="*/ 261266 h 81"/>
                <a:gd name="T32" fmla="*/ 21030 w 94"/>
                <a:gd name="T33" fmla="*/ 105618 h 81"/>
                <a:gd name="T34" fmla="*/ 457411 w 94"/>
                <a:gd name="T35" fmla="*/ 127854 h 81"/>
                <a:gd name="T36" fmla="*/ 494214 w 94"/>
                <a:gd name="T37" fmla="*/ 183442 h 81"/>
                <a:gd name="T38" fmla="*/ 457411 w 94"/>
                <a:gd name="T39" fmla="*/ 239031 h 81"/>
                <a:gd name="T40" fmla="*/ 457411 w 94"/>
                <a:gd name="T41" fmla="*/ 366884 h 81"/>
                <a:gd name="T42" fmla="*/ 410092 w 94"/>
                <a:gd name="T43" fmla="*/ 366884 h 81"/>
                <a:gd name="T44" fmla="*/ 410092 w 94"/>
                <a:gd name="T45" fmla="*/ 0 h 81"/>
                <a:gd name="T46" fmla="*/ 457411 w 94"/>
                <a:gd name="T47" fmla="*/ 0 h 81"/>
                <a:gd name="T48" fmla="*/ 457411 w 94"/>
                <a:gd name="T49" fmla="*/ 127854 h 81"/>
                <a:gd name="T50" fmla="*/ 241849 w 94"/>
                <a:gd name="T51" fmla="*/ 272384 h 81"/>
                <a:gd name="T52" fmla="*/ 194531 w 94"/>
                <a:gd name="T53" fmla="*/ 272384 h 81"/>
                <a:gd name="T54" fmla="*/ 210304 w 94"/>
                <a:gd name="T55" fmla="*/ 339090 h 81"/>
                <a:gd name="T56" fmla="*/ 226077 w 94"/>
                <a:gd name="T57" fmla="*/ 339090 h 81"/>
                <a:gd name="T58" fmla="*/ 226077 w 94"/>
                <a:gd name="T59" fmla="*/ 316855 h 81"/>
                <a:gd name="T60" fmla="*/ 241849 w 94"/>
                <a:gd name="T61" fmla="*/ 272384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ea typeface="方正兰亭黑_GBK"/>
                <a:cs typeface="方正兰亭黑_GBK"/>
                <a:sym typeface="Arial" panose="020B0604020202020204" pitchFamily="34" charset="0"/>
              </a:endParaRPr>
            </a:p>
          </p:txBody>
        </p:sp>
      </p:grpSp>
      <p:grpSp>
        <p:nvGrpSpPr>
          <p:cNvPr id="20" name="组合 19"/>
          <p:cNvGrpSpPr>
            <a:grpSpLocks/>
          </p:cNvGrpSpPr>
          <p:nvPr/>
        </p:nvGrpSpPr>
        <p:grpSpPr bwMode="auto">
          <a:xfrm>
            <a:off x="1617485" y="3678501"/>
            <a:ext cx="588169" cy="588169"/>
            <a:chOff x="0" y="0"/>
            <a:chExt cx="784512" cy="784512"/>
          </a:xfrm>
        </p:grpSpPr>
        <p:sp>
          <p:nvSpPr>
            <p:cNvPr id="21" name="椭圆 20"/>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22" name="任意多边形 21"/>
            <p:cNvSpPr>
              <a:spLocks noChangeArrowheads="1"/>
            </p:cNvSpPr>
            <p:nvPr/>
          </p:nvSpPr>
          <p:spPr bwMode="auto">
            <a:xfrm>
              <a:off x="132612" y="128939"/>
              <a:ext cx="519288" cy="503774"/>
            </a:xfrm>
            <a:custGeom>
              <a:avLst/>
              <a:gdLst>
                <a:gd name="T0" fmla="*/ 262805 w 519288"/>
                <a:gd name="T1" fmla="*/ 111558 h 503774"/>
                <a:gd name="T2" fmla="*/ 439744 w 519288"/>
                <a:gd name="T3" fmla="*/ 276036 h 503774"/>
                <a:gd name="T4" fmla="*/ 439744 w 519288"/>
                <a:gd name="T5" fmla="*/ 484796 h 503774"/>
                <a:gd name="T6" fmla="*/ 433425 w 519288"/>
                <a:gd name="T7" fmla="*/ 503774 h 503774"/>
                <a:gd name="T8" fmla="*/ 414467 w 519288"/>
                <a:gd name="T9" fmla="*/ 503774 h 503774"/>
                <a:gd name="T10" fmla="*/ 319678 w 519288"/>
                <a:gd name="T11" fmla="*/ 503774 h 503774"/>
                <a:gd name="T12" fmla="*/ 313359 w 519288"/>
                <a:gd name="T13" fmla="*/ 503774 h 503774"/>
                <a:gd name="T14" fmla="*/ 307040 w 519288"/>
                <a:gd name="T15" fmla="*/ 497448 h 503774"/>
                <a:gd name="T16" fmla="*/ 307040 w 519288"/>
                <a:gd name="T17" fmla="*/ 396231 h 503774"/>
                <a:gd name="T18" fmla="*/ 212251 w 519288"/>
                <a:gd name="T19" fmla="*/ 396231 h 503774"/>
                <a:gd name="T20" fmla="*/ 212251 w 519288"/>
                <a:gd name="T21" fmla="*/ 497448 h 503774"/>
                <a:gd name="T22" fmla="*/ 212251 w 519288"/>
                <a:gd name="T23" fmla="*/ 503774 h 503774"/>
                <a:gd name="T24" fmla="*/ 199612 w 519288"/>
                <a:gd name="T25" fmla="*/ 503774 h 503774"/>
                <a:gd name="T26" fmla="*/ 104823 w 519288"/>
                <a:gd name="T27" fmla="*/ 503774 h 503774"/>
                <a:gd name="T28" fmla="*/ 92185 w 519288"/>
                <a:gd name="T29" fmla="*/ 503774 h 503774"/>
                <a:gd name="T30" fmla="*/ 79546 w 519288"/>
                <a:gd name="T31" fmla="*/ 484796 h 503774"/>
                <a:gd name="T32" fmla="*/ 79546 w 519288"/>
                <a:gd name="T33" fmla="*/ 276036 h 503774"/>
                <a:gd name="T34" fmla="*/ 259644 w 519288"/>
                <a:gd name="T35" fmla="*/ 0 h 503774"/>
                <a:gd name="T36" fmla="*/ 281809 w 519288"/>
                <a:gd name="T37" fmla="*/ 9516 h 503774"/>
                <a:gd name="T38" fmla="*/ 370468 w 519288"/>
                <a:gd name="T39" fmla="*/ 91992 h 503774"/>
                <a:gd name="T40" fmla="*/ 370468 w 519288"/>
                <a:gd name="T41" fmla="*/ 22205 h 503774"/>
                <a:gd name="T42" fmla="*/ 383134 w 519288"/>
                <a:gd name="T43" fmla="*/ 9516 h 503774"/>
                <a:gd name="T44" fmla="*/ 414798 w 519288"/>
                <a:gd name="T45" fmla="*/ 9516 h 503774"/>
                <a:gd name="T46" fmla="*/ 427463 w 519288"/>
                <a:gd name="T47" fmla="*/ 22205 h 503774"/>
                <a:gd name="T48" fmla="*/ 427463 w 519288"/>
                <a:gd name="T49" fmla="*/ 142746 h 503774"/>
                <a:gd name="T50" fmla="*/ 509789 w 519288"/>
                <a:gd name="T51" fmla="*/ 218877 h 503774"/>
                <a:gd name="T52" fmla="*/ 509789 w 519288"/>
                <a:gd name="T53" fmla="*/ 269631 h 503774"/>
                <a:gd name="T54" fmla="*/ 465460 w 519288"/>
                <a:gd name="T55" fmla="*/ 269631 h 503774"/>
                <a:gd name="T56" fmla="*/ 262810 w 519288"/>
                <a:gd name="T57" fmla="*/ 79303 h 503774"/>
                <a:gd name="T58" fmla="*/ 60161 w 519288"/>
                <a:gd name="T59" fmla="*/ 269631 h 503774"/>
                <a:gd name="T60" fmla="*/ 34830 w 519288"/>
                <a:gd name="T61" fmla="*/ 275975 h 503774"/>
                <a:gd name="T62" fmla="*/ 9499 w 519288"/>
                <a:gd name="T63" fmla="*/ 269631 h 503774"/>
                <a:gd name="T64" fmla="*/ 9499 w 519288"/>
                <a:gd name="T65" fmla="*/ 218877 h 503774"/>
                <a:gd name="T66" fmla="*/ 237479 w 519288"/>
                <a:gd name="T67" fmla="*/ 9516 h 503774"/>
                <a:gd name="T68" fmla="*/ 259644 w 519288"/>
                <a:gd name="T69" fmla="*/ 0 h 503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288"/>
                <a:gd name="T106" fmla="*/ 0 h 503774"/>
                <a:gd name="T107" fmla="*/ 519288 w 519288"/>
                <a:gd name="T108" fmla="*/ 503774 h 5037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grpSp>
      <p:grpSp>
        <p:nvGrpSpPr>
          <p:cNvPr id="23" name="组合 22"/>
          <p:cNvGrpSpPr>
            <a:grpSpLocks/>
          </p:cNvGrpSpPr>
          <p:nvPr/>
        </p:nvGrpSpPr>
        <p:grpSpPr bwMode="auto">
          <a:xfrm>
            <a:off x="6897907" y="3678501"/>
            <a:ext cx="588169" cy="588169"/>
            <a:chOff x="0" y="0"/>
            <a:chExt cx="784512" cy="784512"/>
          </a:xfrm>
        </p:grpSpPr>
        <p:sp>
          <p:nvSpPr>
            <p:cNvPr id="24" name="椭圆 23"/>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25" name="Freeform 228"/>
            <p:cNvSpPr>
              <a:spLocks noEditPoints="1" noChangeArrowheads="1"/>
            </p:cNvSpPr>
            <p:nvPr/>
          </p:nvSpPr>
          <p:spPr bwMode="auto">
            <a:xfrm>
              <a:off x="219554" y="163389"/>
              <a:ext cx="345405" cy="457735"/>
            </a:xfrm>
            <a:custGeom>
              <a:avLst/>
              <a:gdLst>
                <a:gd name="T0" fmla="*/ 252411 w 52"/>
                <a:gd name="T1" fmla="*/ 351593 h 69"/>
                <a:gd name="T2" fmla="*/ 212557 w 52"/>
                <a:gd name="T3" fmla="*/ 338326 h 69"/>
                <a:gd name="T4" fmla="*/ 212557 w 52"/>
                <a:gd name="T5" fmla="*/ 338326 h 69"/>
                <a:gd name="T6" fmla="*/ 179345 w 52"/>
                <a:gd name="T7" fmla="*/ 325058 h 69"/>
                <a:gd name="T8" fmla="*/ 99636 w 52"/>
                <a:gd name="T9" fmla="*/ 192381 h 69"/>
                <a:gd name="T10" fmla="*/ 106278 w 52"/>
                <a:gd name="T11" fmla="*/ 152578 h 69"/>
                <a:gd name="T12" fmla="*/ 106278 w 52"/>
                <a:gd name="T13" fmla="*/ 152578 h 69"/>
                <a:gd name="T14" fmla="*/ 119563 w 52"/>
                <a:gd name="T15" fmla="*/ 112775 h 69"/>
                <a:gd name="T16" fmla="*/ 73066 w 52"/>
                <a:gd name="T17" fmla="*/ 39803 h 69"/>
                <a:gd name="T18" fmla="*/ 46497 w 52"/>
                <a:gd name="T19" fmla="*/ 39803 h 69"/>
                <a:gd name="T20" fmla="*/ 6642 w 52"/>
                <a:gd name="T21" fmla="*/ 92874 h 69"/>
                <a:gd name="T22" fmla="*/ 0 w 52"/>
                <a:gd name="T23" fmla="*/ 139311 h 69"/>
                <a:gd name="T24" fmla="*/ 73066 w 52"/>
                <a:gd name="T25" fmla="*/ 298523 h 69"/>
                <a:gd name="T26" fmla="*/ 172703 w 52"/>
                <a:gd name="T27" fmla="*/ 437833 h 69"/>
                <a:gd name="T28" fmla="*/ 212557 w 52"/>
                <a:gd name="T29" fmla="*/ 451101 h 69"/>
                <a:gd name="T30" fmla="*/ 278981 w 52"/>
                <a:gd name="T31" fmla="*/ 451101 h 69"/>
                <a:gd name="T32" fmla="*/ 292266 w 52"/>
                <a:gd name="T33" fmla="*/ 424566 h 69"/>
                <a:gd name="T34" fmla="*/ 252411 w 52"/>
                <a:gd name="T35" fmla="*/ 351593 h 69"/>
                <a:gd name="T36" fmla="*/ 345405 w 52"/>
                <a:gd name="T37" fmla="*/ 411298 h 69"/>
                <a:gd name="T38" fmla="*/ 292266 w 52"/>
                <a:gd name="T39" fmla="*/ 325058 h 69"/>
                <a:gd name="T40" fmla="*/ 278981 w 52"/>
                <a:gd name="T41" fmla="*/ 318424 h 69"/>
                <a:gd name="T42" fmla="*/ 265696 w 52"/>
                <a:gd name="T43" fmla="*/ 318424 h 69"/>
                <a:gd name="T44" fmla="*/ 259054 w 52"/>
                <a:gd name="T45" fmla="*/ 338326 h 69"/>
                <a:gd name="T46" fmla="*/ 312193 w 52"/>
                <a:gd name="T47" fmla="*/ 424566 h 69"/>
                <a:gd name="T48" fmla="*/ 332120 w 52"/>
                <a:gd name="T49" fmla="*/ 431200 h 69"/>
                <a:gd name="T50" fmla="*/ 338763 w 52"/>
                <a:gd name="T51" fmla="*/ 424566 h 69"/>
                <a:gd name="T52" fmla="*/ 345405 w 52"/>
                <a:gd name="T53" fmla="*/ 411298 h 69"/>
                <a:gd name="T54" fmla="*/ 132848 w 52"/>
                <a:gd name="T55" fmla="*/ 112775 h 69"/>
                <a:gd name="T56" fmla="*/ 152775 w 52"/>
                <a:gd name="T57" fmla="*/ 119409 h 69"/>
                <a:gd name="T58" fmla="*/ 159418 w 52"/>
                <a:gd name="T59" fmla="*/ 112775 h 69"/>
                <a:gd name="T60" fmla="*/ 166060 w 52"/>
                <a:gd name="T61" fmla="*/ 92874 h 69"/>
                <a:gd name="T62" fmla="*/ 112921 w 52"/>
                <a:gd name="T63" fmla="*/ 6634 h 69"/>
                <a:gd name="T64" fmla="*/ 99636 w 52"/>
                <a:gd name="T65" fmla="*/ 0 h 69"/>
                <a:gd name="T66" fmla="*/ 86351 w 52"/>
                <a:gd name="T67" fmla="*/ 6634 h 69"/>
                <a:gd name="T68" fmla="*/ 86351 w 52"/>
                <a:gd name="T69" fmla="*/ 26535 h 69"/>
                <a:gd name="T70" fmla="*/ 132848 w 52"/>
                <a:gd name="T71" fmla="*/ 112775 h 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69"/>
                <a:gd name="T110" fmla="*/ 52 w 52"/>
                <a:gd name="T111" fmla="*/ 69 h 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69">
                  <a:moveTo>
                    <a:pt x="38" y="53"/>
                  </a:moveTo>
                  <a:cubicBezTo>
                    <a:pt x="37" y="51"/>
                    <a:pt x="34" y="50"/>
                    <a:pt x="32" y="51"/>
                  </a:cubicBezTo>
                  <a:cubicBezTo>
                    <a:pt x="32" y="51"/>
                    <a:pt x="32" y="51"/>
                    <a:pt x="32" y="51"/>
                  </a:cubicBezTo>
                  <a:cubicBezTo>
                    <a:pt x="30" y="52"/>
                    <a:pt x="28" y="51"/>
                    <a:pt x="27" y="49"/>
                  </a:cubicBezTo>
                  <a:cubicBezTo>
                    <a:pt x="15" y="29"/>
                    <a:pt x="15" y="29"/>
                    <a:pt x="15" y="29"/>
                  </a:cubicBezTo>
                  <a:cubicBezTo>
                    <a:pt x="14" y="27"/>
                    <a:pt x="14" y="24"/>
                    <a:pt x="16" y="23"/>
                  </a:cubicBezTo>
                  <a:cubicBezTo>
                    <a:pt x="16" y="23"/>
                    <a:pt x="16" y="23"/>
                    <a:pt x="16" y="23"/>
                  </a:cubicBezTo>
                  <a:cubicBezTo>
                    <a:pt x="18" y="22"/>
                    <a:pt x="19" y="19"/>
                    <a:pt x="18" y="17"/>
                  </a:cubicBezTo>
                  <a:cubicBezTo>
                    <a:pt x="11" y="6"/>
                    <a:pt x="11" y="6"/>
                    <a:pt x="11" y="6"/>
                  </a:cubicBezTo>
                  <a:cubicBezTo>
                    <a:pt x="10" y="4"/>
                    <a:pt x="8" y="4"/>
                    <a:pt x="7" y="6"/>
                  </a:cubicBezTo>
                  <a:cubicBezTo>
                    <a:pt x="1" y="14"/>
                    <a:pt x="1" y="14"/>
                    <a:pt x="1" y="14"/>
                  </a:cubicBezTo>
                  <a:cubicBezTo>
                    <a:pt x="0" y="16"/>
                    <a:pt x="0" y="19"/>
                    <a:pt x="0" y="21"/>
                  </a:cubicBezTo>
                  <a:cubicBezTo>
                    <a:pt x="0" y="21"/>
                    <a:pt x="1" y="28"/>
                    <a:pt x="11" y="45"/>
                  </a:cubicBezTo>
                  <a:cubicBezTo>
                    <a:pt x="20" y="61"/>
                    <a:pt x="26" y="66"/>
                    <a:pt x="26" y="66"/>
                  </a:cubicBezTo>
                  <a:cubicBezTo>
                    <a:pt x="27" y="68"/>
                    <a:pt x="30" y="69"/>
                    <a:pt x="32" y="68"/>
                  </a:cubicBezTo>
                  <a:cubicBezTo>
                    <a:pt x="42" y="68"/>
                    <a:pt x="42" y="68"/>
                    <a:pt x="42" y="68"/>
                  </a:cubicBezTo>
                  <a:cubicBezTo>
                    <a:pt x="44" y="68"/>
                    <a:pt x="45" y="66"/>
                    <a:pt x="44" y="64"/>
                  </a:cubicBezTo>
                  <a:lnTo>
                    <a:pt x="38" y="53"/>
                  </a:lnTo>
                  <a:close/>
                  <a:moveTo>
                    <a:pt x="52" y="62"/>
                  </a:moveTo>
                  <a:cubicBezTo>
                    <a:pt x="44" y="49"/>
                    <a:pt x="44" y="49"/>
                    <a:pt x="44" y="49"/>
                  </a:cubicBezTo>
                  <a:cubicBezTo>
                    <a:pt x="44" y="48"/>
                    <a:pt x="43" y="47"/>
                    <a:pt x="42" y="48"/>
                  </a:cubicBezTo>
                  <a:cubicBezTo>
                    <a:pt x="40" y="48"/>
                    <a:pt x="40" y="48"/>
                    <a:pt x="40" y="48"/>
                  </a:cubicBezTo>
                  <a:cubicBezTo>
                    <a:pt x="39" y="49"/>
                    <a:pt x="39" y="50"/>
                    <a:pt x="39" y="51"/>
                  </a:cubicBezTo>
                  <a:cubicBezTo>
                    <a:pt x="47" y="64"/>
                    <a:pt x="47" y="64"/>
                    <a:pt x="47" y="64"/>
                  </a:cubicBezTo>
                  <a:cubicBezTo>
                    <a:pt x="48" y="65"/>
                    <a:pt x="49" y="65"/>
                    <a:pt x="50" y="65"/>
                  </a:cubicBezTo>
                  <a:cubicBezTo>
                    <a:pt x="51" y="64"/>
                    <a:pt x="51" y="64"/>
                    <a:pt x="51" y="64"/>
                  </a:cubicBezTo>
                  <a:cubicBezTo>
                    <a:pt x="52" y="64"/>
                    <a:pt x="52" y="62"/>
                    <a:pt x="52" y="62"/>
                  </a:cubicBezTo>
                  <a:close/>
                  <a:moveTo>
                    <a:pt x="20" y="17"/>
                  </a:moveTo>
                  <a:cubicBezTo>
                    <a:pt x="21" y="18"/>
                    <a:pt x="22" y="18"/>
                    <a:pt x="23" y="18"/>
                  </a:cubicBezTo>
                  <a:cubicBezTo>
                    <a:pt x="24" y="17"/>
                    <a:pt x="24" y="17"/>
                    <a:pt x="24" y="17"/>
                  </a:cubicBezTo>
                  <a:cubicBezTo>
                    <a:pt x="25" y="16"/>
                    <a:pt x="25" y="15"/>
                    <a:pt x="25" y="14"/>
                  </a:cubicBezTo>
                  <a:cubicBezTo>
                    <a:pt x="17" y="1"/>
                    <a:pt x="17" y="1"/>
                    <a:pt x="17" y="1"/>
                  </a:cubicBezTo>
                  <a:cubicBezTo>
                    <a:pt x="17" y="0"/>
                    <a:pt x="16" y="0"/>
                    <a:pt x="15" y="0"/>
                  </a:cubicBezTo>
                  <a:cubicBezTo>
                    <a:pt x="13" y="1"/>
                    <a:pt x="13" y="1"/>
                    <a:pt x="13" y="1"/>
                  </a:cubicBezTo>
                  <a:cubicBezTo>
                    <a:pt x="13" y="2"/>
                    <a:pt x="12" y="3"/>
                    <a:pt x="13" y="4"/>
                  </a:cubicBezTo>
                  <a:lnTo>
                    <a:pt x="20" y="17"/>
                  </a:lnTo>
                  <a:close/>
                </a:path>
              </a:pathLst>
            </a:cu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grpSp>
    </p:spTree>
    <p:extLst>
      <p:ext uri="{BB962C8B-B14F-4D97-AF65-F5344CB8AC3E}">
        <p14:creationId xmlns:p14="http://schemas.microsoft.com/office/powerpoint/2010/main" val="1913101319"/>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502"/>
                                        <p:tgtEl>
                                          <p:spTgt spid="6"/>
                                        </p:tgtEl>
                                      </p:cBhvr>
                                    </p:animEffect>
                                  </p:childTnLst>
                                </p:cTn>
                              </p:par>
                            </p:childTnLst>
                          </p:cTn>
                        </p:par>
                        <p:par>
                          <p:cTn id="8" fill="hold">
                            <p:stCondLst>
                              <p:cond delay="1802"/>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601"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601" fill="hold"/>
                                        <p:tgtEl>
                                          <p:spTgt spid="5"/>
                                        </p:tgtEl>
                                        <p:attrNameLst>
                                          <p:attrName>ppt_y</p:attrName>
                                        </p:attrNameLst>
                                      </p:cBhvr>
                                      <p:tavLst>
                                        <p:tav tm="0">
                                          <p:val>
                                            <p:strVal val="#ppt_y"/>
                                          </p:val>
                                        </p:tav>
                                        <p:tav tm="100000">
                                          <p:val>
                                            <p:strVal val="#ppt_y"/>
                                          </p:val>
                                        </p:tav>
                                      </p:tavLst>
                                    </p:anim>
                                    <p:anim calcmode="lin" valueType="num">
                                      <p:cBhvr>
                                        <p:cTn id="13" dur="601"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601"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601" tmFilter="0,0; .5, 1; 1, 1"/>
                                        <p:tgtEl>
                                          <p:spTgt spid="5"/>
                                        </p:tgtEl>
                                      </p:cBhvr>
                                    </p:animEffect>
                                  </p:childTnLst>
                                </p:cTn>
                              </p:par>
                            </p:childTnLst>
                          </p:cTn>
                        </p:par>
                        <p:par>
                          <p:cTn id="16" fill="hold">
                            <p:stCondLst>
                              <p:cond delay="3124"/>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901"/>
                                        <p:tgtEl>
                                          <p:spTgt spid="4"/>
                                        </p:tgtEl>
                                      </p:cBhvr>
                                    </p:animEffect>
                                  </p:childTnLst>
                                </p:cTn>
                              </p:par>
                              <p:par>
                                <p:cTn id="20" presetID="34" presetClass="emph" presetSubtype="0" fill="hold" grpId="0" nodeType="withEffect">
                                  <p:stCondLst>
                                    <p:cond delay="0"/>
                                  </p:stCondLst>
                                  <p:iterate type="lt">
                                    <p:tmPct val="10000"/>
                                  </p:iterate>
                                  <p:childTnLst>
                                    <p:animMotion origin="layout" path="M 0.0 0.0 L 0.0 -0.07213" pathEditMode="relative" ptsTypes="">
                                      <p:cBhvr>
                                        <p:cTn id="21" dur="450" accel="50000" decel="50000" autoRev="1" fill="hold">
                                          <p:stCondLst>
                                            <p:cond delay="0"/>
                                          </p:stCondLst>
                                        </p:cTn>
                                        <p:tgtEl>
                                          <p:spTgt spid="4"/>
                                        </p:tgtEl>
                                        <p:attrNameLst>
                                          <p:attrName>ppt_x</p:attrName>
                                          <p:attrName>ppt_y</p:attrName>
                                        </p:attrNameLst>
                                      </p:cBhvr>
                                    </p:animMotion>
                                    <p:animRot by="1500000">
                                      <p:cBhvr>
                                        <p:cTn id="22" dur="226" fill="hold">
                                          <p:stCondLst>
                                            <p:cond delay="0"/>
                                          </p:stCondLst>
                                        </p:cTn>
                                        <p:tgtEl>
                                          <p:spTgt spid="4"/>
                                        </p:tgtEl>
                                        <p:attrNameLst>
                                          <p:attrName>r</p:attrName>
                                        </p:attrNameLst>
                                      </p:cBhvr>
                                    </p:animRot>
                                    <p:animRot by="-1500000">
                                      <p:cBhvr>
                                        <p:cTn id="23" dur="226" fill="hold">
                                          <p:stCondLst>
                                            <p:cond delay="226"/>
                                          </p:stCondLst>
                                        </p:cTn>
                                        <p:tgtEl>
                                          <p:spTgt spid="4"/>
                                        </p:tgtEl>
                                        <p:attrNameLst>
                                          <p:attrName>r</p:attrName>
                                        </p:attrNameLst>
                                      </p:cBhvr>
                                    </p:animRot>
                                    <p:animRot by="-1500000">
                                      <p:cBhvr>
                                        <p:cTn id="24" dur="226" fill="hold">
                                          <p:stCondLst>
                                            <p:cond delay="450"/>
                                          </p:stCondLst>
                                        </p:cTn>
                                        <p:tgtEl>
                                          <p:spTgt spid="4"/>
                                        </p:tgtEl>
                                        <p:attrNameLst>
                                          <p:attrName>r</p:attrName>
                                        </p:attrNameLst>
                                      </p:cBhvr>
                                    </p:animRot>
                                    <p:animRot by="1500000">
                                      <p:cBhvr>
                                        <p:cTn id="25" dur="226" fill="hold">
                                          <p:stCondLst>
                                            <p:cond delay="676"/>
                                          </p:stCondLst>
                                        </p:cTn>
                                        <p:tgtEl>
                                          <p:spTgt spid="4"/>
                                        </p:tgtEl>
                                        <p:attrNameLst>
                                          <p:attrName>r</p:attrName>
                                        </p:attrNameLst>
                                      </p:cBhvr>
                                    </p:animRot>
                                  </p:childTnLst>
                                </p:cTn>
                              </p:par>
                              <p:par>
                                <p:cTn id="26" presetID="37"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p:cBhvr>
                                        <p:cTn id="28" dur="750"/>
                                        <p:tgtEl>
                                          <p:spTgt spid="20"/>
                                        </p:tgtEl>
                                      </p:cBhvr>
                                    </p:animEffect>
                                    <p:anim calcmode="lin" valueType="num">
                                      <p:cBhvr>
                                        <p:cTn id="29" dur="750" fill="hold"/>
                                        <p:tgtEl>
                                          <p:spTgt spid="20"/>
                                        </p:tgtEl>
                                        <p:attrNameLst>
                                          <p:attrName>ppt_x</p:attrName>
                                        </p:attrNameLst>
                                      </p:cBhvr>
                                      <p:tavLst>
                                        <p:tav tm="0">
                                          <p:val>
                                            <p:strVal val="#ppt_x"/>
                                          </p:val>
                                        </p:tav>
                                        <p:tav tm="100000">
                                          <p:val>
                                            <p:strVal val="#ppt_x"/>
                                          </p:val>
                                        </p:tav>
                                      </p:tavLst>
                                    </p:anim>
                                    <p:anim calcmode="lin" valueType="num">
                                      <p:cBhvr>
                                        <p:cTn id="30" dur="675" decel="100000" fill="hold"/>
                                        <p:tgtEl>
                                          <p:spTgt spid="20"/>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32" presetID="37" presetClass="entr" presetSubtype="0" fill="hold" nodeType="withEffect">
                                  <p:stCondLst>
                                    <p:cond delay="3250"/>
                                  </p:stCondLst>
                                  <p:childTnLst>
                                    <p:set>
                                      <p:cBhvr>
                                        <p:cTn id="33" dur="1" fill="hold">
                                          <p:stCondLst>
                                            <p:cond delay="0"/>
                                          </p:stCondLst>
                                        </p:cTn>
                                        <p:tgtEl>
                                          <p:spTgt spid="17"/>
                                        </p:tgtEl>
                                        <p:attrNameLst>
                                          <p:attrName>style.visibility</p:attrName>
                                        </p:attrNameLst>
                                      </p:cBhvr>
                                      <p:to>
                                        <p:strVal val="visible"/>
                                      </p:to>
                                    </p:set>
                                    <p:animEffect>
                                      <p:cBhvr>
                                        <p:cTn id="34" dur="750"/>
                                        <p:tgtEl>
                                          <p:spTgt spid="17"/>
                                        </p:tgtEl>
                                      </p:cBhvr>
                                    </p:animEffect>
                                    <p:anim calcmode="lin" valueType="num">
                                      <p:cBhvr>
                                        <p:cTn id="35" dur="750" fill="hold"/>
                                        <p:tgtEl>
                                          <p:spTgt spid="17"/>
                                        </p:tgtEl>
                                        <p:attrNameLst>
                                          <p:attrName>ppt_x</p:attrName>
                                        </p:attrNameLst>
                                      </p:cBhvr>
                                      <p:tavLst>
                                        <p:tav tm="0">
                                          <p:val>
                                            <p:strVal val="#ppt_x"/>
                                          </p:val>
                                        </p:tav>
                                        <p:tav tm="100000">
                                          <p:val>
                                            <p:strVal val="#ppt_x"/>
                                          </p:val>
                                        </p:tav>
                                      </p:tavLst>
                                    </p:anim>
                                    <p:anim calcmode="lin" valueType="num">
                                      <p:cBhvr>
                                        <p:cTn id="36" dur="675" decel="100000" fill="hold"/>
                                        <p:tgtEl>
                                          <p:spTgt spid="17"/>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38" presetID="37" presetClass="entr" presetSubtype="0" fill="hold" nodeType="withEffect">
                                  <p:stCondLst>
                                    <p:cond delay="3500"/>
                                  </p:stCondLst>
                                  <p:childTnLst>
                                    <p:set>
                                      <p:cBhvr>
                                        <p:cTn id="39" dur="1" fill="hold">
                                          <p:stCondLst>
                                            <p:cond delay="0"/>
                                          </p:stCondLst>
                                        </p:cTn>
                                        <p:tgtEl>
                                          <p:spTgt spid="11"/>
                                        </p:tgtEl>
                                        <p:attrNameLst>
                                          <p:attrName>style.visibility</p:attrName>
                                        </p:attrNameLst>
                                      </p:cBhvr>
                                      <p:to>
                                        <p:strVal val="visible"/>
                                      </p:to>
                                    </p:set>
                                    <p:animEffect>
                                      <p:cBhvr>
                                        <p:cTn id="40" dur="750"/>
                                        <p:tgtEl>
                                          <p:spTgt spid="11"/>
                                        </p:tgtEl>
                                      </p:cBhvr>
                                    </p:animEffect>
                                    <p:anim calcmode="lin" valueType="num">
                                      <p:cBhvr>
                                        <p:cTn id="41" dur="750" fill="hold"/>
                                        <p:tgtEl>
                                          <p:spTgt spid="11"/>
                                        </p:tgtEl>
                                        <p:attrNameLst>
                                          <p:attrName>ppt_x</p:attrName>
                                        </p:attrNameLst>
                                      </p:cBhvr>
                                      <p:tavLst>
                                        <p:tav tm="0">
                                          <p:val>
                                            <p:strVal val="#ppt_x"/>
                                          </p:val>
                                        </p:tav>
                                        <p:tav tm="100000">
                                          <p:val>
                                            <p:strVal val="#ppt_x"/>
                                          </p:val>
                                        </p:tav>
                                      </p:tavLst>
                                    </p:anim>
                                    <p:anim calcmode="lin" valueType="num">
                                      <p:cBhvr>
                                        <p:cTn id="42" dur="675" decel="100000" fill="hold"/>
                                        <p:tgtEl>
                                          <p:spTgt spid="11"/>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par>
                                <p:cTn id="44" presetID="37" presetClass="entr" presetSubtype="0" fill="hold" nodeType="withEffect">
                                  <p:stCondLst>
                                    <p:cond delay="3500"/>
                                  </p:stCondLst>
                                  <p:childTnLst>
                                    <p:set>
                                      <p:cBhvr>
                                        <p:cTn id="45" dur="1" fill="hold">
                                          <p:stCondLst>
                                            <p:cond delay="0"/>
                                          </p:stCondLst>
                                        </p:cTn>
                                        <p:tgtEl>
                                          <p:spTgt spid="14"/>
                                        </p:tgtEl>
                                        <p:attrNameLst>
                                          <p:attrName>style.visibility</p:attrName>
                                        </p:attrNameLst>
                                      </p:cBhvr>
                                      <p:to>
                                        <p:strVal val="visible"/>
                                      </p:to>
                                    </p:set>
                                    <p:animEffect>
                                      <p:cBhvr>
                                        <p:cTn id="46" dur="750"/>
                                        <p:tgtEl>
                                          <p:spTgt spid="14"/>
                                        </p:tgtEl>
                                      </p:cBhvr>
                                    </p:animEffect>
                                    <p:anim calcmode="lin" valueType="num">
                                      <p:cBhvr>
                                        <p:cTn id="47" dur="750" fill="hold"/>
                                        <p:tgtEl>
                                          <p:spTgt spid="14"/>
                                        </p:tgtEl>
                                        <p:attrNameLst>
                                          <p:attrName>ppt_x</p:attrName>
                                        </p:attrNameLst>
                                      </p:cBhvr>
                                      <p:tavLst>
                                        <p:tav tm="0">
                                          <p:val>
                                            <p:strVal val="#ppt_x"/>
                                          </p:val>
                                        </p:tav>
                                        <p:tav tm="100000">
                                          <p:val>
                                            <p:strVal val="#ppt_x"/>
                                          </p:val>
                                        </p:tav>
                                      </p:tavLst>
                                    </p:anim>
                                    <p:anim calcmode="lin" valueType="num">
                                      <p:cBhvr>
                                        <p:cTn id="48" dur="675" decel="100000" fill="hold"/>
                                        <p:tgtEl>
                                          <p:spTgt spid="14"/>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50" presetID="37" presetClass="entr" presetSubtype="0" fill="hold" nodeType="withEffect">
                                  <p:stCondLst>
                                    <p:cond delay="3600"/>
                                  </p:stCondLst>
                                  <p:childTnLst>
                                    <p:set>
                                      <p:cBhvr>
                                        <p:cTn id="51" dur="1" fill="hold">
                                          <p:stCondLst>
                                            <p:cond delay="0"/>
                                          </p:stCondLst>
                                        </p:cTn>
                                        <p:tgtEl>
                                          <p:spTgt spid="23"/>
                                        </p:tgtEl>
                                        <p:attrNameLst>
                                          <p:attrName>style.visibility</p:attrName>
                                        </p:attrNameLst>
                                      </p:cBhvr>
                                      <p:to>
                                        <p:strVal val="visible"/>
                                      </p:to>
                                    </p:set>
                                    <p:animEffect>
                                      <p:cBhvr>
                                        <p:cTn id="52" dur="750"/>
                                        <p:tgtEl>
                                          <p:spTgt spid="23"/>
                                        </p:tgtEl>
                                      </p:cBhvr>
                                    </p:animEffect>
                                    <p:anim calcmode="lin" valueType="num">
                                      <p:cBhvr>
                                        <p:cTn id="53" dur="750" fill="hold"/>
                                        <p:tgtEl>
                                          <p:spTgt spid="23"/>
                                        </p:tgtEl>
                                        <p:attrNameLst>
                                          <p:attrName>ppt_x</p:attrName>
                                        </p:attrNameLst>
                                      </p:cBhvr>
                                      <p:tavLst>
                                        <p:tav tm="0">
                                          <p:val>
                                            <p:strVal val="#ppt_x"/>
                                          </p:val>
                                        </p:tav>
                                        <p:tav tm="100000">
                                          <p:val>
                                            <p:strVal val="#ppt_x"/>
                                          </p:val>
                                        </p:tav>
                                      </p:tavLst>
                                    </p:anim>
                                    <p:anim calcmode="lin" valueType="num">
                                      <p:cBhvr>
                                        <p:cTn id="54" dur="675" decel="100000" fill="hold"/>
                                        <p:tgtEl>
                                          <p:spTgt spid="23"/>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矩形 9"/>
          <p:cNvSpPr/>
          <p:nvPr/>
        </p:nvSpPr>
        <p:spPr>
          <a:xfrm rot="18765110">
            <a:off x="1489075" y="1620838"/>
            <a:ext cx="2160588" cy="216058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矩形 10"/>
          <p:cNvSpPr/>
          <p:nvPr/>
        </p:nvSpPr>
        <p:spPr>
          <a:xfrm rot="18765110">
            <a:off x="1057785" y="1621468"/>
            <a:ext cx="2160240" cy="2160240"/>
          </a:xfrm>
          <a:prstGeom prst="rect">
            <a:avLst/>
          </a:prstGeom>
          <a:blipFill dpi="0" rotWithShape="0">
            <a:blip r:embed="rId3"/>
            <a:srcRect/>
            <a:stretch>
              <a:fillRect l="-6000" r="-51000"/>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12" name="组合 3"/>
          <p:cNvGrpSpPr/>
          <p:nvPr/>
        </p:nvGrpSpPr>
        <p:grpSpPr>
          <a:xfrm>
            <a:off x="4787900" y="1276350"/>
            <a:ext cx="1917700" cy="358775"/>
            <a:chOff x="4644008" y="1059580"/>
            <a:chExt cx="1917365" cy="360042"/>
          </a:xfrm>
        </p:grpSpPr>
        <p:sp>
          <p:nvSpPr>
            <p:cNvPr id="13" name="矩形 12"/>
            <p:cNvSpPr/>
            <p:nvPr/>
          </p:nvSpPr>
          <p:spPr>
            <a:xfrm>
              <a:off x="4644008" y="1059580"/>
              <a:ext cx="1799911" cy="36004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TextBox 129"/>
            <p:cNvSpPr txBox="1"/>
            <p:nvPr/>
          </p:nvSpPr>
          <p:spPr>
            <a:xfrm>
              <a:off x="4644008" y="1080368"/>
              <a:ext cx="1917365" cy="338554"/>
            </a:xfrm>
            <a:prstGeom prst="rect">
              <a:avLst/>
            </a:prstGeom>
            <a:noFill/>
            <a:ln w="9525">
              <a:noFill/>
            </a:ln>
          </p:spPr>
          <p:txBody>
            <a:bodyPr>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1600" b="1" dirty="0">
                  <a:solidFill>
                    <a:schemeClr val="bg1"/>
                  </a:solidFill>
                  <a:latin typeface="微软雅黑" panose="020B0503020204020204" pitchFamily="34" charset="-122"/>
                  <a:ea typeface="微软雅黑" panose="020B0503020204020204" pitchFamily="34" charset="-122"/>
                </a:rPr>
                <a:t>单击添加您的标题</a:t>
              </a:r>
            </a:p>
          </p:txBody>
        </p:sp>
      </p:grpSp>
      <p:sp>
        <p:nvSpPr>
          <p:cNvPr id="15" name="矩形 6"/>
          <p:cNvSpPr/>
          <p:nvPr/>
        </p:nvSpPr>
        <p:spPr>
          <a:xfrm>
            <a:off x="4643438" y="2089150"/>
            <a:ext cx="3889375" cy="2284413"/>
          </a:xfrm>
          <a:prstGeom prst="rect">
            <a:avLst/>
          </a:prstGeom>
          <a:noFill/>
          <a:ln w="9525">
            <a:noFill/>
          </a:ln>
        </p:spPr>
        <p:txBody>
          <a:bodyPr>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lnSpc>
                <a:spcPts val="1900"/>
              </a:lnSpc>
              <a:spcBef>
                <a:spcPct val="0"/>
              </a:spcBef>
              <a:buFont typeface="Wingdings" panose="05000000000000000000" pitchFamily="2" charset="2"/>
              <a:buChar char="n"/>
            </a:pP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单击此处添加文本单击此处添加文本单击此处添加文本</a:t>
            </a: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None/>
            </a:pP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Font typeface="Wingdings" panose="05000000000000000000" pitchFamily="2" charset="2"/>
              <a:buChar char="n"/>
            </a:pP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单击此处添加文本单击此处添加文本单击此处添加文本</a:t>
            </a: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None/>
            </a:pP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Font typeface="Wingdings" panose="05000000000000000000" pitchFamily="2" charset="2"/>
              <a:buChar char="n"/>
            </a:pP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单击此处添加文本单击此处添加文本单击此处添加文本</a:t>
            </a: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Font typeface="Wingdings" panose="05000000000000000000" pitchFamily="2" charset="2"/>
              <a:buChar char="n"/>
            </a:pP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Font typeface="Wingdings" panose="05000000000000000000" pitchFamily="2" charset="2"/>
              <a:buChar char="n"/>
            </a:pPr>
            <a:r>
              <a:rPr lang="zh-CN" altLang="en-US"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rPr>
              <a:t>单击此处添加文本单击此处添加文本单击此处添加文本</a:t>
            </a: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None/>
            </a:pP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a:p>
            <a:pPr marL="0" lvl="0" indent="0" eaLnBrk="1" hangingPunct="1">
              <a:lnSpc>
                <a:spcPts val="1900"/>
              </a:lnSpc>
              <a:spcBef>
                <a:spcPct val="0"/>
              </a:spcBef>
              <a:buNone/>
            </a:pPr>
            <a:endParaRPr lang="en-US" altLang="zh-CN" sz="1100" dirty="0">
              <a:solidFill>
                <a:schemeClr val="bg1"/>
              </a:solidFill>
              <a:latin typeface="微软雅黑" panose="020B0503020204020204" pitchFamily="34" charset="-122"/>
              <a:ea typeface="微软雅黑" panose="020B0503020204020204" pitchFamily="34" charset="-122"/>
              <a:sym typeface="方正兰亭细黑_GBK" panose="02000000000000000000" charset="-122"/>
            </a:endParaRPr>
          </a:p>
        </p:txBody>
      </p:sp>
    </p:spTree>
    <p:extLst>
      <p:ext uri="{BB962C8B-B14F-4D97-AF65-F5344CB8AC3E}">
        <p14:creationId xmlns:p14="http://schemas.microsoft.com/office/powerpoint/2010/main" val="284765362"/>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up)">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 calcmode="lin" valueType="num">
                                      <p:cBhvr additive="base">
                                        <p:cTn id="65" dur="500" fill="hold"/>
                                        <p:tgtEl>
                                          <p:spTgt spid="15"/>
                                        </p:tgtEl>
                                        <p:attrNameLst>
                                          <p:attrName>ppt_x</p:attrName>
                                        </p:attrNameLst>
                                      </p:cBhvr>
                                      <p:tavLst>
                                        <p:tav tm="0">
                                          <p:val>
                                            <p:strVal val="#ppt_x"/>
                                          </p:val>
                                        </p:tav>
                                        <p:tav tm="100000">
                                          <p:val>
                                            <p:strVal val="#ppt_x"/>
                                          </p:val>
                                        </p:tav>
                                      </p:tavLst>
                                    </p:anim>
                                    <p:anim calcmode="lin" valueType="num">
                                      <p:cBhvr additive="base">
                                        <p:cTn id="6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animBg="1"/>
      <p:bldP spid="11"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cxnSp>
        <p:nvCxnSpPr>
          <p:cNvPr id="10" name="直接连接符 9"/>
          <p:cNvCxnSpPr/>
          <p:nvPr/>
        </p:nvCxnSpPr>
        <p:spPr>
          <a:xfrm>
            <a:off x="1453154" y="2652759"/>
            <a:ext cx="6237693"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2249742" y="1761660"/>
            <a:ext cx="457080" cy="972108"/>
            <a:chOff x="2998862" y="2348880"/>
            <a:chExt cx="609440" cy="1296144"/>
          </a:xfrm>
          <a:solidFill>
            <a:schemeClr val="bg1"/>
          </a:solidFill>
        </p:grpSpPr>
        <p:sp>
          <p:nvSpPr>
            <p:cNvPr id="12" name="椭圆 11"/>
            <p:cNvSpPr/>
            <p:nvPr/>
          </p:nvSpPr>
          <p:spPr>
            <a:xfrm>
              <a:off x="2998862"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3" name="任意多边形 12"/>
            <p:cNvSpPr/>
            <p:nvPr/>
          </p:nvSpPr>
          <p:spPr>
            <a:xfrm>
              <a:off x="3103899"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14" name="组合 13"/>
          <p:cNvGrpSpPr/>
          <p:nvPr/>
        </p:nvGrpSpPr>
        <p:grpSpPr>
          <a:xfrm>
            <a:off x="2789802" y="2571750"/>
            <a:ext cx="456758" cy="967973"/>
            <a:chOff x="3718942" y="3429000"/>
            <a:chExt cx="609010" cy="1290630"/>
          </a:xfrm>
          <a:solidFill>
            <a:schemeClr val="bg1"/>
          </a:solidFill>
        </p:grpSpPr>
        <p:sp>
          <p:nvSpPr>
            <p:cNvPr id="15" name="椭圆 14"/>
            <p:cNvSpPr/>
            <p:nvPr/>
          </p:nvSpPr>
          <p:spPr>
            <a:xfrm>
              <a:off x="3718942"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 name="任意多边形 15"/>
            <p:cNvSpPr/>
            <p:nvPr/>
          </p:nvSpPr>
          <p:spPr>
            <a:xfrm flipV="1">
              <a:off x="3823549"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17" name="组合 16"/>
          <p:cNvGrpSpPr/>
          <p:nvPr/>
        </p:nvGrpSpPr>
        <p:grpSpPr>
          <a:xfrm>
            <a:off x="3707904" y="1761660"/>
            <a:ext cx="468224" cy="972108"/>
            <a:chOff x="4943078" y="2348880"/>
            <a:chExt cx="624298" cy="1296144"/>
          </a:xfrm>
          <a:solidFill>
            <a:schemeClr val="bg1"/>
          </a:solidFill>
        </p:grpSpPr>
        <p:sp>
          <p:nvSpPr>
            <p:cNvPr id="18" name="椭圆 17"/>
            <p:cNvSpPr/>
            <p:nvPr/>
          </p:nvSpPr>
          <p:spPr>
            <a:xfrm>
              <a:off x="4943078"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9" name="任意多边形 18"/>
            <p:cNvSpPr/>
            <p:nvPr/>
          </p:nvSpPr>
          <p:spPr>
            <a:xfrm>
              <a:off x="5062973"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20" name="组合 19"/>
          <p:cNvGrpSpPr/>
          <p:nvPr/>
        </p:nvGrpSpPr>
        <p:grpSpPr>
          <a:xfrm>
            <a:off x="4490991" y="2571750"/>
            <a:ext cx="468224" cy="967973"/>
            <a:chOff x="5987194" y="3429000"/>
            <a:chExt cx="624298" cy="1290630"/>
          </a:xfrm>
          <a:solidFill>
            <a:schemeClr val="bg1"/>
          </a:solidFill>
        </p:grpSpPr>
        <p:sp>
          <p:nvSpPr>
            <p:cNvPr id="21" name="椭圆 20"/>
            <p:cNvSpPr/>
            <p:nvPr/>
          </p:nvSpPr>
          <p:spPr>
            <a:xfrm>
              <a:off x="5987194"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2" name="任意多边形 21"/>
            <p:cNvSpPr/>
            <p:nvPr/>
          </p:nvSpPr>
          <p:spPr>
            <a:xfrm flipV="1">
              <a:off x="6107089"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23" name="组合 22"/>
          <p:cNvGrpSpPr/>
          <p:nvPr/>
        </p:nvGrpSpPr>
        <p:grpSpPr>
          <a:xfrm>
            <a:off x="6354198" y="2571750"/>
            <a:ext cx="468224" cy="967973"/>
            <a:chOff x="8471470" y="3429000"/>
            <a:chExt cx="624298" cy="1290630"/>
          </a:xfrm>
          <a:solidFill>
            <a:schemeClr val="bg1"/>
          </a:solidFill>
        </p:grpSpPr>
        <p:sp>
          <p:nvSpPr>
            <p:cNvPr id="24" name="椭圆 23"/>
            <p:cNvSpPr/>
            <p:nvPr/>
          </p:nvSpPr>
          <p:spPr>
            <a:xfrm>
              <a:off x="8471470"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5" name="任意多边形 24"/>
            <p:cNvSpPr/>
            <p:nvPr/>
          </p:nvSpPr>
          <p:spPr>
            <a:xfrm flipV="1">
              <a:off x="8591365" y="367569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26" name="组合 25"/>
          <p:cNvGrpSpPr/>
          <p:nvPr/>
        </p:nvGrpSpPr>
        <p:grpSpPr>
          <a:xfrm>
            <a:off x="5745249" y="1761660"/>
            <a:ext cx="442717" cy="972108"/>
            <a:chOff x="7659538" y="2348880"/>
            <a:chExt cx="590289" cy="1296144"/>
          </a:xfrm>
          <a:solidFill>
            <a:schemeClr val="bg1"/>
          </a:solidFill>
        </p:grpSpPr>
        <p:sp>
          <p:nvSpPr>
            <p:cNvPr id="27" name="椭圆 26"/>
            <p:cNvSpPr/>
            <p:nvPr/>
          </p:nvSpPr>
          <p:spPr>
            <a:xfrm>
              <a:off x="7659538" y="3429000"/>
              <a:ext cx="216024" cy="216024"/>
            </a:xfrm>
            <a:prstGeom prst="ellipse">
              <a:avLst/>
            </a:prstGeom>
            <a:grpFill/>
            <a:ln w="762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28" name="任意多边形 27"/>
            <p:cNvSpPr/>
            <p:nvPr/>
          </p:nvSpPr>
          <p:spPr>
            <a:xfrm>
              <a:off x="7745424" y="2348880"/>
              <a:ext cx="504403" cy="1043940"/>
            </a:xfrm>
            <a:custGeom>
              <a:avLst/>
              <a:gdLst>
                <a:gd name="connsiteX0" fmla="*/ 36741 w 535207"/>
                <a:gd name="connsiteY0" fmla="*/ 1158240 h 1158240"/>
                <a:gd name="connsiteX1" fmla="*/ 44361 w 535207"/>
                <a:gd name="connsiteY1" fmla="*/ 525780 h 1158240"/>
                <a:gd name="connsiteX2" fmla="*/ 478701 w 535207"/>
                <a:gd name="connsiteY2" fmla="*/ 449580 h 1158240"/>
                <a:gd name="connsiteX3" fmla="*/ 516801 w 535207"/>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15927 w 511653"/>
                <a:gd name="connsiteY0" fmla="*/ 1158240 h 1158240"/>
                <a:gd name="connsiteX1" fmla="*/ 74347 w 511653"/>
                <a:gd name="connsiteY1" fmla="*/ 525780 h 1158240"/>
                <a:gd name="connsiteX2" fmla="*/ 457887 w 511653"/>
                <a:gd name="connsiteY2" fmla="*/ 449580 h 1158240"/>
                <a:gd name="connsiteX3" fmla="*/ 495987 w 511653"/>
                <a:gd name="connsiteY3"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796 w 496522"/>
                <a:gd name="connsiteY0" fmla="*/ 1158240 h 1158240"/>
                <a:gd name="connsiteX1" fmla="*/ 5876 w 496522"/>
                <a:gd name="connsiteY1" fmla="*/ 661670 h 1158240"/>
                <a:gd name="connsiteX2" fmla="*/ 59216 w 496522"/>
                <a:gd name="connsiteY2" fmla="*/ 525780 h 1158240"/>
                <a:gd name="connsiteX3" fmla="*/ 442756 w 496522"/>
                <a:gd name="connsiteY3" fmla="*/ 449580 h 1158240"/>
                <a:gd name="connsiteX4" fmla="*/ 480856 w 496522"/>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4327 w 497573"/>
                <a:gd name="connsiteY0" fmla="*/ 1158240 h 1158240"/>
                <a:gd name="connsiteX1" fmla="*/ 9407 w 497573"/>
                <a:gd name="connsiteY1" fmla="*/ 661670 h 1158240"/>
                <a:gd name="connsiteX2" fmla="*/ 113547 w 497573"/>
                <a:gd name="connsiteY2" fmla="*/ 525780 h 1158240"/>
                <a:gd name="connsiteX3" fmla="*/ 446287 w 497573"/>
                <a:gd name="connsiteY3" fmla="*/ 449580 h 1158240"/>
                <a:gd name="connsiteX4" fmla="*/ 484387 w 497573"/>
                <a:gd name="connsiteY4" fmla="*/ 0 h 1158240"/>
                <a:gd name="connsiteX0" fmla="*/ 1638 w 494884"/>
                <a:gd name="connsiteY0" fmla="*/ 1158240 h 1158240"/>
                <a:gd name="connsiteX1" fmla="*/ 6718 w 494884"/>
                <a:gd name="connsiteY1" fmla="*/ 661670 h 1158240"/>
                <a:gd name="connsiteX2" fmla="*/ 110858 w 494884"/>
                <a:gd name="connsiteY2" fmla="*/ 525780 h 1158240"/>
                <a:gd name="connsiteX3" fmla="*/ 443598 w 494884"/>
                <a:gd name="connsiteY3" fmla="*/ 449580 h 1158240"/>
                <a:gd name="connsiteX4" fmla="*/ 481698 w 494884"/>
                <a:gd name="connsiteY4" fmla="*/ 0 h 1158240"/>
                <a:gd name="connsiteX0" fmla="*/ 17011 w 510257"/>
                <a:gd name="connsiteY0" fmla="*/ 1158240 h 1158240"/>
                <a:gd name="connsiteX1" fmla="*/ 3041 w 510257"/>
                <a:gd name="connsiteY1" fmla="*/ 675957 h 1158240"/>
                <a:gd name="connsiteX2" fmla="*/ 126231 w 510257"/>
                <a:gd name="connsiteY2" fmla="*/ 525780 h 1158240"/>
                <a:gd name="connsiteX3" fmla="*/ 458971 w 510257"/>
                <a:gd name="connsiteY3" fmla="*/ 449580 h 1158240"/>
                <a:gd name="connsiteX4" fmla="*/ 497071 w 510257"/>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386 w 508632"/>
                <a:gd name="connsiteY0" fmla="*/ 1158240 h 1158240"/>
                <a:gd name="connsiteX1" fmla="*/ 1416 w 508632"/>
                <a:gd name="connsiteY1" fmla="*/ 675957 h 1158240"/>
                <a:gd name="connsiteX2" fmla="*/ 124606 w 508632"/>
                <a:gd name="connsiteY2" fmla="*/ 525780 h 1158240"/>
                <a:gd name="connsiteX3" fmla="*/ 457346 w 508632"/>
                <a:gd name="connsiteY3" fmla="*/ 449580 h 1158240"/>
                <a:gd name="connsiteX4" fmla="*/ 495446 w 508632"/>
                <a:gd name="connsiteY4" fmla="*/ 0 h 1158240"/>
                <a:gd name="connsiteX0" fmla="*/ 15664 w 513673"/>
                <a:gd name="connsiteY0" fmla="*/ 1158240 h 1158240"/>
                <a:gd name="connsiteX1" fmla="*/ 6457 w 513673"/>
                <a:gd name="connsiteY1" fmla="*/ 675957 h 1158240"/>
                <a:gd name="connsiteX2" fmla="*/ 129647 w 513673"/>
                <a:gd name="connsiteY2" fmla="*/ 525780 h 1158240"/>
                <a:gd name="connsiteX3" fmla="*/ 462387 w 513673"/>
                <a:gd name="connsiteY3" fmla="*/ 449580 h 1158240"/>
                <a:gd name="connsiteX4" fmla="*/ 500487 w 513673"/>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7239 w 515248"/>
                <a:gd name="connsiteY0" fmla="*/ 1158240 h 1158240"/>
                <a:gd name="connsiteX1" fmla="*/ 8032 w 515248"/>
                <a:gd name="connsiteY1" fmla="*/ 675957 h 1158240"/>
                <a:gd name="connsiteX2" fmla="*/ 131222 w 515248"/>
                <a:gd name="connsiteY2" fmla="*/ 525780 h 1158240"/>
                <a:gd name="connsiteX3" fmla="*/ 463962 w 515248"/>
                <a:gd name="connsiteY3" fmla="*/ 449580 h 1158240"/>
                <a:gd name="connsiteX4" fmla="*/ 502062 w 515248"/>
                <a:gd name="connsiteY4" fmla="*/ 0 h 1158240"/>
                <a:gd name="connsiteX0" fmla="*/ 10978 w 508987"/>
                <a:gd name="connsiteY0" fmla="*/ 1158240 h 1158240"/>
                <a:gd name="connsiteX1" fmla="*/ 1771 w 508987"/>
                <a:gd name="connsiteY1" fmla="*/ 675957 h 1158240"/>
                <a:gd name="connsiteX2" fmla="*/ 124961 w 508987"/>
                <a:gd name="connsiteY2" fmla="*/ 525780 h 1158240"/>
                <a:gd name="connsiteX3" fmla="*/ 457701 w 508987"/>
                <a:gd name="connsiteY3" fmla="*/ 449580 h 1158240"/>
                <a:gd name="connsiteX4" fmla="*/ 495801 w 508987"/>
                <a:gd name="connsiteY4" fmla="*/ 0 h 1158240"/>
                <a:gd name="connsiteX0" fmla="*/ 3620 w 501629"/>
                <a:gd name="connsiteY0" fmla="*/ 1158240 h 1158240"/>
                <a:gd name="connsiteX1" fmla="*/ 8700 w 501629"/>
                <a:gd name="connsiteY1" fmla="*/ 675957 h 1158240"/>
                <a:gd name="connsiteX2" fmla="*/ 117603 w 501629"/>
                <a:gd name="connsiteY2" fmla="*/ 525780 h 1158240"/>
                <a:gd name="connsiteX3" fmla="*/ 450343 w 501629"/>
                <a:gd name="connsiteY3" fmla="*/ 449580 h 1158240"/>
                <a:gd name="connsiteX4" fmla="*/ 488443 w 501629"/>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05424"/>
                <a:gd name="connsiteY0" fmla="*/ 1158240 h 1158240"/>
                <a:gd name="connsiteX1" fmla="*/ 2970 w 505424"/>
                <a:gd name="connsiteY1" fmla="*/ 680719 h 1158240"/>
                <a:gd name="connsiteX2" fmla="*/ 121398 w 505424"/>
                <a:gd name="connsiteY2" fmla="*/ 525780 h 1158240"/>
                <a:gd name="connsiteX3" fmla="*/ 454138 w 505424"/>
                <a:gd name="connsiteY3" fmla="*/ 449580 h 1158240"/>
                <a:gd name="connsiteX4" fmla="*/ 492238 w 505424"/>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87680 h 1158240"/>
                <a:gd name="connsiteX4" fmla="*/ 492238 w 518817"/>
                <a:gd name="connsiteY4" fmla="*/ 0 h 1158240"/>
                <a:gd name="connsiteX0" fmla="*/ 7415 w 518817"/>
                <a:gd name="connsiteY0" fmla="*/ 1158240 h 1158240"/>
                <a:gd name="connsiteX1" fmla="*/ 2970 w 518817"/>
                <a:gd name="connsiteY1" fmla="*/ 680719 h 1158240"/>
                <a:gd name="connsiteX2" fmla="*/ 121398 w 518817"/>
                <a:gd name="connsiteY2" fmla="*/ 525780 h 1158240"/>
                <a:gd name="connsiteX3" fmla="*/ 482713 w 518817"/>
                <a:gd name="connsiteY3" fmla="*/ 473392 h 1158240"/>
                <a:gd name="connsiteX4" fmla="*/ 492238 w 518817"/>
                <a:gd name="connsiteY4" fmla="*/ 0 h 1158240"/>
                <a:gd name="connsiteX0" fmla="*/ 7415 w 513005"/>
                <a:gd name="connsiteY0" fmla="*/ 1158240 h 1158240"/>
                <a:gd name="connsiteX1" fmla="*/ 2970 w 513005"/>
                <a:gd name="connsiteY1" fmla="*/ 680719 h 1158240"/>
                <a:gd name="connsiteX2" fmla="*/ 121398 w 513005"/>
                <a:gd name="connsiteY2" fmla="*/ 525780 h 1158240"/>
                <a:gd name="connsiteX3" fmla="*/ 482713 w 513005"/>
                <a:gd name="connsiteY3" fmla="*/ 473392 h 1158240"/>
                <a:gd name="connsiteX4" fmla="*/ 492238 w 513005"/>
                <a:gd name="connsiteY4" fmla="*/ 0 h 1158240"/>
                <a:gd name="connsiteX0" fmla="*/ 7415 w 506000"/>
                <a:gd name="connsiteY0" fmla="*/ 1158240 h 1158240"/>
                <a:gd name="connsiteX1" fmla="*/ 2970 w 506000"/>
                <a:gd name="connsiteY1" fmla="*/ 680719 h 1158240"/>
                <a:gd name="connsiteX2" fmla="*/ 121398 w 506000"/>
                <a:gd name="connsiteY2" fmla="*/ 525780 h 1158240"/>
                <a:gd name="connsiteX3" fmla="*/ 482713 w 506000"/>
                <a:gd name="connsiteY3" fmla="*/ 473392 h 1158240"/>
                <a:gd name="connsiteX4" fmla="*/ 492238 w 506000"/>
                <a:gd name="connsiteY4" fmla="*/ 0 h 1158240"/>
                <a:gd name="connsiteX0" fmla="*/ 7415 w 517650"/>
                <a:gd name="connsiteY0" fmla="*/ 1158240 h 1158240"/>
                <a:gd name="connsiteX1" fmla="*/ 2970 w 517650"/>
                <a:gd name="connsiteY1" fmla="*/ 680719 h 1158240"/>
                <a:gd name="connsiteX2" fmla="*/ 121398 w 517650"/>
                <a:gd name="connsiteY2" fmla="*/ 525780 h 1158240"/>
                <a:gd name="connsiteX3" fmla="*/ 482713 w 517650"/>
                <a:gd name="connsiteY3" fmla="*/ 473392 h 1158240"/>
                <a:gd name="connsiteX4" fmla="*/ 504621 w 517650"/>
                <a:gd name="connsiteY4" fmla="*/ 350520 h 1158240"/>
                <a:gd name="connsiteX5" fmla="*/ 492238 w 517650"/>
                <a:gd name="connsiteY5" fmla="*/ 0 h 1158240"/>
                <a:gd name="connsiteX0" fmla="*/ 7415 w 506303"/>
                <a:gd name="connsiteY0" fmla="*/ 1158240 h 1158240"/>
                <a:gd name="connsiteX1" fmla="*/ 2970 w 506303"/>
                <a:gd name="connsiteY1" fmla="*/ 680719 h 1158240"/>
                <a:gd name="connsiteX2" fmla="*/ 121398 w 506303"/>
                <a:gd name="connsiteY2" fmla="*/ 525780 h 1158240"/>
                <a:gd name="connsiteX3" fmla="*/ 458901 w 506303"/>
                <a:gd name="connsiteY3" fmla="*/ 482917 h 1158240"/>
                <a:gd name="connsiteX4" fmla="*/ 504621 w 506303"/>
                <a:gd name="connsiteY4" fmla="*/ 350520 h 1158240"/>
                <a:gd name="connsiteX5" fmla="*/ 492238 w 506303"/>
                <a:gd name="connsiteY5" fmla="*/ 0 h 1158240"/>
                <a:gd name="connsiteX0" fmla="*/ 7415 w 504766"/>
                <a:gd name="connsiteY0" fmla="*/ 1158240 h 1158240"/>
                <a:gd name="connsiteX1" fmla="*/ 2970 w 504766"/>
                <a:gd name="connsiteY1" fmla="*/ 680719 h 1158240"/>
                <a:gd name="connsiteX2" fmla="*/ 121398 w 504766"/>
                <a:gd name="connsiteY2" fmla="*/ 525780 h 1158240"/>
                <a:gd name="connsiteX3" fmla="*/ 444613 w 504766"/>
                <a:gd name="connsiteY3" fmla="*/ 482917 h 1158240"/>
                <a:gd name="connsiteX4" fmla="*/ 504621 w 504766"/>
                <a:gd name="connsiteY4" fmla="*/ 350520 h 1158240"/>
                <a:gd name="connsiteX5" fmla="*/ 492238 w 504766"/>
                <a:gd name="connsiteY5" fmla="*/ 0 h 1158240"/>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487680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44613 w 507328"/>
                <a:gd name="connsiteY3" fmla="*/ 516255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8548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7415 w 507328"/>
                <a:gd name="connsiteY0" fmla="*/ 1163003 h 1163003"/>
                <a:gd name="connsiteX1" fmla="*/ 2970 w 507328"/>
                <a:gd name="connsiteY1" fmla="*/ 666432 h 1163003"/>
                <a:gd name="connsiteX2" fmla="*/ 121398 w 507328"/>
                <a:gd name="connsiteY2" fmla="*/ 530543 h 1163003"/>
                <a:gd name="connsiteX3" fmla="*/ 411275 w 507328"/>
                <a:gd name="connsiteY3" fmla="*/ 511492 h 1163003"/>
                <a:gd name="connsiteX4" fmla="*/ 504621 w 507328"/>
                <a:gd name="connsiteY4" fmla="*/ 355283 h 1163003"/>
                <a:gd name="connsiteX5" fmla="*/ 506525 w 507328"/>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11492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8539 w 504592"/>
                <a:gd name="connsiteY3" fmla="*/ 535305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4679 w 504592"/>
                <a:gd name="connsiteY0" fmla="*/ 1163003 h 1163003"/>
                <a:gd name="connsiteX1" fmla="*/ 234 w 504592"/>
                <a:gd name="connsiteY1" fmla="*/ 666432 h 1163003"/>
                <a:gd name="connsiteX2" fmla="*/ 118662 w 504592"/>
                <a:gd name="connsiteY2" fmla="*/ 530543 h 1163003"/>
                <a:gd name="connsiteX3" fmla="*/ 403777 w 504592"/>
                <a:gd name="connsiteY3" fmla="*/ 525780 h 1163003"/>
                <a:gd name="connsiteX4" fmla="*/ 501885 w 504592"/>
                <a:gd name="connsiteY4" fmla="*/ 355283 h 1163003"/>
                <a:gd name="connsiteX5" fmla="*/ 503789 w 504592"/>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7177 w 507090"/>
                <a:gd name="connsiteY0" fmla="*/ 1163003 h 1163003"/>
                <a:gd name="connsiteX1" fmla="*/ 2732 w 507090"/>
                <a:gd name="connsiteY1" fmla="*/ 666432 h 1163003"/>
                <a:gd name="connsiteX2" fmla="*/ 121160 w 507090"/>
                <a:gd name="connsiteY2" fmla="*/ 530543 h 1163003"/>
                <a:gd name="connsiteX3" fmla="*/ 406275 w 507090"/>
                <a:gd name="connsiteY3" fmla="*/ 525780 h 1163003"/>
                <a:gd name="connsiteX4" fmla="*/ 504383 w 507090"/>
                <a:gd name="connsiteY4" fmla="*/ 355283 h 1163003"/>
                <a:gd name="connsiteX5" fmla="*/ 506287 w 507090"/>
                <a:gd name="connsiteY5" fmla="*/ 0 h 11630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3023 w 507699"/>
                <a:gd name="connsiteY0" fmla="*/ 1048703 h 1048703"/>
                <a:gd name="connsiteX1" fmla="*/ 3341 w 507699"/>
                <a:gd name="connsiteY1" fmla="*/ 666432 h 1048703"/>
                <a:gd name="connsiteX2" fmla="*/ 121769 w 507699"/>
                <a:gd name="connsiteY2" fmla="*/ 530543 h 1048703"/>
                <a:gd name="connsiteX3" fmla="*/ 406884 w 507699"/>
                <a:gd name="connsiteY3" fmla="*/ 525780 h 1048703"/>
                <a:gd name="connsiteX4" fmla="*/ 504992 w 507699"/>
                <a:gd name="connsiteY4" fmla="*/ 355283 h 1048703"/>
                <a:gd name="connsiteX5" fmla="*/ 506896 w 507699"/>
                <a:gd name="connsiteY5" fmla="*/ 0 h 1048703"/>
                <a:gd name="connsiteX0" fmla="*/ 10856 w 515532"/>
                <a:gd name="connsiteY0" fmla="*/ 1048703 h 1048703"/>
                <a:gd name="connsiteX1" fmla="*/ 11174 w 515532"/>
                <a:gd name="connsiteY1" fmla="*/ 666432 h 1048703"/>
                <a:gd name="connsiteX2" fmla="*/ 129602 w 515532"/>
                <a:gd name="connsiteY2" fmla="*/ 530543 h 1048703"/>
                <a:gd name="connsiteX3" fmla="*/ 414717 w 515532"/>
                <a:gd name="connsiteY3" fmla="*/ 525780 h 1048703"/>
                <a:gd name="connsiteX4" fmla="*/ 512825 w 515532"/>
                <a:gd name="connsiteY4" fmla="*/ 355283 h 1048703"/>
                <a:gd name="connsiteX5" fmla="*/ 514729 w 515532"/>
                <a:gd name="connsiteY5" fmla="*/ 0 h 1048703"/>
                <a:gd name="connsiteX0" fmla="*/ 5191 w 509867"/>
                <a:gd name="connsiteY0" fmla="*/ 1048703 h 1048703"/>
                <a:gd name="connsiteX1" fmla="*/ 5509 w 509867"/>
                <a:gd name="connsiteY1" fmla="*/ 666432 h 1048703"/>
                <a:gd name="connsiteX2" fmla="*/ 123937 w 509867"/>
                <a:gd name="connsiteY2" fmla="*/ 530543 h 1048703"/>
                <a:gd name="connsiteX3" fmla="*/ 409052 w 509867"/>
                <a:gd name="connsiteY3" fmla="*/ 525780 h 1048703"/>
                <a:gd name="connsiteX4" fmla="*/ 507160 w 509867"/>
                <a:gd name="connsiteY4" fmla="*/ 355283 h 1048703"/>
                <a:gd name="connsiteX5" fmla="*/ 509064 w 509867"/>
                <a:gd name="connsiteY5" fmla="*/ 0 h 1048703"/>
                <a:gd name="connsiteX0" fmla="*/ 15252 w 512784"/>
                <a:gd name="connsiteY0" fmla="*/ 1043940 h 1043940"/>
                <a:gd name="connsiteX1" fmla="*/ 8426 w 512784"/>
                <a:gd name="connsiteY1" fmla="*/ 666432 h 1043940"/>
                <a:gd name="connsiteX2" fmla="*/ 126854 w 512784"/>
                <a:gd name="connsiteY2" fmla="*/ 530543 h 1043940"/>
                <a:gd name="connsiteX3" fmla="*/ 411969 w 512784"/>
                <a:gd name="connsiteY3" fmla="*/ 525780 h 1043940"/>
                <a:gd name="connsiteX4" fmla="*/ 510077 w 512784"/>
                <a:gd name="connsiteY4" fmla="*/ 355283 h 1043940"/>
                <a:gd name="connsiteX5" fmla="*/ 511981 w 512784"/>
                <a:gd name="connsiteY5" fmla="*/ 0 h 1043940"/>
                <a:gd name="connsiteX0" fmla="*/ 6948 w 504480"/>
                <a:gd name="connsiteY0" fmla="*/ 1043940 h 1043940"/>
                <a:gd name="connsiteX1" fmla="*/ 122 w 504480"/>
                <a:gd name="connsiteY1" fmla="*/ 666432 h 1043940"/>
                <a:gd name="connsiteX2" fmla="*/ 118550 w 504480"/>
                <a:gd name="connsiteY2" fmla="*/ 530543 h 1043940"/>
                <a:gd name="connsiteX3" fmla="*/ 403665 w 504480"/>
                <a:gd name="connsiteY3" fmla="*/ 525780 h 1043940"/>
                <a:gd name="connsiteX4" fmla="*/ 501773 w 504480"/>
                <a:gd name="connsiteY4" fmla="*/ 355283 h 1043940"/>
                <a:gd name="connsiteX5" fmla="*/ 503677 w 504480"/>
                <a:gd name="connsiteY5" fmla="*/ 0 h 1043940"/>
                <a:gd name="connsiteX0" fmla="*/ 6830 w 504362"/>
                <a:gd name="connsiteY0" fmla="*/ 1043940 h 1043940"/>
                <a:gd name="connsiteX1" fmla="*/ 4 w 504362"/>
                <a:gd name="connsiteY1" fmla="*/ 666432 h 1043940"/>
                <a:gd name="connsiteX2" fmla="*/ 118432 w 504362"/>
                <a:gd name="connsiteY2" fmla="*/ 530543 h 1043940"/>
                <a:gd name="connsiteX3" fmla="*/ 403547 w 504362"/>
                <a:gd name="connsiteY3" fmla="*/ 525780 h 1043940"/>
                <a:gd name="connsiteX4" fmla="*/ 501655 w 504362"/>
                <a:gd name="connsiteY4" fmla="*/ 355283 h 1043940"/>
                <a:gd name="connsiteX5" fmla="*/ 503559 w 504362"/>
                <a:gd name="connsiteY5" fmla="*/ 0 h 1043940"/>
                <a:gd name="connsiteX0" fmla="*/ 6871 w 504403"/>
                <a:gd name="connsiteY0" fmla="*/ 1043940 h 1043940"/>
                <a:gd name="connsiteX1" fmla="*/ 45 w 504403"/>
                <a:gd name="connsiteY1" fmla="*/ 666432 h 1043940"/>
                <a:gd name="connsiteX2" fmla="*/ 118473 w 504403"/>
                <a:gd name="connsiteY2" fmla="*/ 530543 h 1043940"/>
                <a:gd name="connsiteX3" fmla="*/ 403588 w 504403"/>
                <a:gd name="connsiteY3" fmla="*/ 525780 h 1043940"/>
                <a:gd name="connsiteX4" fmla="*/ 501696 w 504403"/>
                <a:gd name="connsiteY4" fmla="*/ 355283 h 1043940"/>
                <a:gd name="connsiteX5" fmla="*/ 503600 w 504403"/>
                <a:gd name="connsiteY5" fmla="*/ 0 h 104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403" h="1043940">
                  <a:moveTo>
                    <a:pt x="6871" y="1043940"/>
                  </a:moveTo>
                  <a:cubicBezTo>
                    <a:pt x="-1807" y="623041"/>
                    <a:pt x="318" y="751999"/>
                    <a:pt x="45" y="666432"/>
                  </a:cubicBezTo>
                  <a:cubicBezTo>
                    <a:pt x="-416" y="521719"/>
                    <a:pt x="46453" y="534935"/>
                    <a:pt x="118473" y="530543"/>
                  </a:cubicBezTo>
                  <a:cubicBezTo>
                    <a:pt x="190493" y="526151"/>
                    <a:pt x="315905" y="526415"/>
                    <a:pt x="403588" y="525780"/>
                  </a:cubicBezTo>
                  <a:cubicBezTo>
                    <a:pt x="491271" y="525145"/>
                    <a:pt x="504870" y="496095"/>
                    <a:pt x="501696" y="355283"/>
                  </a:cubicBezTo>
                  <a:cubicBezTo>
                    <a:pt x="503284" y="276384"/>
                    <a:pt x="505664" y="58420"/>
                    <a:pt x="503600" y="0"/>
                  </a:cubicBezTo>
                </a:path>
              </a:pathLst>
            </a:custGeom>
            <a:grp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013"/>
            </a:p>
          </p:txBody>
        </p:sp>
      </p:grpSp>
      <p:grpSp>
        <p:nvGrpSpPr>
          <p:cNvPr id="29" name="组合 28"/>
          <p:cNvGrpSpPr/>
          <p:nvPr/>
        </p:nvGrpSpPr>
        <p:grpSpPr>
          <a:xfrm>
            <a:off x="3869922" y="1167594"/>
            <a:ext cx="594066" cy="594066"/>
            <a:chOff x="5159102" y="1556792"/>
            <a:chExt cx="792088" cy="792088"/>
          </a:xfrm>
        </p:grpSpPr>
        <p:sp>
          <p:nvSpPr>
            <p:cNvPr id="30" name="椭圆 29"/>
            <p:cNvSpPr/>
            <p:nvPr/>
          </p:nvSpPr>
          <p:spPr>
            <a:xfrm>
              <a:off x="5159102"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1" name="心形 30"/>
            <p:cNvSpPr/>
            <p:nvPr/>
          </p:nvSpPr>
          <p:spPr>
            <a:xfrm>
              <a:off x="5303118" y="1755307"/>
              <a:ext cx="504056" cy="449557"/>
            </a:xfrm>
            <a:prstGeom prst="hear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32" name="组合 31"/>
          <p:cNvGrpSpPr/>
          <p:nvPr/>
        </p:nvGrpSpPr>
        <p:grpSpPr>
          <a:xfrm>
            <a:off x="5881760" y="1167594"/>
            <a:ext cx="594066" cy="594066"/>
            <a:chOff x="7841553" y="1556792"/>
            <a:chExt cx="792088" cy="792088"/>
          </a:xfrm>
        </p:grpSpPr>
        <p:sp>
          <p:nvSpPr>
            <p:cNvPr id="33" name="椭圆 32"/>
            <p:cNvSpPr/>
            <p:nvPr/>
          </p:nvSpPr>
          <p:spPr>
            <a:xfrm>
              <a:off x="7841553"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34" name="椭圆形标注 33"/>
            <p:cNvSpPr/>
            <p:nvPr/>
          </p:nvSpPr>
          <p:spPr>
            <a:xfrm>
              <a:off x="8015954" y="1759353"/>
              <a:ext cx="443286" cy="385963"/>
            </a:xfrm>
            <a:prstGeom prst="wedgeEllipseCallou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grpSp>
        <p:nvGrpSpPr>
          <p:cNvPr id="35" name="组合 34"/>
          <p:cNvGrpSpPr/>
          <p:nvPr/>
        </p:nvGrpSpPr>
        <p:grpSpPr>
          <a:xfrm>
            <a:off x="2940354" y="3539723"/>
            <a:ext cx="594066" cy="594066"/>
            <a:chOff x="3919678" y="4719630"/>
            <a:chExt cx="792088" cy="792088"/>
          </a:xfrm>
        </p:grpSpPr>
        <p:sp>
          <p:nvSpPr>
            <p:cNvPr id="36" name="椭圆 35"/>
            <p:cNvSpPr/>
            <p:nvPr/>
          </p:nvSpPr>
          <p:spPr>
            <a:xfrm flipV="1">
              <a:off x="3919678"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37" name="组合 36"/>
            <p:cNvGrpSpPr/>
            <p:nvPr/>
          </p:nvGrpSpPr>
          <p:grpSpPr>
            <a:xfrm>
              <a:off x="4158358" y="4886644"/>
              <a:ext cx="314729" cy="458061"/>
              <a:chOff x="5690315" y="3674507"/>
              <a:chExt cx="314729" cy="458061"/>
            </a:xfrm>
          </p:grpSpPr>
          <p:sp>
            <p:nvSpPr>
              <p:cNvPr id="38" name="Freeform 36"/>
              <p:cNvSpPr>
                <a:spLocks/>
              </p:cNvSpPr>
              <p:nvPr/>
            </p:nvSpPr>
            <p:spPr bwMode="auto">
              <a:xfrm flipH="1">
                <a:off x="5782528" y="4054387"/>
                <a:ext cx="130302" cy="78181"/>
              </a:xfrm>
              <a:custGeom>
                <a:avLst/>
                <a:gdLst>
                  <a:gd name="T0" fmla="*/ 73 w 80"/>
                  <a:gd name="T1" fmla="*/ 2 h 48"/>
                  <a:gd name="T2" fmla="*/ 44 w 80"/>
                  <a:gd name="T3" fmla="*/ 8 h 48"/>
                  <a:gd name="T4" fmla="*/ 40 w 80"/>
                  <a:gd name="T5" fmla="*/ 8 h 48"/>
                  <a:gd name="T6" fmla="*/ 36 w 80"/>
                  <a:gd name="T7" fmla="*/ 8 h 48"/>
                  <a:gd name="T8" fmla="*/ 7 w 80"/>
                  <a:gd name="T9" fmla="*/ 2 h 48"/>
                  <a:gd name="T10" fmla="*/ 0 w 80"/>
                  <a:gd name="T11" fmla="*/ 0 h 48"/>
                  <a:gd name="T12" fmla="*/ 0 w 80"/>
                  <a:gd name="T13" fmla="*/ 0 h 48"/>
                  <a:gd name="T14" fmla="*/ 40 w 80"/>
                  <a:gd name="T15" fmla="*/ 48 h 48"/>
                  <a:gd name="T16" fmla="*/ 80 w 80"/>
                  <a:gd name="T17" fmla="*/ 0 h 48"/>
                  <a:gd name="T18" fmla="*/ 80 w 80"/>
                  <a:gd name="T19" fmla="*/ 0 h 48"/>
                  <a:gd name="T20" fmla="*/ 73 w 80"/>
                  <a:gd name="T21"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39" name="Freeform 37"/>
              <p:cNvSpPr>
                <a:spLocks noEditPoints="1"/>
              </p:cNvSpPr>
              <p:nvPr/>
            </p:nvSpPr>
            <p:spPr bwMode="auto">
              <a:xfrm flipH="1">
                <a:off x="5690315" y="3674507"/>
                <a:ext cx="314729" cy="366849"/>
              </a:xfrm>
              <a:custGeom>
                <a:avLst/>
                <a:gdLst>
                  <a:gd name="T0" fmla="*/ 96 w 192"/>
                  <a:gd name="T1" fmla="*/ 0 h 224"/>
                  <a:gd name="T2" fmla="*/ 0 w 192"/>
                  <a:gd name="T3" fmla="*/ 96 h 224"/>
                  <a:gd name="T4" fmla="*/ 48 w 192"/>
                  <a:gd name="T5" fmla="*/ 200 h 224"/>
                  <a:gd name="T6" fmla="*/ 67 w 192"/>
                  <a:gd name="T7" fmla="*/ 219 h 224"/>
                  <a:gd name="T8" fmla="*/ 90 w 192"/>
                  <a:gd name="T9" fmla="*/ 224 h 224"/>
                  <a:gd name="T10" fmla="*/ 96 w 192"/>
                  <a:gd name="T11" fmla="*/ 224 h 224"/>
                  <a:gd name="T12" fmla="*/ 125 w 192"/>
                  <a:gd name="T13" fmla="*/ 218 h 224"/>
                  <a:gd name="T14" fmla="*/ 144 w 192"/>
                  <a:gd name="T15" fmla="*/ 200 h 224"/>
                  <a:gd name="T16" fmla="*/ 192 w 192"/>
                  <a:gd name="T17" fmla="*/ 96 h 224"/>
                  <a:gd name="T18" fmla="*/ 96 w 192"/>
                  <a:gd name="T19" fmla="*/ 0 h 224"/>
                  <a:gd name="T20" fmla="*/ 113 w 192"/>
                  <a:gd name="T21" fmla="*/ 40 h 224"/>
                  <a:gd name="T22" fmla="*/ 31 w 192"/>
                  <a:gd name="T23" fmla="*/ 121 h 224"/>
                  <a:gd name="T24" fmla="*/ 31 w 192"/>
                  <a:gd name="T25" fmla="*/ 128 h 224"/>
                  <a:gd name="T26" fmla="*/ 24 w 192"/>
                  <a:gd name="T27" fmla="*/ 98 h 224"/>
                  <a:gd name="T28" fmla="*/ 99 w 192"/>
                  <a:gd name="T29" fmla="*/ 24 h 224"/>
                  <a:gd name="T30" fmla="*/ 160 w 192"/>
                  <a:gd name="T31" fmla="*/ 54 h 224"/>
                  <a:gd name="T32" fmla="*/ 113 w 192"/>
                  <a:gd name="T33" fmla="*/ 40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grpSp>
        <p:nvGrpSpPr>
          <p:cNvPr id="40" name="组合 39"/>
          <p:cNvGrpSpPr/>
          <p:nvPr/>
        </p:nvGrpSpPr>
        <p:grpSpPr>
          <a:xfrm>
            <a:off x="2400617" y="1167594"/>
            <a:ext cx="594066" cy="594066"/>
            <a:chOff x="3200028" y="1556792"/>
            <a:chExt cx="792088" cy="792088"/>
          </a:xfrm>
        </p:grpSpPr>
        <p:sp>
          <p:nvSpPr>
            <p:cNvPr id="41" name="椭圆 40"/>
            <p:cNvSpPr/>
            <p:nvPr/>
          </p:nvSpPr>
          <p:spPr>
            <a:xfrm>
              <a:off x="3200028" y="1556792"/>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42" name="组合 41"/>
            <p:cNvGrpSpPr/>
            <p:nvPr/>
          </p:nvGrpSpPr>
          <p:grpSpPr>
            <a:xfrm>
              <a:off x="3360527" y="1717291"/>
              <a:ext cx="471090" cy="471090"/>
              <a:chOff x="4334131" y="1343733"/>
              <a:chExt cx="471090" cy="471090"/>
            </a:xfrm>
          </p:grpSpPr>
          <p:sp>
            <p:nvSpPr>
              <p:cNvPr id="43" name="Freeform 17"/>
              <p:cNvSpPr>
                <a:spLocks noEditPoints="1"/>
              </p:cNvSpPr>
              <p:nvPr/>
            </p:nvSpPr>
            <p:spPr bwMode="auto">
              <a:xfrm flipH="1">
                <a:off x="4468442" y="1477042"/>
                <a:ext cx="202468" cy="203471"/>
              </a:xfrm>
              <a:custGeom>
                <a:avLst/>
                <a:gdLst>
                  <a:gd name="T0" fmla="*/ 124 w 124"/>
                  <a:gd name="T1" fmla="*/ 0 h 124"/>
                  <a:gd name="T2" fmla="*/ 39 w 124"/>
                  <a:gd name="T3" fmla="*/ 39 h 124"/>
                  <a:gd name="T4" fmla="*/ 0 w 124"/>
                  <a:gd name="T5" fmla="*/ 124 h 124"/>
                  <a:gd name="T6" fmla="*/ 85 w 124"/>
                  <a:gd name="T7" fmla="*/ 85 h 124"/>
                  <a:gd name="T8" fmla="*/ 124 w 124"/>
                  <a:gd name="T9" fmla="*/ 0 h 124"/>
                  <a:gd name="T10" fmla="*/ 62 w 124"/>
                  <a:gd name="T11" fmla="*/ 78 h 124"/>
                  <a:gd name="T12" fmla="*/ 46 w 124"/>
                  <a:gd name="T13" fmla="*/ 62 h 124"/>
                  <a:gd name="T14" fmla="*/ 62 w 124"/>
                  <a:gd name="T15" fmla="*/ 46 h 124"/>
                  <a:gd name="T16" fmla="*/ 78 w 124"/>
                  <a:gd name="T17" fmla="*/ 62 h 124"/>
                  <a:gd name="T18" fmla="*/ 62 w 124"/>
                  <a:gd name="T19" fmla="*/ 78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4" h="124">
                    <a:moveTo>
                      <a:pt x="124" y="0"/>
                    </a:moveTo>
                    <a:cubicBezTo>
                      <a:pt x="39" y="39"/>
                      <a:pt x="39" y="39"/>
                      <a:pt x="39" y="39"/>
                    </a:cubicBezTo>
                    <a:cubicBezTo>
                      <a:pt x="0" y="124"/>
                      <a:pt x="0" y="124"/>
                      <a:pt x="0" y="124"/>
                    </a:cubicBezTo>
                    <a:cubicBezTo>
                      <a:pt x="85" y="85"/>
                      <a:pt x="85" y="85"/>
                      <a:pt x="85" y="85"/>
                    </a:cubicBezTo>
                    <a:lnTo>
                      <a:pt x="124" y="0"/>
                    </a:lnTo>
                    <a:close/>
                    <a:moveTo>
                      <a:pt x="62" y="78"/>
                    </a:moveTo>
                    <a:cubicBezTo>
                      <a:pt x="53" y="78"/>
                      <a:pt x="46" y="71"/>
                      <a:pt x="46" y="62"/>
                    </a:cubicBezTo>
                    <a:cubicBezTo>
                      <a:pt x="46" y="53"/>
                      <a:pt x="53" y="46"/>
                      <a:pt x="62" y="46"/>
                    </a:cubicBezTo>
                    <a:cubicBezTo>
                      <a:pt x="71" y="46"/>
                      <a:pt x="78" y="53"/>
                      <a:pt x="78" y="62"/>
                    </a:cubicBezTo>
                    <a:cubicBezTo>
                      <a:pt x="78" y="71"/>
                      <a:pt x="71" y="78"/>
                      <a:pt x="62"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44" name="Freeform 18"/>
              <p:cNvSpPr>
                <a:spLocks noEditPoints="1"/>
              </p:cNvSpPr>
              <p:nvPr/>
            </p:nvSpPr>
            <p:spPr bwMode="auto">
              <a:xfrm flipH="1">
                <a:off x="4334131" y="1343733"/>
                <a:ext cx="471090" cy="471090"/>
              </a:xfrm>
              <a:custGeom>
                <a:avLst/>
                <a:gdLst>
                  <a:gd name="T0" fmla="*/ 144 w 288"/>
                  <a:gd name="T1" fmla="*/ 0 h 288"/>
                  <a:gd name="T2" fmla="*/ 0 w 288"/>
                  <a:gd name="T3" fmla="*/ 144 h 288"/>
                  <a:gd name="T4" fmla="*/ 144 w 288"/>
                  <a:gd name="T5" fmla="*/ 288 h 288"/>
                  <a:gd name="T6" fmla="*/ 288 w 288"/>
                  <a:gd name="T7" fmla="*/ 144 h 288"/>
                  <a:gd name="T8" fmla="*/ 144 w 288"/>
                  <a:gd name="T9" fmla="*/ 0 h 288"/>
                  <a:gd name="T10" fmla="*/ 144 w 288"/>
                  <a:gd name="T11" fmla="*/ 256 h 288"/>
                  <a:gd name="T12" fmla="*/ 32 w 288"/>
                  <a:gd name="T13" fmla="*/ 144 h 288"/>
                  <a:gd name="T14" fmla="*/ 144 w 288"/>
                  <a:gd name="T15" fmla="*/ 32 h 288"/>
                  <a:gd name="T16" fmla="*/ 256 w 288"/>
                  <a:gd name="T17" fmla="*/ 144 h 288"/>
                  <a:gd name="T18" fmla="*/ 144 w 288"/>
                  <a:gd name="T19" fmla="*/ 25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0"/>
                    </a:moveTo>
                    <a:cubicBezTo>
                      <a:pt x="64" y="0"/>
                      <a:pt x="0" y="64"/>
                      <a:pt x="0" y="144"/>
                    </a:cubicBezTo>
                    <a:cubicBezTo>
                      <a:pt x="0" y="224"/>
                      <a:pt x="64" y="288"/>
                      <a:pt x="144" y="288"/>
                    </a:cubicBezTo>
                    <a:cubicBezTo>
                      <a:pt x="224" y="288"/>
                      <a:pt x="288" y="224"/>
                      <a:pt x="288" y="144"/>
                    </a:cubicBezTo>
                    <a:cubicBezTo>
                      <a:pt x="288" y="64"/>
                      <a:pt x="224" y="0"/>
                      <a:pt x="144" y="0"/>
                    </a:cubicBezTo>
                    <a:close/>
                    <a:moveTo>
                      <a:pt x="144" y="256"/>
                    </a:moveTo>
                    <a:cubicBezTo>
                      <a:pt x="82" y="256"/>
                      <a:pt x="32" y="206"/>
                      <a:pt x="32" y="144"/>
                    </a:cubicBezTo>
                    <a:cubicBezTo>
                      <a:pt x="32" y="82"/>
                      <a:pt x="82" y="32"/>
                      <a:pt x="144" y="32"/>
                    </a:cubicBezTo>
                    <a:cubicBezTo>
                      <a:pt x="206" y="32"/>
                      <a:pt x="256" y="82"/>
                      <a:pt x="256" y="144"/>
                    </a:cubicBezTo>
                    <a:cubicBezTo>
                      <a:pt x="256" y="206"/>
                      <a:pt x="206" y="256"/>
                      <a:pt x="144" y="25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grpSp>
        <p:nvGrpSpPr>
          <p:cNvPr id="45" name="组合 44"/>
          <p:cNvGrpSpPr/>
          <p:nvPr/>
        </p:nvGrpSpPr>
        <p:grpSpPr>
          <a:xfrm>
            <a:off x="4653009" y="3539723"/>
            <a:ext cx="594066" cy="594066"/>
            <a:chOff x="6203218" y="4719630"/>
            <a:chExt cx="792088" cy="792088"/>
          </a:xfrm>
        </p:grpSpPr>
        <p:sp>
          <p:nvSpPr>
            <p:cNvPr id="46" name="椭圆 45"/>
            <p:cNvSpPr/>
            <p:nvPr/>
          </p:nvSpPr>
          <p:spPr>
            <a:xfrm flipV="1">
              <a:off x="6203218"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47" name="Freeform 45"/>
            <p:cNvSpPr>
              <a:spLocks/>
            </p:cNvSpPr>
            <p:nvPr/>
          </p:nvSpPr>
          <p:spPr bwMode="auto">
            <a:xfrm flipH="1">
              <a:off x="6389777" y="4906189"/>
              <a:ext cx="418970" cy="418970"/>
            </a:xfrm>
            <a:custGeom>
              <a:avLst/>
              <a:gdLst>
                <a:gd name="T0" fmla="*/ 240 w 256"/>
                <a:gd name="T1" fmla="*/ 88 h 256"/>
                <a:gd name="T2" fmla="*/ 168 w 256"/>
                <a:gd name="T3" fmla="*/ 88 h 256"/>
                <a:gd name="T4" fmla="*/ 168 w 256"/>
                <a:gd name="T5" fmla="*/ 16 h 256"/>
                <a:gd name="T6" fmla="*/ 152 w 256"/>
                <a:gd name="T7" fmla="*/ 0 h 256"/>
                <a:gd name="T8" fmla="*/ 104 w 256"/>
                <a:gd name="T9" fmla="*/ 0 h 256"/>
                <a:gd name="T10" fmla="*/ 88 w 256"/>
                <a:gd name="T11" fmla="*/ 16 h 256"/>
                <a:gd name="T12" fmla="*/ 88 w 256"/>
                <a:gd name="T13" fmla="*/ 88 h 256"/>
                <a:gd name="T14" fmla="*/ 16 w 256"/>
                <a:gd name="T15" fmla="*/ 88 h 256"/>
                <a:gd name="T16" fmla="*/ 0 w 256"/>
                <a:gd name="T17" fmla="*/ 104 h 256"/>
                <a:gd name="T18" fmla="*/ 0 w 256"/>
                <a:gd name="T19" fmla="*/ 152 h 256"/>
                <a:gd name="T20" fmla="*/ 16 w 256"/>
                <a:gd name="T21" fmla="*/ 168 h 256"/>
                <a:gd name="T22" fmla="*/ 88 w 256"/>
                <a:gd name="T23" fmla="*/ 168 h 256"/>
                <a:gd name="T24" fmla="*/ 88 w 256"/>
                <a:gd name="T25" fmla="*/ 240 h 256"/>
                <a:gd name="T26" fmla="*/ 104 w 256"/>
                <a:gd name="T27" fmla="*/ 256 h 256"/>
                <a:gd name="T28" fmla="*/ 152 w 256"/>
                <a:gd name="T29" fmla="*/ 256 h 256"/>
                <a:gd name="T30" fmla="*/ 168 w 256"/>
                <a:gd name="T31" fmla="*/ 240 h 256"/>
                <a:gd name="T32" fmla="*/ 168 w 256"/>
                <a:gd name="T33" fmla="*/ 168 h 256"/>
                <a:gd name="T34" fmla="*/ 240 w 256"/>
                <a:gd name="T35" fmla="*/ 168 h 256"/>
                <a:gd name="T36" fmla="*/ 256 w 256"/>
                <a:gd name="T37" fmla="*/ 152 h 256"/>
                <a:gd name="T38" fmla="*/ 256 w 256"/>
                <a:gd name="T39" fmla="*/ 104 h 256"/>
                <a:gd name="T40" fmla="*/ 240 w 256"/>
                <a:gd name="T41" fmla="*/ 8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256">
                  <a:moveTo>
                    <a:pt x="240" y="88"/>
                  </a:moveTo>
                  <a:cubicBezTo>
                    <a:pt x="168" y="88"/>
                    <a:pt x="168" y="88"/>
                    <a:pt x="168" y="88"/>
                  </a:cubicBezTo>
                  <a:cubicBezTo>
                    <a:pt x="168" y="16"/>
                    <a:pt x="168" y="16"/>
                    <a:pt x="168" y="16"/>
                  </a:cubicBezTo>
                  <a:cubicBezTo>
                    <a:pt x="168" y="7"/>
                    <a:pt x="161" y="0"/>
                    <a:pt x="152" y="0"/>
                  </a:cubicBezTo>
                  <a:cubicBezTo>
                    <a:pt x="104" y="0"/>
                    <a:pt x="104" y="0"/>
                    <a:pt x="104" y="0"/>
                  </a:cubicBezTo>
                  <a:cubicBezTo>
                    <a:pt x="95" y="0"/>
                    <a:pt x="88" y="7"/>
                    <a:pt x="88" y="16"/>
                  </a:cubicBezTo>
                  <a:cubicBezTo>
                    <a:pt x="88" y="88"/>
                    <a:pt x="88" y="88"/>
                    <a:pt x="88" y="88"/>
                  </a:cubicBezTo>
                  <a:cubicBezTo>
                    <a:pt x="16" y="88"/>
                    <a:pt x="16" y="88"/>
                    <a:pt x="16" y="88"/>
                  </a:cubicBezTo>
                  <a:cubicBezTo>
                    <a:pt x="7" y="88"/>
                    <a:pt x="0" y="95"/>
                    <a:pt x="0" y="104"/>
                  </a:cubicBezTo>
                  <a:cubicBezTo>
                    <a:pt x="0" y="152"/>
                    <a:pt x="0" y="152"/>
                    <a:pt x="0" y="152"/>
                  </a:cubicBezTo>
                  <a:cubicBezTo>
                    <a:pt x="0" y="161"/>
                    <a:pt x="7" y="168"/>
                    <a:pt x="16" y="168"/>
                  </a:cubicBezTo>
                  <a:cubicBezTo>
                    <a:pt x="88" y="168"/>
                    <a:pt x="88" y="168"/>
                    <a:pt x="88" y="168"/>
                  </a:cubicBezTo>
                  <a:cubicBezTo>
                    <a:pt x="88" y="240"/>
                    <a:pt x="88" y="240"/>
                    <a:pt x="88" y="240"/>
                  </a:cubicBezTo>
                  <a:cubicBezTo>
                    <a:pt x="88" y="249"/>
                    <a:pt x="95" y="256"/>
                    <a:pt x="104" y="256"/>
                  </a:cubicBezTo>
                  <a:cubicBezTo>
                    <a:pt x="152" y="256"/>
                    <a:pt x="152" y="256"/>
                    <a:pt x="152" y="256"/>
                  </a:cubicBezTo>
                  <a:cubicBezTo>
                    <a:pt x="161" y="256"/>
                    <a:pt x="168" y="249"/>
                    <a:pt x="168" y="240"/>
                  </a:cubicBezTo>
                  <a:cubicBezTo>
                    <a:pt x="168" y="168"/>
                    <a:pt x="168" y="168"/>
                    <a:pt x="168" y="168"/>
                  </a:cubicBezTo>
                  <a:cubicBezTo>
                    <a:pt x="240" y="168"/>
                    <a:pt x="240" y="168"/>
                    <a:pt x="240" y="168"/>
                  </a:cubicBezTo>
                  <a:cubicBezTo>
                    <a:pt x="249" y="168"/>
                    <a:pt x="256" y="161"/>
                    <a:pt x="256" y="152"/>
                  </a:cubicBezTo>
                  <a:cubicBezTo>
                    <a:pt x="256" y="104"/>
                    <a:pt x="256" y="104"/>
                    <a:pt x="256" y="104"/>
                  </a:cubicBezTo>
                  <a:cubicBezTo>
                    <a:pt x="256" y="95"/>
                    <a:pt x="249" y="88"/>
                    <a:pt x="240" y="8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nvGrpSpPr>
          <p:cNvPr id="48" name="组合 47"/>
          <p:cNvGrpSpPr/>
          <p:nvPr/>
        </p:nvGrpSpPr>
        <p:grpSpPr>
          <a:xfrm>
            <a:off x="6516216" y="3539723"/>
            <a:ext cx="594066" cy="594066"/>
            <a:chOff x="8687494" y="4719630"/>
            <a:chExt cx="792088" cy="792088"/>
          </a:xfrm>
        </p:grpSpPr>
        <p:sp>
          <p:nvSpPr>
            <p:cNvPr id="49" name="椭圆 48"/>
            <p:cNvSpPr/>
            <p:nvPr/>
          </p:nvSpPr>
          <p:spPr>
            <a:xfrm flipV="1">
              <a:off x="8687494" y="4719630"/>
              <a:ext cx="792088" cy="792088"/>
            </a:xfrm>
            <a:prstGeom prst="ellipse">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grpSp>
          <p:nvGrpSpPr>
            <p:cNvPr id="50" name="组合 49"/>
            <p:cNvGrpSpPr/>
            <p:nvPr/>
          </p:nvGrpSpPr>
          <p:grpSpPr>
            <a:xfrm>
              <a:off x="8847965" y="4984723"/>
              <a:ext cx="471147" cy="261902"/>
              <a:chOff x="6864264" y="1408669"/>
              <a:chExt cx="471147" cy="261902"/>
            </a:xfrm>
          </p:grpSpPr>
          <p:sp>
            <p:nvSpPr>
              <p:cNvPr id="51" name="Freeform 98"/>
              <p:cNvSpPr>
                <a:spLocks/>
              </p:cNvSpPr>
              <p:nvPr/>
            </p:nvSpPr>
            <p:spPr bwMode="auto">
              <a:xfrm flipH="1">
                <a:off x="6968886" y="1526456"/>
                <a:ext cx="313867" cy="92151"/>
              </a:xfrm>
              <a:custGeom>
                <a:avLst/>
                <a:gdLst>
                  <a:gd name="T0" fmla="*/ 192 w 192"/>
                  <a:gd name="T1" fmla="*/ 18 h 56"/>
                  <a:gd name="T2" fmla="*/ 80 w 192"/>
                  <a:gd name="T3" fmla="*/ 40 h 56"/>
                  <a:gd name="T4" fmla="*/ 88 w 192"/>
                  <a:gd name="T5" fmla="*/ 0 h 56"/>
                  <a:gd name="T6" fmla="*/ 82 w 192"/>
                  <a:gd name="T7" fmla="*/ 0 h 56"/>
                  <a:gd name="T8" fmla="*/ 3 w 192"/>
                  <a:gd name="T9" fmla="*/ 16 h 56"/>
                  <a:gd name="T10" fmla="*/ 0 w 192"/>
                  <a:gd name="T11" fmla="*/ 16 h 56"/>
                  <a:gd name="T12" fmla="*/ 0 w 192"/>
                  <a:gd name="T13" fmla="*/ 56 h 56"/>
                  <a:gd name="T14" fmla="*/ 192 w 192"/>
                  <a:gd name="T15" fmla="*/ 56 h 56"/>
                  <a:gd name="T16" fmla="*/ 192 w 192"/>
                  <a:gd name="T17" fmla="*/ 1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56">
                    <a:moveTo>
                      <a:pt x="192" y="18"/>
                    </a:moveTo>
                    <a:cubicBezTo>
                      <a:pt x="80" y="40"/>
                      <a:pt x="80" y="40"/>
                      <a:pt x="80" y="40"/>
                    </a:cubicBezTo>
                    <a:cubicBezTo>
                      <a:pt x="88" y="0"/>
                      <a:pt x="88" y="0"/>
                      <a:pt x="88" y="0"/>
                    </a:cubicBezTo>
                    <a:cubicBezTo>
                      <a:pt x="82" y="0"/>
                      <a:pt x="82" y="0"/>
                      <a:pt x="82" y="0"/>
                    </a:cubicBezTo>
                    <a:cubicBezTo>
                      <a:pt x="3" y="16"/>
                      <a:pt x="3" y="16"/>
                      <a:pt x="3" y="16"/>
                    </a:cubicBezTo>
                    <a:cubicBezTo>
                      <a:pt x="2" y="16"/>
                      <a:pt x="1" y="16"/>
                      <a:pt x="0" y="16"/>
                    </a:cubicBezTo>
                    <a:cubicBezTo>
                      <a:pt x="0" y="56"/>
                      <a:pt x="0" y="56"/>
                      <a:pt x="0" y="56"/>
                    </a:cubicBezTo>
                    <a:cubicBezTo>
                      <a:pt x="192" y="56"/>
                      <a:pt x="192" y="56"/>
                      <a:pt x="192" y="56"/>
                    </a:cubicBezTo>
                    <a:lnTo>
                      <a:pt x="192"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52" name="Freeform 99"/>
              <p:cNvSpPr>
                <a:spLocks noEditPoints="1"/>
              </p:cNvSpPr>
              <p:nvPr/>
            </p:nvSpPr>
            <p:spPr bwMode="auto">
              <a:xfrm flipH="1">
                <a:off x="6864264" y="1408669"/>
                <a:ext cx="471147" cy="261902"/>
              </a:xfrm>
              <a:custGeom>
                <a:avLst/>
                <a:gdLst>
                  <a:gd name="T0" fmla="*/ 272 w 288"/>
                  <a:gd name="T1" fmla="*/ 40 h 160"/>
                  <a:gd name="T2" fmla="*/ 256 w 288"/>
                  <a:gd name="T3" fmla="*/ 40 h 160"/>
                  <a:gd name="T4" fmla="*/ 256 w 288"/>
                  <a:gd name="T5" fmla="*/ 16 h 160"/>
                  <a:gd name="T6" fmla="*/ 240 w 288"/>
                  <a:gd name="T7" fmla="*/ 0 h 160"/>
                  <a:gd name="T8" fmla="*/ 16 w 288"/>
                  <a:gd name="T9" fmla="*/ 0 h 160"/>
                  <a:gd name="T10" fmla="*/ 0 w 288"/>
                  <a:gd name="T11" fmla="*/ 16 h 160"/>
                  <a:gd name="T12" fmla="*/ 0 w 288"/>
                  <a:gd name="T13" fmla="*/ 144 h 160"/>
                  <a:gd name="T14" fmla="*/ 16 w 288"/>
                  <a:gd name="T15" fmla="*/ 160 h 160"/>
                  <a:gd name="T16" fmla="*/ 240 w 288"/>
                  <a:gd name="T17" fmla="*/ 160 h 160"/>
                  <a:gd name="T18" fmla="*/ 256 w 288"/>
                  <a:gd name="T19" fmla="*/ 144 h 160"/>
                  <a:gd name="T20" fmla="*/ 256 w 288"/>
                  <a:gd name="T21" fmla="*/ 120 h 160"/>
                  <a:gd name="T22" fmla="*/ 272 w 288"/>
                  <a:gd name="T23" fmla="*/ 120 h 160"/>
                  <a:gd name="T24" fmla="*/ 288 w 288"/>
                  <a:gd name="T25" fmla="*/ 104 h 160"/>
                  <a:gd name="T26" fmla="*/ 288 w 288"/>
                  <a:gd name="T27" fmla="*/ 56 h 160"/>
                  <a:gd name="T28" fmla="*/ 272 w 288"/>
                  <a:gd name="T29" fmla="*/ 40 h 160"/>
                  <a:gd name="T30" fmla="*/ 240 w 288"/>
                  <a:gd name="T31" fmla="*/ 144 h 160"/>
                  <a:gd name="T32" fmla="*/ 16 w 288"/>
                  <a:gd name="T33" fmla="*/ 144 h 160"/>
                  <a:gd name="T34" fmla="*/ 16 w 288"/>
                  <a:gd name="T35" fmla="*/ 16 h 160"/>
                  <a:gd name="T36" fmla="*/ 240 w 288"/>
                  <a:gd name="T37" fmla="*/ 16 h 160"/>
                  <a:gd name="T38" fmla="*/ 240 w 288"/>
                  <a:gd name="T39" fmla="*/ 14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8" h="160">
                    <a:moveTo>
                      <a:pt x="272" y="40"/>
                    </a:moveTo>
                    <a:cubicBezTo>
                      <a:pt x="256" y="40"/>
                      <a:pt x="256" y="40"/>
                      <a:pt x="256" y="40"/>
                    </a:cubicBezTo>
                    <a:cubicBezTo>
                      <a:pt x="256" y="16"/>
                      <a:pt x="256" y="16"/>
                      <a:pt x="256" y="16"/>
                    </a:cubicBezTo>
                    <a:cubicBezTo>
                      <a:pt x="256" y="7"/>
                      <a:pt x="249" y="0"/>
                      <a:pt x="240" y="0"/>
                    </a:cubicBezTo>
                    <a:cubicBezTo>
                      <a:pt x="16" y="0"/>
                      <a:pt x="16" y="0"/>
                      <a:pt x="16" y="0"/>
                    </a:cubicBezTo>
                    <a:cubicBezTo>
                      <a:pt x="7" y="0"/>
                      <a:pt x="0" y="7"/>
                      <a:pt x="0" y="16"/>
                    </a:cubicBezTo>
                    <a:cubicBezTo>
                      <a:pt x="0" y="144"/>
                      <a:pt x="0" y="144"/>
                      <a:pt x="0" y="144"/>
                    </a:cubicBezTo>
                    <a:cubicBezTo>
                      <a:pt x="0" y="153"/>
                      <a:pt x="7" y="160"/>
                      <a:pt x="16" y="160"/>
                    </a:cubicBezTo>
                    <a:cubicBezTo>
                      <a:pt x="240" y="160"/>
                      <a:pt x="240" y="160"/>
                      <a:pt x="240" y="160"/>
                    </a:cubicBezTo>
                    <a:cubicBezTo>
                      <a:pt x="249" y="160"/>
                      <a:pt x="256" y="153"/>
                      <a:pt x="256" y="144"/>
                    </a:cubicBezTo>
                    <a:cubicBezTo>
                      <a:pt x="256" y="120"/>
                      <a:pt x="256" y="120"/>
                      <a:pt x="256" y="120"/>
                    </a:cubicBezTo>
                    <a:cubicBezTo>
                      <a:pt x="272" y="120"/>
                      <a:pt x="272" y="120"/>
                      <a:pt x="272" y="120"/>
                    </a:cubicBezTo>
                    <a:cubicBezTo>
                      <a:pt x="281" y="120"/>
                      <a:pt x="288" y="113"/>
                      <a:pt x="288" y="104"/>
                    </a:cubicBezTo>
                    <a:cubicBezTo>
                      <a:pt x="288" y="56"/>
                      <a:pt x="288" y="56"/>
                      <a:pt x="288" y="56"/>
                    </a:cubicBezTo>
                    <a:cubicBezTo>
                      <a:pt x="288" y="47"/>
                      <a:pt x="281" y="40"/>
                      <a:pt x="272" y="40"/>
                    </a:cubicBezTo>
                    <a:close/>
                    <a:moveTo>
                      <a:pt x="240" y="144"/>
                    </a:moveTo>
                    <a:cubicBezTo>
                      <a:pt x="16" y="144"/>
                      <a:pt x="16" y="144"/>
                      <a:pt x="16" y="144"/>
                    </a:cubicBezTo>
                    <a:cubicBezTo>
                      <a:pt x="16" y="16"/>
                      <a:pt x="16" y="16"/>
                      <a:pt x="16" y="16"/>
                    </a:cubicBezTo>
                    <a:cubicBezTo>
                      <a:pt x="240" y="16"/>
                      <a:pt x="240" y="16"/>
                      <a:pt x="240" y="16"/>
                    </a:cubicBezTo>
                    <a:lnTo>
                      <a:pt x="240" y="1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sp>
            <p:nvSpPr>
              <p:cNvPr id="53" name="Freeform 100"/>
              <p:cNvSpPr>
                <a:spLocks/>
              </p:cNvSpPr>
              <p:nvPr/>
            </p:nvSpPr>
            <p:spPr bwMode="auto">
              <a:xfrm flipH="1">
                <a:off x="6968886" y="1461326"/>
                <a:ext cx="313867" cy="91458"/>
              </a:xfrm>
              <a:custGeom>
                <a:avLst/>
                <a:gdLst>
                  <a:gd name="T0" fmla="*/ 112 w 192"/>
                  <a:gd name="T1" fmla="*/ 56 h 56"/>
                  <a:gd name="T2" fmla="*/ 118 w 192"/>
                  <a:gd name="T3" fmla="*/ 56 h 56"/>
                  <a:gd name="T4" fmla="*/ 189 w 192"/>
                  <a:gd name="T5" fmla="*/ 42 h 56"/>
                  <a:gd name="T6" fmla="*/ 192 w 192"/>
                  <a:gd name="T7" fmla="*/ 42 h 56"/>
                  <a:gd name="T8" fmla="*/ 192 w 192"/>
                  <a:gd name="T9" fmla="*/ 0 h 56"/>
                  <a:gd name="T10" fmla="*/ 0 w 192"/>
                  <a:gd name="T11" fmla="*/ 0 h 56"/>
                  <a:gd name="T12" fmla="*/ 0 w 192"/>
                  <a:gd name="T13" fmla="*/ 40 h 56"/>
                  <a:gd name="T14" fmla="*/ 120 w 192"/>
                  <a:gd name="T15" fmla="*/ 16 h 56"/>
                  <a:gd name="T16" fmla="*/ 112 w 192"/>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 h="56">
                    <a:moveTo>
                      <a:pt x="112" y="56"/>
                    </a:moveTo>
                    <a:cubicBezTo>
                      <a:pt x="118" y="56"/>
                      <a:pt x="118" y="56"/>
                      <a:pt x="118" y="56"/>
                    </a:cubicBezTo>
                    <a:cubicBezTo>
                      <a:pt x="189" y="42"/>
                      <a:pt x="189" y="42"/>
                      <a:pt x="189" y="42"/>
                    </a:cubicBezTo>
                    <a:cubicBezTo>
                      <a:pt x="190" y="42"/>
                      <a:pt x="191" y="42"/>
                      <a:pt x="192" y="42"/>
                    </a:cubicBezTo>
                    <a:cubicBezTo>
                      <a:pt x="192" y="0"/>
                      <a:pt x="192" y="0"/>
                      <a:pt x="192" y="0"/>
                    </a:cubicBezTo>
                    <a:cubicBezTo>
                      <a:pt x="0" y="0"/>
                      <a:pt x="0" y="0"/>
                      <a:pt x="0" y="0"/>
                    </a:cubicBezTo>
                    <a:cubicBezTo>
                      <a:pt x="0" y="40"/>
                      <a:pt x="0" y="40"/>
                      <a:pt x="0" y="40"/>
                    </a:cubicBezTo>
                    <a:cubicBezTo>
                      <a:pt x="120" y="16"/>
                      <a:pt x="120" y="16"/>
                      <a:pt x="120" y="16"/>
                    </a:cubicBezTo>
                    <a:lnTo>
                      <a:pt x="112"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endParaRPr lang="zh-CN" altLang="en-US" sz="1350">
                  <a:solidFill>
                    <a:sysClr val="windowText" lastClr="000000"/>
                  </a:solidFill>
                  <a:latin typeface="Calibri"/>
                  <a:ea typeface="宋体"/>
                </a:endParaRPr>
              </a:p>
            </p:txBody>
          </p:sp>
        </p:grpSp>
      </p:grpSp>
      <p:sp>
        <p:nvSpPr>
          <p:cNvPr id="54" name="TextBox 88"/>
          <p:cNvSpPr txBox="1"/>
          <p:nvPr/>
        </p:nvSpPr>
        <p:spPr>
          <a:xfrm>
            <a:off x="1032376" y="1485064"/>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55" name="TextBox 90"/>
          <p:cNvSpPr txBox="1"/>
          <p:nvPr/>
        </p:nvSpPr>
        <p:spPr>
          <a:xfrm>
            <a:off x="1578164" y="3519252"/>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56" name="TextBox 91"/>
          <p:cNvSpPr txBox="1"/>
          <p:nvPr/>
        </p:nvSpPr>
        <p:spPr>
          <a:xfrm>
            <a:off x="4463988" y="1538057"/>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57" name="TextBox 92"/>
          <p:cNvSpPr txBox="1"/>
          <p:nvPr/>
        </p:nvSpPr>
        <p:spPr>
          <a:xfrm>
            <a:off x="5017984" y="3080670"/>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58" name="TextBox 93"/>
          <p:cNvSpPr txBox="1"/>
          <p:nvPr/>
        </p:nvSpPr>
        <p:spPr>
          <a:xfrm>
            <a:off x="6462210" y="1538057"/>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
        <p:nvSpPr>
          <p:cNvPr id="59" name="TextBox 94"/>
          <p:cNvSpPr txBox="1"/>
          <p:nvPr/>
        </p:nvSpPr>
        <p:spPr>
          <a:xfrm>
            <a:off x="6948264" y="3080670"/>
            <a:ext cx="1296144" cy="461665"/>
          </a:xfrm>
          <a:prstGeom prst="rect">
            <a:avLst/>
          </a:prstGeom>
          <a:noFill/>
        </p:spPr>
        <p:txBody>
          <a:bodyPr wrap="square" rtlCol="0">
            <a:spAutoFit/>
          </a:bodyPr>
          <a:lstStyle/>
          <a:p>
            <a:r>
              <a:rPr lang="zh-CN" altLang="en-US" sz="1200">
                <a:solidFill>
                  <a:schemeClr val="bg1"/>
                </a:solidFill>
                <a:latin typeface="华文细黑" pitchFamily="2" charset="-122"/>
                <a:ea typeface="华文细黑" pitchFamily="2" charset="-122"/>
                <a:cs typeface="华文黑体" pitchFamily="2" charset="-122"/>
              </a:rPr>
              <a:t>单击添加文本单击添加文本</a:t>
            </a:r>
          </a:p>
        </p:txBody>
      </p:sp>
    </p:spTree>
    <p:extLst>
      <p:ext uri="{BB962C8B-B14F-4D97-AF65-F5344CB8AC3E}">
        <p14:creationId xmlns:p14="http://schemas.microsoft.com/office/powerpoint/2010/main" val="141229137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2882"/>
                            </p:stCondLst>
                            <p:childTnLst>
                              <p:par>
                                <p:cTn id="45" presetID="22" presetClass="entr" presetSubtype="8"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left)">
                                      <p:cBhvr>
                                        <p:cTn id="47" dur="500"/>
                                        <p:tgtEl>
                                          <p:spTgt spid="10"/>
                                        </p:tgtEl>
                                      </p:cBhvr>
                                    </p:animEffect>
                                  </p:childTnLst>
                                </p:cTn>
                              </p:par>
                            </p:childTnLst>
                          </p:cTn>
                        </p:par>
                        <p:par>
                          <p:cTn id="48" fill="hold">
                            <p:stCondLst>
                              <p:cond delay="3382"/>
                            </p:stCondLst>
                            <p:childTnLst>
                              <p:par>
                                <p:cTn id="49" presetID="22" presetClass="entr" presetSubtype="4" fill="hold"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wipe(down)">
                                      <p:cBhvr>
                                        <p:cTn id="51" dur="500"/>
                                        <p:tgtEl>
                                          <p:spTgt spid="11"/>
                                        </p:tgtEl>
                                      </p:cBhvr>
                                    </p:animEffect>
                                  </p:childTnLst>
                                </p:cTn>
                              </p:par>
                            </p:childTnLst>
                          </p:cTn>
                        </p:par>
                        <p:par>
                          <p:cTn id="52" fill="hold">
                            <p:stCondLst>
                              <p:cond delay="3882"/>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par>
                          <p:cTn id="56" fill="hold">
                            <p:stCondLst>
                              <p:cond delay="4382"/>
                            </p:stCondLst>
                            <p:childTnLst>
                              <p:par>
                                <p:cTn id="57" presetID="22" presetClass="entr" presetSubtype="2" fill="hold" grpId="0" nodeType="after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wipe(right)">
                                      <p:cBhvr>
                                        <p:cTn id="59" dur="500"/>
                                        <p:tgtEl>
                                          <p:spTgt spid="54"/>
                                        </p:tgtEl>
                                      </p:cBhvr>
                                    </p:animEffect>
                                  </p:childTnLst>
                                </p:cTn>
                              </p:par>
                            </p:childTnLst>
                          </p:cTn>
                        </p:par>
                        <p:par>
                          <p:cTn id="60" fill="hold">
                            <p:stCondLst>
                              <p:cond delay="4882"/>
                            </p:stCondLst>
                            <p:childTnLst>
                              <p:par>
                                <p:cTn id="61" presetID="22" presetClass="entr" presetSubtype="1"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up)">
                                      <p:cBhvr>
                                        <p:cTn id="63" dur="500"/>
                                        <p:tgtEl>
                                          <p:spTgt spid="14"/>
                                        </p:tgtEl>
                                      </p:cBhvr>
                                    </p:animEffect>
                                  </p:childTnLst>
                                </p:cTn>
                              </p:par>
                            </p:childTnLst>
                          </p:cTn>
                        </p:par>
                        <p:par>
                          <p:cTn id="64" fill="hold">
                            <p:stCondLst>
                              <p:cond delay="5382"/>
                            </p:stCondLst>
                            <p:childTnLst>
                              <p:par>
                                <p:cTn id="65" presetID="10" presetClass="entr" presetSubtype="0" fill="hold" nodeType="after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childTnLst>
                          </p:cTn>
                        </p:par>
                        <p:par>
                          <p:cTn id="68" fill="hold">
                            <p:stCondLst>
                              <p:cond delay="5882"/>
                            </p:stCondLst>
                            <p:childTnLst>
                              <p:par>
                                <p:cTn id="69" presetID="22" presetClass="entr" presetSubtype="2"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right)">
                                      <p:cBhvr>
                                        <p:cTn id="71" dur="500"/>
                                        <p:tgtEl>
                                          <p:spTgt spid="55"/>
                                        </p:tgtEl>
                                      </p:cBhvr>
                                    </p:animEffect>
                                  </p:childTnLst>
                                </p:cTn>
                              </p:par>
                            </p:childTnLst>
                          </p:cTn>
                        </p:par>
                        <p:par>
                          <p:cTn id="72" fill="hold">
                            <p:stCondLst>
                              <p:cond delay="6382"/>
                            </p:stCondLst>
                            <p:childTnLst>
                              <p:par>
                                <p:cTn id="73" presetID="22" presetClass="entr" presetSubtype="4" fill="hold" nodeType="after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down)">
                                      <p:cBhvr>
                                        <p:cTn id="75" dur="500"/>
                                        <p:tgtEl>
                                          <p:spTgt spid="17"/>
                                        </p:tgtEl>
                                      </p:cBhvr>
                                    </p:animEffect>
                                  </p:childTnLst>
                                </p:cTn>
                              </p:par>
                            </p:childTnLst>
                          </p:cTn>
                        </p:par>
                        <p:par>
                          <p:cTn id="76" fill="hold">
                            <p:stCondLst>
                              <p:cond delay="6882"/>
                            </p:stCondLst>
                            <p:childTnLst>
                              <p:par>
                                <p:cTn id="77" presetID="10" presetClass="entr" presetSubtype="0" fill="hold"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par>
                          <p:cTn id="80" fill="hold">
                            <p:stCondLst>
                              <p:cond delay="7382"/>
                            </p:stCondLst>
                            <p:childTnLst>
                              <p:par>
                                <p:cTn id="81" presetID="22" presetClass="entr" presetSubtype="8" fill="hold" grpId="0" nodeType="after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wipe(left)">
                                      <p:cBhvr>
                                        <p:cTn id="83" dur="500"/>
                                        <p:tgtEl>
                                          <p:spTgt spid="56"/>
                                        </p:tgtEl>
                                      </p:cBhvr>
                                    </p:animEffect>
                                  </p:childTnLst>
                                </p:cTn>
                              </p:par>
                            </p:childTnLst>
                          </p:cTn>
                        </p:par>
                        <p:par>
                          <p:cTn id="84" fill="hold">
                            <p:stCondLst>
                              <p:cond delay="7882"/>
                            </p:stCondLst>
                            <p:childTnLst>
                              <p:par>
                                <p:cTn id="85" presetID="22" presetClass="entr" presetSubtype="1" fill="hold" nodeType="after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wipe(up)">
                                      <p:cBhvr>
                                        <p:cTn id="87" dur="500"/>
                                        <p:tgtEl>
                                          <p:spTgt spid="20"/>
                                        </p:tgtEl>
                                      </p:cBhvr>
                                    </p:animEffect>
                                  </p:childTnLst>
                                </p:cTn>
                              </p:par>
                            </p:childTnLst>
                          </p:cTn>
                        </p:par>
                        <p:par>
                          <p:cTn id="88" fill="hold">
                            <p:stCondLst>
                              <p:cond delay="8382"/>
                            </p:stCondLst>
                            <p:childTnLst>
                              <p:par>
                                <p:cTn id="89" presetID="10" presetClass="entr" presetSubtype="0" fill="hold" nodeType="afterEffect">
                                  <p:stCondLst>
                                    <p:cond delay="0"/>
                                  </p:stCondLst>
                                  <p:childTnLst>
                                    <p:set>
                                      <p:cBhvr>
                                        <p:cTn id="90" dur="1" fill="hold">
                                          <p:stCondLst>
                                            <p:cond delay="0"/>
                                          </p:stCondLst>
                                        </p:cTn>
                                        <p:tgtEl>
                                          <p:spTgt spid="45"/>
                                        </p:tgtEl>
                                        <p:attrNameLst>
                                          <p:attrName>style.visibility</p:attrName>
                                        </p:attrNameLst>
                                      </p:cBhvr>
                                      <p:to>
                                        <p:strVal val="visible"/>
                                      </p:to>
                                    </p:set>
                                    <p:animEffect transition="in" filter="fade">
                                      <p:cBhvr>
                                        <p:cTn id="91" dur="500"/>
                                        <p:tgtEl>
                                          <p:spTgt spid="45"/>
                                        </p:tgtEl>
                                      </p:cBhvr>
                                    </p:animEffect>
                                  </p:childTnLst>
                                </p:cTn>
                              </p:par>
                            </p:childTnLst>
                          </p:cTn>
                        </p:par>
                        <p:par>
                          <p:cTn id="92" fill="hold">
                            <p:stCondLst>
                              <p:cond delay="8882"/>
                            </p:stCondLst>
                            <p:childTnLst>
                              <p:par>
                                <p:cTn id="93" presetID="22" presetClass="entr" presetSubtype="8" fill="hold" grpId="0" nodeType="after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wipe(left)">
                                      <p:cBhvr>
                                        <p:cTn id="95" dur="500"/>
                                        <p:tgtEl>
                                          <p:spTgt spid="57"/>
                                        </p:tgtEl>
                                      </p:cBhvr>
                                    </p:animEffect>
                                  </p:childTnLst>
                                </p:cTn>
                              </p:par>
                            </p:childTnLst>
                          </p:cTn>
                        </p:par>
                        <p:par>
                          <p:cTn id="96" fill="hold">
                            <p:stCondLst>
                              <p:cond delay="9382"/>
                            </p:stCondLst>
                            <p:childTnLst>
                              <p:par>
                                <p:cTn id="97" presetID="22" presetClass="entr" presetSubtype="4" fill="hold" nodeType="after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wipe(down)">
                                      <p:cBhvr>
                                        <p:cTn id="99" dur="500"/>
                                        <p:tgtEl>
                                          <p:spTgt spid="26"/>
                                        </p:tgtEl>
                                      </p:cBhvr>
                                    </p:animEffect>
                                  </p:childTnLst>
                                </p:cTn>
                              </p:par>
                            </p:childTnLst>
                          </p:cTn>
                        </p:par>
                        <p:par>
                          <p:cTn id="100" fill="hold">
                            <p:stCondLst>
                              <p:cond delay="9882"/>
                            </p:stCondLst>
                            <p:childTnLst>
                              <p:par>
                                <p:cTn id="101" presetID="10" presetClass="entr" presetSubtype="0" fill="hold" nodeType="after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fade">
                                      <p:cBhvr>
                                        <p:cTn id="103" dur="500"/>
                                        <p:tgtEl>
                                          <p:spTgt spid="32"/>
                                        </p:tgtEl>
                                      </p:cBhvr>
                                    </p:animEffect>
                                  </p:childTnLst>
                                </p:cTn>
                              </p:par>
                            </p:childTnLst>
                          </p:cTn>
                        </p:par>
                        <p:par>
                          <p:cTn id="104" fill="hold">
                            <p:stCondLst>
                              <p:cond delay="10382"/>
                            </p:stCondLst>
                            <p:childTnLst>
                              <p:par>
                                <p:cTn id="105" presetID="22" presetClass="entr" presetSubtype="8" fill="hold" grpId="0" nodeType="afterEffect">
                                  <p:stCondLst>
                                    <p:cond delay="0"/>
                                  </p:stCondLst>
                                  <p:childTnLst>
                                    <p:set>
                                      <p:cBhvr>
                                        <p:cTn id="106" dur="1" fill="hold">
                                          <p:stCondLst>
                                            <p:cond delay="0"/>
                                          </p:stCondLst>
                                        </p:cTn>
                                        <p:tgtEl>
                                          <p:spTgt spid="58"/>
                                        </p:tgtEl>
                                        <p:attrNameLst>
                                          <p:attrName>style.visibility</p:attrName>
                                        </p:attrNameLst>
                                      </p:cBhvr>
                                      <p:to>
                                        <p:strVal val="visible"/>
                                      </p:to>
                                    </p:set>
                                    <p:animEffect transition="in" filter="wipe(left)">
                                      <p:cBhvr>
                                        <p:cTn id="107" dur="500"/>
                                        <p:tgtEl>
                                          <p:spTgt spid="58"/>
                                        </p:tgtEl>
                                      </p:cBhvr>
                                    </p:animEffect>
                                  </p:childTnLst>
                                </p:cTn>
                              </p:par>
                            </p:childTnLst>
                          </p:cTn>
                        </p:par>
                        <p:par>
                          <p:cTn id="108" fill="hold">
                            <p:stCondLst>
                              <p:cond delay="10882"/>
                            </p:stCondLst>
                            <p:childTnLst>
                              <p:par>
                                <p:cTn id="109" presetID="22" presetClass="entr" presetSubtype="1" fill="hold" nodeType="after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wipe(up)">
                                      <p:cBhvr>
                                        <p:cTn id="111" dur="500"/>
                                        <p:tgtEl>
                                          <p:spTgt spid="23"/>
                                        </p:tgtEl>
                                      </p:cBhvr>
                                    </p:animEffect>
                                  </p:childTnLst>
                                </p:cTn>
                              </p:par>
                            </p:childTnLst>
                          </p:cTn>
                        </p:par>
                        <p:par>
                          <p:cTn id="112" fill="hold">
                            <p:stCondLst>
                              <p:cond delay="11382"/>
                            </p:stCondLst>
                            <p:childTnLst>
                              <p:par>
                                <p:cTn id="113" presetID="10" presetClass="entr" presetSubtype="0" fill="hold" nodeType="after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fade">
                                      <p:cBhvr>
                                        <p:cTn id="115" dur="500"/>
                                        <p:tgtEl>
                                          <p:spTgt spid="48"/>
                                        </p:tgtEl>
                                      </p:cBhvr>
                                    </p:animEffect>
                                  </p:childTnLst>
                                </p:cTn>
                              </p:par>
                            </p:childTnLst>
                          </p:cTn>
                        </p:par>
                        <p:par>
                          <p:cTn id="116" fill="hold">
                            <p:stCondLst>
                              <p:cond delay="11882"/>
                            </p:stCondLst>
                            <p:childTnLst>
                              <p:par>
                                <p:cTn id="117" presetID="22" presetClass="entr" presetSubtype="8" fill="hold" grpId="0" nodeType="afterEffect">
                                  <p:stCondLst>
                                    <p:cond delay="0"/>
                                  </p:stCondLst>
                                  <p:childTnLst>
                                    <p:set>
                                      <p:cBhvr>
                                        <p:cTn id="118" dur="1" fill="hold">
                                          <p:stCondLst>
                                            <p:cond delay="0"/>
                                          </p:stCondLst>
                                        </p:cTn>
                                        <p:tgtEl>
                                          <p:spTgt spid="59"/>
                                        </p:tgtEl>
                                        <p:attrNameLst>
                                          <p:attrName>style.visibility</p:attrName>
                                        </p:attrNameLst>
                                      </p:cBhvr>
                                      <p:to>
                                        <p:strVal val="visible"/>
                                      </p:to>
                                    </p:set>
                                    <p:animEffect transition="in" filter="wipe(left)">
                                      <p:cBhvr>
                                        <p:cTn id="1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54" grpId="0"/>
      <p:bldP spid="55" grpId="0"/>
      <p:bldP spid="56" grpId="0"/>
      <p:bldP spid="57" grpId="0"/>
      <p:bldP spid="58" grpId="0"/>
      <p:bldP spid="5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grpSp>
        <p:nvGrpSpPr>
          <p:cNvPr id="10" name="组合 9"/>
          <p:cNvGrpSpPr>
            <a:grpSpLocks/>
          </p:cNvGrpSpPr>
          <p:nvPr/>
        </p:nvGrpSpPr>
        <p:grpSpPr bwMode="auto">
          <a:xfrm>
            <a:off x="2812782" y="1514401"/>
            <a:ext cx="1918097" cy="681038"/>
            <a:chOff x="0" y="0"/>
            <a:chExt cx="2636520" cy="1447800"/>
          </a:xfrm>
        </p:grpSpPr>
        <p:sp>
          <p:nvSpPr>
            <p:cNvPr id="11" name="任意多边形 10"/>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noFill/>
            <a:ln w="12700" cap="flat" cmpd="sng">
              <a:solidFill>
                <a:schemeClr val="bg1"/>
              </a:solidFill>
              <a:bevel/>
              <a:headEnd/>
              <a:tailEnd/>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013">
                <a:latin typeface="微软雅黑" panose="020B0503020204020204" pitchFamily="34" charset="-122"/>
                <a:ea typeface="微软雅黑" panose="020B0503020204020204" pitchFamily="34" charset="-122"/>
              </a:endParaRPr>
            </a:p>
          </p:txBody>
        </p:sp>
        <p:sp>
          <p:nvSpPr>
            <p:cNvPr id="12" name="文本框 24"/>
            <p:cNvSpPr>
              <a:spLocks noChangeArrowheads="1"/>
            </p:cNvSpPr>
            <p:nvPr/>
          </p:nvSpPr>
          <p:spPr bwMode="auto">
            <a:xfrm>
              <a:off x="304995" y="380399"/>
              <a:ext cx="2230360" cy="68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500">
                  <a:solidFill>
                    <a:schemeClr val="bg1"/>
                  </a:solidFill>
                  <a:latin typeface="微软雅黑" panose="020B0503020204020204" pitchFamily="34" charset="-122"/>
                  <a:ea typeface="微软雅黑" panose="020B0503020204020204" pitchFamily="34" charset="-122"/>
                  <a:sym typeface="Arial" panose="020B0604020202020204" pitchFamily="34" charset="0"/>
                </a:rPr>
                <a:t>输入内容</a:t>
              </a:r>
              <a:endParaRPr lang="zh-CN" altLang="en-US" sz="1500" baseline="-3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 name="组合 12"/>
          <p:cNvGrpSpPr>
            <a:grpSpLocks/>
          </p:cNvGrpSpPr>
          <p:nvPr/>
        </p:nvGrpSpPr>
        <p:grpSpPr bwMode="auto">
          <a:xfrm>
            <a:off x="1210201" y="1514401"/>
            <a:ext cx="1918097" cy="681038"/>
            <a:chOff x="0" y="0"/>
            <a:chExt cx="2636520" cy="1447800"/>
          </a:xfrm>
        </p:grpSpPr>
        <p:sp>
          <p:nvSpPr>
            <p:cNvPr id="14" name="任意多边形 13"/>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noFill/>
            <a:ln w="12700" cap="flat" cmpd="sng">
              <a:solidFill>
                <a:schemeClr val="bg1"/>
              </a:solidFill>
              <a:bevel/>
              <a:headEnd/>
              <a:tailEnd/>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013">
                <a:latin typeface="微软雅黑" panose="020B0503020204020204" pitchFamily="34" charset="-122"/>
                <a:ea typeface="微软雅黑" panose="020B0503020204020204" pitchFamily="34" charset="-122"/>
              </a:endParaRPr>
            </a:p>
          </p:txBody>
        </p:sp>
        <p:sp>
          <p:nvSpPr>
            <p:cNvPr id="15" name="文本框 25"/>
            <p:cNvSpPr>
              <a:spLocks noChangeArrowheads="1"/>
            </p:cNvSpPr>
            <p:nvPr/>
          </p:nvSpPr>
          <p:spPr bwMode="auto">
            <a:xfrm>
              <a:off x="272839" y="331328"/>
              <a:ext cx="2293960" cy="78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pPr>
              <a:r>
                <a:rPr lang="zh-CN" altLang="en-US" sz="15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输入内容</a:t>
              </a:r>
              <a:endParaRPr lang="zh-CN" altLang="en-US" sz="1500" baseline="-30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6" name="组合 15"/>
          <p:cNvGrpSpPr>
            <a:grpSpLocks/>
          </p:cNvGrpSpPr>
          <p:nvPr/>
        </p:nvGrpSpPr>
        <p:grpSpPr bwMode="auto">
          <a:xfrm>
            <a:off x="6020326" y="1514401"/>
            <a:ext cx="1916906" cy="681038"/>
            <a:chOff x="0" y="0"/>
            <a:chExt cx="2636520" cy="1447800"/>
          </a:xfrm>
        </p:grpSpPr>
        <p:sp>
          <p:nvSpPr>
            <p:cNvPr id="17" name="任意多边形 16"/>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noFill/>
            <a:ln w="12700" cap="flat" cmpd="sng">
              <a:solidFill>
                <a:schemeClr val="bg1"/>
              </a:solidFill>
              <a:bevel/>
              <a:headEnd/>
              <a:tailEnd/>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013">
                <a:latin typeface="微软雅黑" panose="020B0503020204020204" pitchFamily="34" charset="-122"/>
                <a:ea typeface="微软雅黑" panose="020B0503020204020204" pitchFamily="34" charset="-122"/>
              </a:endParaRPr>
            </a:p>
          </p:txBody>
        </p:sp>
        <p:sp>
          <p:nvSpPr>
            <p:cNvPr id="18" name="文本框 26"/>
            <p:cNvSpPr>
              <a:spLocks noChangeArrowheads="1"/>
            </p:cNvSpPr>
            <p:nvPr/>
          </p:nvSpPr>
          <p:spPr bwMode="auto">
            <a:xfrm>
              <a:off x="311563" y="380399"/>
              <a:ext cx="2230359" cy="68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500">
                  <a:solidFill>
                    <a:schemeClr val="bg1"/>
                  </a:solidFill>
                  <a:latin typeface="微软雅黑" panose="020B0503020204020204" pitchFamily="34" charset="-122"/>
                  <a:ea typeface="微软雅黑" panose="020B0503020204020204" pitchFamily="34" charset="-122"/>
                  <a:sym typeface="Arial" panose="020B0604020202020204" pitchFamily="34" charset="0"/>
                </a:rPr>
                <a:t>输入内容</a:t>
              </a:r>
              <a:endParaRPr lang="zh-CN" altLang="en-US" sz="1500" baseline="-3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9" name="组合 18"/>
          <p:cNvGrpSpPr>
            <a:grpSpLocks/>
          </p:cNvGrpSpPr>
          <p:nvPr/>
        </p:nvGrpSpPr>
        <p:grpSpPr bwMode="auto">
          <a:xfrm>
            <a:off x="4416554" y="1514401"/>
            <a:ext cx="1918097" cy="681038"/>
            <a:chOff x="0" y="0"/>
            <a:chExt cx="2636520" cy="1447800"/>
          </a:xfrm>
        </p:grpSpPr>
        <p:sp>
          <p:nvSpPr>
            <p:cNvPr id="20" name="任意多边形 19"/>
            <p:cNvSpPr>
              <a:spLocks noChangeArrowheads="1"/>
            </p:cNvSpPr>
            <p:nvPr/>
          </p:nvSpPr>
          <p:spPr bwMode="auto">
            <a:xfrm>
              <a:off x="0" y="0"/>
              <a:ext cx="2636520" cy="1447800"/>
            </a:xfrm>
            <a:custGeom>
              <a:avLst/>
              <a:gdLst>
                <a:gd name="T0" fmla="*/ 0 w 2636520"/>
                <a:gd name="T1" fmla="*/ 0 h 1447800"/>
                <a:gd name="T2" fmla="*/ 2103122 w 2636520"/>
                <a:gd name="T3" fmla="*/ 0 h 1447800"/>
                <a:gd name="T4" fmla="*/ 2636520 w 2636520"/>
                <a:gd name="T5" fmla="*/ 723900 h 1447800"/>
                <a:gd name="T6" fmla="*/ 2103122 w 2636520"/>
                <a:gd name="T7" fmla="*/ 1447800 h 1447800"/>
                <a:gd name="T8" fmla="*/ 0 w 2636520"/>
                <a:gd name="T9" fmla="*/ 1447800 h 1447800"/>
                <a:gd name="T10" fmla="*/ 0 w 2636520"/>
                <a:gd name="T11" fmla="*/ 1442632 h 1447800"/>
                <a:gd name="T12" fmla="*/ 529590 w 2636520"/>
                <a:gd name="T13" fmla="*/ 723900 h 1447800"/>
                <a:gd name="T14" fmla="*/ 0 w 2636520"/>
                <a:gd name="T15" fmla="*/ 5168 h 1447800"/>
                <a:gd name="T16" fmla="*/ 0 60000 65536"/>
                <a:gd name="T17" fmla="*/ 0 60000 65536"/>
                <a:gd name="T18" fmla="*/ 0 60000 65536"/>
                <a:gd name="T19" fmla="*/ 0 60000 65536"/>
                <a:gd name="T20" fmla="*/ 0 60000 65536"/>
                <a:gd name="T21" fmla="*/ 0 60000 65536"/>
                <a:gd name="T22" fmla="*/ 0 60000 65536"/>
                <a:gd name="T23" fmla="*/ 0 60000 65536"/>
                <a:gd name="T24" fmla="*/ 0 w 2636520"/>
                <a:gd name="T25" fmla="*/ 0 h 1447800"/>
                <a:gd name="T26" fmla="*/ 2636520 w 2636520"/>
                <a:gd name="T27" fmla="*/ 1447800 h 14478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636520" h="1447800">
                  <a:moveTo>
                    <a:pt x="0" y="0"/>
                  </a:moveTo>
                  <a:lnTo>
                    <a:pt x="2103122" y="0"/>
                  </a:lnTo>
                  <a:lnTo>
                    <a:pt x="2636520" y="723900"/>
                  </a:lnTo>
                  <a:lnTo>
                    <a:pt x="2103122" y="1447800"/>
                  </a:lnTo>
                  <a:lnTo>
                    <a:pt x="0" y="1447800"/>
                  </a:lnTo>
                  <a:lnTo>
                    <a:pt x="0" y="1442632"/>
                  </a:lnTo>
                  <a:lnTo>
                    <a:pt x="529590" y="723900"/>
                  </a:lnTo>
                  <a:lnTo>
                    <a:pt x="0" y="5168"/>
                  </a:lnTo>
                  <a:lnTo>
                    <a:pt x="0" y="0"/>
                  </a:lnTo>
                  <a:close/>
                </a:path>
              </a:pathLst>
            </a:custGeom>
            <a:noFill/>
            <a:ln w="12700" cap="flat" cmpd="sng">
              <a:solidFill>
                <a:schemeClr val="bg1"/>
              </a:solidFill>
              <a:bevel/>
              <a:headEnd/>
              <a:tailEnd/>
            </a:ln>
            <a:extLst/>
          </p:spPr>
          <p:txBody>
            <a:bodyPr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013">
                <a:latin typeface="微软雅黑" panose="020B0503020204020204" pitchFamily="34" charset="-122"/>
                <a:ea typeface="微软雅黑" panose="020B0503020204020204" pitchFamily="34" charset="-122"/>
              </a:endParaRPr>
            </a:p>
          </p:txBody>
        </p:sp>
        <p:sp>
          <p:nvSpPr>
            <p:cNvPr id="21" name="文本框 27"/>
            <p:cNvSpPr>
              <a:spLocks noChangeArrowheads="1"/>
            </p:cNvSpPr>
            <p:nvPr/>
          </p:nvSpPr>
          <p:spPr bwMode="auto">
            <a:xfrm>
              <a:off x="330619" y="331330"/>
              <a:ext cx="2205655" cy="78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pPr>
              <a:r>
                <a:rPr lang="zh-CN" altLang="en-US" sz="1500">
                  <a:solidFill>
                    <a:schemeClr val="bg1"/>
                  </a:solidFill>
                  <a:latin typeface="微软雅黑" panose="020B0503020204020204" pitchFamily="34" charset="-122"/>
                  <a:ea typeface="微软雅黑" panose="020B0503020204020204" pitchFamily="34" charset="-122"/>
                  <a:sym typeface="Arial" panose="020B0604020202020204" pitchFamily="34" charset="0"/>
                </a:rPr>
                <a:t>输入内容</a:t>
              </a:r>
              <a:endParaRPr lang="zh-CN" altLang="en-US" sz="1500" baseline="-300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22" name="矩形 21"/>
          <p:cNvSpPr>
            <a:spLocks noChangeArrowheads="1"/>
          </p:cNvSpPr>
          <p:nvPr/>
        </p:nvSpPr>
        <p:spPr bwMode="auto">
          <a:xfrm>
            <a:off x="898255" y="3999234"/>
            <a:ext cx="7219950" cy="69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3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itchFamily="2" charset="-122"/>
              </a:rPr>
              <a:t>在此录入本图表的综合描述说明，在此录入本图表的综合描述说明，在此录入本图表的综合描述说明，在此录入本图表的综合描述说明。在此录入本图表的综合描述说明，在此录入本图表的综合描述说明，在此录入上述图表的综合描述说明，在此录入上述图表的综合描述说明，在此录入上述图表的综合描述说明。</a:t>
            </a:r>
            <a:endParaRPr lang="zh-CN" altLang="en-US" sz="1800" dirty="0">
              <a:latin typeface="微软雅黑" panose="020B0503020204020204" pitchFamily="34" charset="-122"/>
              <a:ea typeface="微软雅黑" panose="020B0503020204020204" pitchFamily="34" charset="-122"/>
            </a:endParaRPr>
          </a:p>
        </p:txBody>
      </p:sp>
      <p:sp>
        <p:nvSpPr>
          <p:cNvPr id="23" name="矩形 22"/>
          <p:cNvSpPr>
            <a:spLocks noChangeArrowheads="1"/>
          </p:cNvSpPr>
          <p:nvPr/>
        </p:nvSpPr>
        <p:spPr bwMode="auto">
          <a:xfrm>
            <a:off x="1464882" y="2403798"/>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650" dirty="0">
                <a:solidFill>
                  <a:schemeClr val="bg1"/>
                </a:solidFill>
                <a:latin typeface="微软雅黑" panose="020B0503020204020204" pitchFamily="34" charset="-122"/>
                <a:ea typeface="微软雅黑" panose="020B0503020204020204" pitchFamily="34" charset="-122"/>
                <a:sym typeface="方正兰亭黑_GBK" pitchFamily="2" charset="-122"/>
              </a:rPr>
              <a:t>添加标题</a:t>
            </a:r>
            <a:endParaRPr lang="en-US" altLang="zh-CN" sz="165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24" name="矩形 23"/>
          <p:cNvSpPr>
            <a:spLocks noChangeArrowheads="1"/>
          </p:cNvSpPr>
          <p:nvPr/>
        </p:nvSpPr>
        <p:spPr bwMode="auto">
          <a:xfrm>
            <a:off x="1244730" y="2763365"/>
            <a:ext cx="1431131" cy="103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itchFamily="2" charset="-122"/>
              </a:rPr>
              <a:t>在此录入上述图表的描述说明，在此录入上述图表的描述说明，在此录入上述图表的描述说明。</a:t>
            </a:r>
            <a:endParaRPr lang="zh-CN" altLang="en-US" sz="1800" dirty="0">
              <a:latin typeface="微软雅黑" panose="020B0503020204020204" pitchFamily="34" charset="-122"/>
              <a:ea typeface="微软雅黑" panose="020B0503020204020204" pitchFamily="34" charset="-122"/>
            </a:endParaRPr>
          </a:p>
        </p:txBody>
      </p:sp>
      <p:sp>
        <p:nvSpPr>
          <p:cNvPr id="25" name="矩形 24"/>
          <p:cNvSpPr>
            <a:spLocks noChangeArrowheads="1"/>
          </p:cNvSpPr>
          <p:nvPr/>
        </p:nvSpPr>
        <p:spPr bwMode="auto">
          <a:xfrm>
            <a:off x="3144852" y="2403798"/>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650" dirty="0">
                <a:solidFill>
                  <a:schemeClr val="bg1"/>
                </a:solidFill>
                <a:latin typeface="微软雅黑" panose="020B0503020204020204" pitchFamily="34" charset="-122"/>
                <a:ea typeface="微软雅黑" panose="020B0503020204020204" pitchFamily="34" charset="-122"/>
                <a:sym typeface="方正兰亭黑_GBK" pitchFamily="2" charset="-122"/>
              </a:rPr>
              <a:t>添加标题</a:t>
            </a:r>
            <a:endParaRPr lang="en-US" altLang="zh-CN" sz="165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26" name="矩形 25"/>
          <p:cNvSpPr>
            <a:spLocks noChangeArrowheads="1"/>
          </p:cNvSpPr>
          <p:nvPr/>
        </p:nvSpPr>
        <p:spPr bwMode="auto">
          <a:xfrm>
            <a:off x="2955657" y="2763365"/>
            <a:ext cx="1406129" cy="103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itchFamily="2" charset="-122"/>
              </a:rPr>
              <a:t>在此录入上述图表的描述说明，在此录入上述图表的描述说明，在此录入上述图表的描述说明。</a:t>
            </a:r>
            <a:endParaRPr lang="zh-CN" altLang="en-US" sz="1800" dirty="0">
              <a:latin typeface="微软雅黑" panose="020B0503020204020204" pitchFamily="34" charset="-122"/>
              <a:ea typeface="微软雅黑" panose="020B0503020204020204" pitchFamily="34" charset="-122"/>
            </a:endParaRPr>
          </a:p>
        </p:txBody>
      </p:sp>
      <p:sp>
        <p:nvSpPr>
          <p:cNvPr id="27" name="矩形 26"/>
          <p:cNvSpPr>
            <a:spLocks noChangeArrowheads="1"/>
          </p:cNvSpPr>
          <p:nvPr/>
        </p:nvSpPr>
        <p:spPr bwMode="auto">
          <a:xfrm>
            <a:off x="4822443" y="2403798"/>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650" dirty="0">
                <a:solidFill>
                  <a:schemeClr val="bg1"/>
                </a:solidFill>
                <a:latin typeface="微软雅黑" panose="020B0503020204020204" pitchFamily="34" charset="-122"/>
                <a:ea typeface="微软雅黑" panose="020B0503020204020204" pitchFamily="34" charset="-122"/>
                <a:sym typeface="方正兰亭黑_GBK" pitchFamily="2" charset="-122"/>
              </a:rPr>
              <a:t>添加标题</a:t>
            </a:r>
            <a:endParaRPr lang="en-US" altLang="zh-CN" sz="165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28" name="矩形 27"/>
          <p:cNvSpPr>
            <a:spLocks noChangeArrowheads="1"/>
          </p:cNvSpPr>
          <p:nvPr/>
        </p:nvSpPr>
        <p:spPr bwMode="auto">
          <a:xfrm>
            <a:off x="4641581" y="2763365"/>
            <a:ext cx="1419225" cy="103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itchFamily="2" charset="-122"/>
              </a:rPr>
              <a:t>在此录入上述图表的描述说明，在此录入上述图表的描述说明，在此录入上述图表的描述说明。</a:t>
            </a:r>
            <a:endParaRPr lang="zh-CN" altLang="en-US" sz="1800" dirty="0">
              <a:latin typeface="微软雅黑" panose="020B0503020204020204" pitchFamily="34" charset="-122"/>
              <a:ea typeface="微软雅黑" panose="020B0503020204020204" pitchFamily="34" charset="-122"/>
            </a:endParaRPr>
          </a:p>
        </p:txBody>
      </p:sp>
      <p:sp>
        <p:nvSpPr>
          <p:cNvPr id="29" name="矩形 28"/>
          <p:cNvSpPr>
            <a:spLocks noChangeArrowheads="1"/>
          </p:cNvSpPr>
          <p:nvPr/>
        </p:nvSpPr>
        <p:spPr bwMode="auto">
          <a:xfrm>
            <a:off x="6501819" y="2403798"/>
            <a:ext cx="984871" cy="32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650" dirty="0">
                <a:solidFill>
                  <a:schemeClr val="bg1"/>
                </a:solidFill>
                <a:latin typeface="微软雅黑" panose="020B0503020204020204" pitchFamily="34" charset="-122"/>
                <a:ea typeface="微软雅黑" panose="020B0503020204020204" pitchFamily="34" charset="-122"/>
                <a:sym typeface="方正兰亭黑_GBK" pitchFamily="2" charset="-122"/>
              </a:rPr>
              <a:t>添加标题</a:t>
            </a:r>
            <a:endParaRPr lang="en-US" altLang="zh-CN" sz="1650" dirty="0">
              <a:solidFill>
                <a:schemeClr val="bg1"/>
              </a:solidFill>
              <a:latin typeface="微软雅黑" panose="020B0503020204020204" pitchFamily="34" charset="-122"/>
              <a:ea typeface="微软雅黑" panose="020B0503020204020204" pitchFamily="34" charset="-122"/>
              <a:sym typeface="方正兰亭黑_GBK" pitchFamily="2" charset="-122"/>
            </a:endParaRPr>
          </a:p>
        </p:txBody>
      </p:sp>
      <p:sp>
        <p:nvSpPr>
          <p:cNvPr id="30" name="矩形 29"/>
          <p:cNvSpPr>
            <a:spLocks noChangeArrowheads="1"/>
          </p:cNvSpPr>
          <p:nvPr/>
        </p:nvSpPr>
        <p:spPr bwMode="auto">
          <a:xfrm>
            <a:off x="6340602" y="2763365"/>
            <a:ext cx="1406128" cy="1038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68573" tIns="34287" rIns="68573" bIns="34287">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lnSpc>
                <a:spcPct val="120000"/>
              </a:lnSpc>
              <a:spcBef>
                <a:spcPct val="0"/>
              </a:spcBef>
              <a:buFont typeface="Arial" panose="020B0604020202020204" pitchFamily="34" charset="0"/>
              <a:buNone/>
            </a:pPr>
            <a:r>
              <a:rPr lang="zh-CN" altLang="en-US" sz="1050" dirty="0">
                <a:solidFill>
                  <a:schemeClr val="bg1"/>
                </a:solidFill>
                <a:latin typeface="微软雅黑" panose="020B0503020204020204" pitchFamily="34" charset="-122"/>
                <a:ea typeface="微软雅黑" panose="020B0503020204020204" pitchFamily="34" charset="-122"/>
                <a:sym typeface="方正兰亭黑_GBK" pitchFamily="2" charset="-122"/>
              </a:rPr>
              <a:t>在此录入上述图表的描述说明，在此录入上述图表的描述说明，在此录入上述图表的描述说明。</a:t>
            </a:r>
            <a:endParaRPr lang="zh-CN" altLang="en-US" sz="1800" dirty="0">
              <a:latin typeface="微软雅黑" panose="020B0503020204020204" pitchFamily="34" charset="-122"/>
              <a:ea typeface="微软雅黑" panose="020B0503020204020204" pitchFamily="34" charset="-122"/>
            </a:endParaRPr>
          </a:p>
        </p:txBody>
      </p:sp>
      <p:sp>
        <p:nvSpPr>
          <p:cNvPr id="31" name="直接连接符 30"/>
          <p:cNvSpPr>
            <a:spLocks noChangeShapeType="1"/>
          </p:cNvSpPr>
          <p:nvPr/>
        </p:nvSpPr>
        <p:spPr bwMode="auto">
          <a:xfrm>
            <a:off x="1010174" y="3896840"/>
            <a:ext cx="7019925" cy="1191"/>
          </a:xfrm>
          <a:prstGeom prst="line">
            <a:avLst/>
          </a:prstGeom>
          <a:noFill/>
          <a:ln w="6350">
            <a:solidFill>
              <a:srgbClr val="A5A5A5"/>
            </a:solidFill>
            <a:bevel/>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sz="1013"/>
          </a:p>
        </p:txBody>
      </p:sp>
    </p:spTree>
    <p:extLst>
      <p:ext uri="{BB962C8B-B14F-4D97-AF65-F5344CB8AC3E}">
        <p14:creationId xmlns:p14="http://schemas.microsoft.com/office/powerpoint/2010/main" val="716597975"/>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2882"/>
                            </p:stCondLst>
                            <p:childTnLst>
                              <p:par>
                                <p:cTn id="45" presetID="22" presetClass="entr" presetSubtype="8"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750"/>
                                        <p:tgtEl>
                                          <p:spTgt spid="13"/>
                                        </p:tgtEl>
                                      </p:cBhvr>
                                    </p:animEffect>
                                  </p:childTnLst>
                                </p:cTn>
                              </p:par>
                            </p:childTnLst>
                          </p:cTn>
                        </p:par>
                        <p:par>
                          <p:cTn id="48" fill="hold">
                            <p:stCondLst>
                              <p:cond delay="3632"/>
                            </p:stCondLst>
                            <p:childTnLst>
                              <p:par>
                                <p:cTn id="49" presetID="22" presetClass="entr" presetSubtype="8"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750"/>
                                        <p:tgtEl>
                                          <p:spTgt spid="10"/>
                                        </p:tgtEl>
                                      </p:cBhvr>
                                    </p:animEffect>
                                  </p:childTnLst>
                                </p:cTn>
                              </p:par>
                            </p:childTnLst>
                          </p:cTn>
                        </p:par>
                        <p:par>
                          <p:cTn id="52" fill="hold">
                            <p:stCondLst>
                              <p:cond delay="4382"/>
                            </p:stCondLst>
                            <p:childTnLst>
                              <p:par>
                                <p:cTn id="53" presetID="22" presetClass="entr" presetSubtype="8"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750"/>
                                        <p:tgtEl>
                                          <p:spTgt spid="19"/>
                                        </p:tgtEl>
                                      </p:cBhvr>
                                    </p:animEffect>
                                  </p:childTnLst>
                                </p:cTn>
                              </p:par>
                            </p:childTnLst>
                          </p:cTn>
                        </p:par>
                        <p:par>
                          <p:cTn id="56" fill="hold">
                            <p:stCondLst>
                              <p:cond delay="5132"/>
                            </p:stCondLst>
                            <p:childTnLst>
                              <p:par>
                                <p:cTn id="57" presetID="22" presetClass="entr" presetSubtype="8" fill="hold" nodeType="after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wipe(left)">
                                      <p:cBhvr>
                                        <p:cTn id="59" dur="75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750"/>
                                        <p:tgtEl>
                                          <p:spTgt spid="23"/>
                                        </p:tgtEl>
                                      </p:cBhvr>
                                    </p:animEffect>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fade">
                                      <p:cBhvr>
                                        <p:cTn id="69" dur="750"/>
                                        <p:tgtEl>
                                          <p:spTgt spid="24"/>
                                        </p:tgtEl>
                                      </p:cBhvr>
                                    </p:animEffect>
                                    <p:anim calcmode="lin" valueType="num">
                                      <p:cBhvr>
                                        <p:cTn id="70" dur="750" fill="hold"/>
                                        <p:tgtEl>
                                          <p:spTgt spid="24"/>
                                        </p:tgtEl>
                                        <p:attrNameLst>
                                          <p:attrName>ppt_x</p:attrName>
                                        </p:attrNameLst>
                                      </p:cBhvr>
                                      <p:tavLst>
                                        <p:tav tm="0">
                                          <p:val>
                                            <p:strVal val="#ppt_x"/>
                                          </p:val>
                                        </p:tav>
                                        <p:tav tm="100000">
                                          <p:val>
                                            <p:strVal val="#ppt_x"/>
                                          </p:val>
                                        </p:tav>
                                      </p:tavLst>
                                    </p:anim>
                                    <p:anim calcmode="lin" valueType="num">
                                      <p:cBhvr>
                                        <p:cTn id="71" dur="750" fill="hold"/>
                                        <p:tgtEl>
                                          <p:spTgt spid="24"/>
                                        </p:tgtEl>
                                        <p:attrNameLst>
                                          <p:attrName>ppt_y</p:attrName>
                                        </p:attrNameLst>
                                      </p:cBhvr>
                                      <p:tavLst>
                                        <p:tav tm="0">
                                          <p:val>
                                            <p:strVal val="#ppt_y+.1"/>
                                          </p:val>
                                        </p:tav>
                                        <p:tav tm="100000">
                                          <p:val>
                                            <p:strVal val="#ppt_y"/>
                                          </p:val>
                                        </p:tav>
                                      </p:tavLst>
                                    </p:anim>
                                  </p:childTnLst>
                                </p:cTn>
                              </p:par>
                            </p:childTnLst>
                          </p:cTn>
                        </p:par>
                        <p:par>
                          <p:cTn id="72" fill="hold">
                            <p:stCondLst>
                              <p:cond delay="750"/>
                            </p:stCondLst>
                            <p:childTnLst>
                              <p:par>
                                <p:cTn id="73" presetID="10" presetClass="entr" presetSubtype="0" fill="hold" grpId="0" nodeType="after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750"/>
                                        <p:tgtEl>
                                          <p:spTgt spid="25"/>
                                        </p:tgtEl>
                                      </p:cBhvr>
                                    </p:animEffect>
                                  </p:childTnLst>
                                </p:cTn>
                              </p:par>
                            </p:childTnLst>
                          </p:cTn>
                        </p:par>
                        <p:par>
                          <p:cTn id="76" fill="hold">
                            <p:stCondLst>
                              <p:cond delay="1500"/>
                            </p:stCondLst>
                            <p:childTnLst>
                              <p:par>
                                <p:cTn id="77" presetID="42" presetClass="entr" presetSubtype="0" fill="hold" grpId="0" nodeType="after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fade">
                                      <p:cBhvr>
                                        <p:cTn id="79" dur="750"/>
                                        <p:tgtEl>
                                          <p:spTgt spid="26"/>
                                        </p:tgtEl>
                                      </p:cBhvr>
                                    </p:animEffect>
                                    <p:anim calcmode="lin" valueType="num">
                                      <p:cBhvr>
                                        <p:cTn id="80" dur="750" fill="hold"/>
                                        <p:tgtEl>
                                          <p:spTgt spid="26"/>
                                        </p:tgtEl>
                                        <p:attrNameLst>
                                          <p:attrName>ppt_x</p:attrName>
                                        </p:attrNameLst>
                                      </p:cBhvr>
                                      <p:tavLst>
                                        <p:tav tm="0">
                                          <p:val>
                                            <p:strVal val="#ppt_x"/>
                                          </p:val>
                                        </p:tav>
                                        <p:tav tm="100000">
                                          <p:val>
                                            <p:strVal val="#ppt_x"/>
                                          </p:val>
                                        </p:tav>
                                      </p:tavLst>
                                    </p:anim>
                                    <p:anim calcmode="lin" valueType="num">
                                      <p:cBhvr>
                                        <p:cTn id="81" dur="750" fill="hold"/>
                                        <p:tgtEl>
                                          <p:spTgt spid="26"/>
                                        </p:tgtEl>
                                        <p:attrNameLst>
                                          <p:attrName>ppt_y</p:attrName>
                                        </p:attrNameLst>
                                      </p:cBhvr>
                                      <p:tavLst>
                                        <p:tav tm="0">
                                          <p:val>
                                            <p:strVal val="#ppt_y+.1"/>
                                          </p:val>
                                        </p:tav>
                                        <p:tav tm="100000">
                                          <p:val>
                                            <p:strVal val="#ppt_y"/>
                                          </p:val>
                                        </p:tav>
                                      </p:tavLst>
                                    </p:anim>
                                  </p:childTnLst>
                                </p:cTn>
                              </p:par>
                            </p:childTnLst>
                          </p:cTn>
                        </p:par>
                        <p:par>
                          <p:cTn id="82" fill="hold">
                            <p:stCondLst>
                              <p:cond delay="2250"/>
                            </p:stCondLst>
                            <p:childTnLst>
                              <p:par>
                                <p:cTn id="83" presetID="10" presetClass="entr" presetSubtype="0"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750"/>
                                        <p:tgtEl>
                                          <p:spTgt spid="27"/>
                                        </p:tgtEl>
                                      </p:cBhvr>
                                    </p:animEffect>
                                  </p:childTnLst>
                                </p:cTn>
                              </p:par>
                            </p:childTnLst>
                          </p:cTn>
                        </p:par>
                        <p:par>
                          <p:cTn id="86" fill="hold">
                            <p:stCondLst>
                              <p:cond delay="3000"/>
                            </p:stCondLst>
                            <p:childTnLst>
                              <p:par>
                                <p:cTn id="87" presetID="42" presetClass="entr" presetSubtype="0" fill="hold" grpId="0" nodeType="after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fade">
                                      <p:cBhvr>
                                        <p:cTn id="89" dur="750"/>
                                        <p:tgtEl>
                                          <p:spTgt spid="28"/>
                                        </p:tgtEl>
                                      </p:cBhvr>
                                    </p:animEffect>
                                    <p:anim calcmode="lin" valueType="num">
                                      <p:cBhvr>
                                        <p:cTn id="90" dur="750" fill="hold"/>
                                        <p:tgtEl>
                                          <p:spTgt spid="28"/>
                                        </p:tgtEl>
                                        <p:attrNameLst>
                                          <p:attrName>ppt_x</p:attrName>
                                        </p:attrNameLst>
                                      </p:cBhvr>
                                      <p:tavLst>
                                        <p:tav tm="0">
                                          <p:val>
                                            <p:strVal val="#ppt_x"/>
                                          </p:val>
                                        </p:tav>
                                        <p:tav tm="100000">
                                          <p:val>
                                            <p:strVal val="#ppt_x"/>
                                          </p:val>
                                        </p:tav>
                                      </p:tavLst>
                                    </p:anim>
                                    <p:anim calcmode="lin" valueType="num">
                                      <p:cBhvr>
                                        <p:cTn id="91" dur="750" fill="hold"/>
                                        <p:tgtEl>
                                          <p:spTgt spid="28"/>
                                        </p:tgtEl>
                                        <p:attrNameLst>
                                          <p:attrName>ppt_y</p:attrName>
                                        </p:attrNameLst>
                                      </p:cBhvr>
                                      <p:tavLst>
                                        <p:tav tm="0">
                                          <p:val>
                                            <p:strVal val="#ppt_y+.1"/>
                                          </p:val>
                                        </p:tav>
                                        <p:tav tm="100000">
                                          <p:val>
                                            <p:strVal val="#ppt_y"/>
                                          </p:val>
                                        </p:tav>
                                      </p:tavLst>
                                    </p:anim>
                                  </p:childTnLst>
                                </p:cTn>
                              </p:par>
                            </p:childTnLst>
                          </p:cTn>
                        </p:par>
                        <p:par>
                          <p:cTn id="92" fill="hold">
                            <p:stCondLst>
                              <p:cond delay="3750"/>
                            </p:stCondLst>
                            <p:childTnLst>
                              <p:par>
                                <p:cTn id="93" presetID="10" presetClass="entr" presetSubtype="0"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750"/>
                                        <p:tgtEl>
                                          <p:spTgt spid="29"/>
                                        </p:tgtEl>
                                      </p:cBhvr>
                                    </p:animEffect>
                                  </p:childTnLst>
                                </p:cTn>
                              </p:par>
                            </p:childTnLst>
                          </p:cTn>
                        </p:par>
                        <p:par>
                          <p:cTn id="96" fill="hold">
                            <p:stCondLst>
                              <p:cond delay="4500"/>
                            </p:stCondLst>
                            <p:childTnLst>
                              <p:par>
                                <p:cTn id="97" presetID="42"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750"/>
                                        <p:tgtEl>
                                          <p:spTgt spid="30"/>
                                        </p:tgtEl>
                                      </p:cBhvr>
                                    </p:animEffect>
                                    <p:anim calcmode="lin" valueType="num">
                                      <p:cBhvr>
                                        <p:cTn id="100" dur="750" fill="hold"/>
                                        <p:tgtEl>
                                          <p:spTgt spid="30"/>
                                        </p:tgtEl>
                                        <p:attrNameLst>
                                          <p:attrName>ppt_x</p:attrName>
                                        </p:attrNameLst>
                                      </p:cBhvr>
                                      <p:tavLst>
                                        <p:tav tm="0">
                                          <p:val>
                                            <p:strVal val="#ppt_x"/>
                                          </p:val>
                                        </p:tav>
                                        <p:tav tm="100000">
                                          <p:val>
                                            <p:strVal val="#ppt_x"/>
                                          </p:val>
                                        </p:tav>
                                      </p:tavLst>
                                    </p:anim>
                                    <p:anim calcmode="lin" valueType="num">
                                      <p:cBhvr>
                                        <p:cTn id="101" dur="7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wipe(down)">
                                      <p:cBhvr>
                                        <p:cTn id="106" dur="750"/>
                                        <p:tgtEl>
                                          <p:spTgt spid="3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iterate type="wd">
                                    <p:tmPct val="10000"/>
                                  </p:iterate>
                                  <p:childTnLst>
                                    <p:set>
                                      <p:cBhvr>
                                        <p:cTn id="110" dur="1" fill="hold">
                                          <p:stCondLst>
                                            <p:cond delay="0"/>
                                          </p:stCondLst>
                                        </p:cTn>
                                        <p:tgtEl>
                                          <p:spTgt spid="22">
                                            <p:txEl>
                                              <p:pRg st="0" end="0"/>
                                            </p:txEl>
                                          </p:spTgt>
                                        </p:tgtEl>
                                        <p:attrNameLst>
                                          <p:attrName>style.visibility</p:attrName>
                                        </p:attrNameLst>
                                      </p:cBhvr>
                                      <p:to>
                                        <p:strVal val="visible"/>
                                      </p:to>
                                    </p:set>
                                    <p:animEffect transition="in" filter="wipe(left)">
                                      <p:cBhvr>
                                        <p:cTn id="111"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22" grpId="0" build="p"/>
      <p:bldP spid="23" grpId="0"/>
      <p:bldP spid="24" grpId="0"/>
      <p:bldP spid="25" grpId="0"/>
      <p:bldP spid="26" grpId="0"/>
      <p:bldP spid="27" grpId="0"/>
      <p:bldP spid="28" grpId="0"/>
      <p:bldP spid="29" grpId="0"/>
      <p:bldP spid="30" grpId="0"/>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文本框 9"/>
          <p:cNvSpPr txBox="1"/>
          <p:nvPr/>
        </p:nvSpPr>
        <p:spPr>
          <a:xfrm>
            <a:off x="1423889" y="2424907"/>
            <a:ext cx="1249687" cy="300083"/>
          </a:xfrm>
          <a:prstGeom prst="rect">
            <a:avLst/>
          </a:prstGeom>
          <a:noFill/>
        </p:spPr>
        <p:txBody>
          <a:bodyPr wrap="square" lIns="68580" tIns="34290" rIns="68580" bIns="34290"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11" name="文本框 10"/>
          <p:cNvSpPr txBox="1"/>
          <p:nvPr/>
        </p:nvSpPr>
        <p:spPr>
          <a:xfrm>
            <a:off x="3109486" y="3066648"/>
            <a:ext cx="1249687" cy="300083"/>
          </a:xfrm>
          <a:prstGeom prst="rect">
            <a:avLst/>
          </a:prstGeom>
          <a:noFill/>
        </p:spPr>
        <p:txBody>
          <a:bodyPr wrap="square" lIns="68580" tIns="34290" rIns="68580" bIns="34290"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12" name="文本框 11"/>
          <p:cNvSpPr txBox="1"/>
          <p:nvPr/>
        </p:nvSpPr>
        <p:spPr>
          <a:xfrm>
            <a:off x="4763112" y="2424907"/>
            <a:ext cx="1249687" cy="300083"/>
          </a:xfrm>
          <a:prstGeom prst="rect">
            <a:avLst/>
          </a:prstGeom>
          <a:noFill/>
        </p:spPr>
        <p:txBody>
          <a:bodyPr wrap="square" lIns="68580" tIns="34290" rIns="68580" bIns="34290"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13" name="文本框 12"/>
          <p:cNvSpPr txBox="1"/>
          <p:nvPr/>
        </p:nvSpPr>
        <p:spPr>
          <a:xfrm>
            <a:off x="6333419" y="3066648"/>
            <a:ext cx="1249687" cy="300083"/>
          </a:xfrm>
          <a:prstGeom prst="rect">
            <a:avLst/>
          </a:prstGeom>
          <a:noFill/>
        </p:spPr>
        <p:txBody>
          <a:bodyPr wrap="square" lIns="68580" tIns="34290" rIns="68580" bIns="34290"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grpSp>
        <p:nvGrpSpPr>
          <p:cNvPr id="14" name="组合 13"/>
          <p:cNvGrpSpPr/>
          <p:nvPr/>
        </p:nvGrpSpPr>
        <p:grpSpPr>
          <a:xfrm>
            <a:off x="3236639" y="2042749"/>
            <a:ext cx="897207" cy="897206"/>
            <a:chOff x="4315518" y="2723665"/>
            <a:chExt cx="1196276" cy="1196274"/>
          </a:xfrm>
        </p:grpSpPr>
        <p:sp>
          <p:nvSpPr>
            <p:cNvPr id="15" name="Teardrop 40"/>
            <p:cNvSpPr/>
            <p:nvPr/>
          </p:nvSpPr>
          <p:spPr>
            <a:xfrm>
              <a:off x="4315518" y="2723665"/>
              <a:ext cx="1196276" cy="1196274"/>
            </a:xfrm>
            <a:prstGeom prst="teardrop">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6" name="Group 80"/>
            <p:cNvGrpSpPr>
              <a:grpSpLocks noChangeAspect="1"/>
            </p:cNvGrpSpPr>
            <p:nvPr/>
          </p:nvGrpSpPr>
          <p:grpSpPr bwMode="auto">
            <a:xfrm>
              <a:off x="4674224" y="2892590"/>
              <a:ext cx="610129" cy="647440"/>
              <a:chOff x="4738" y="3130"/>
              <a:chExt cx="551" cy="590"/>
            </a:xfrm>
            <a:solidFill>
              <a:schemeClr val="bg1"/>
            </a:solidFill>
          </p:grpSpPr>
          <p:sp>
            <p:nvSpPr>
              <p:cNvPr id="17" name="Freeform 81"/>
              <p:cNvSpPr>
                <a:spLocks/>
              </p:cNvSpPr>
              <p:nvPr/>
            </p:nvSpPr>
            <p:spPr bwMode="auto">
              <a:xfrm>
                <a:off x="4738" y="3376"/>
                <a:ext cx="307" cy="344"/>
              </a:xfrm>
              <a:custGeom>
                <a:avLst/>
                <a:gdLst>
                  <a:gd name="T0" fmla="*/ 106 w 128"/>
                  <a:gd name="T1" fmla="*/ 144 h 144"/>
                  <a:gd name="T2" fmla="*/ 12 w 128"/>
                  <a:gd name="T3" fmla="*/ 144 h 144"/>
                  <a:gd name="T4" fmla="*/ 12 w 128"/>
                  <a:gd name="T5" fmla="*/ 14 h 144"/>
                  <a:gd name="T6" fmla="*/ 0 w 128"/>
                  <a:gd name="T7" fmla="*/ 14 h 144"/>
                  <a:gd name="T8" fmla="*/ 0 w 128"/>
                  <a:gd name="T9" fmla="*/ 0 h 144"/>
                  <a:gd name="T10" fmla="*/ 128 w 128"/>
                  <a:gd name="T11" fmla="*/ 0 h 144"/>
                  <a:gd name="T12" fmla="*/ 128 w 128"/>
                  <a:gd name="T13" fmla="*/ 14 h 144"/>
                  <a:gd name="T14" fmla="*/ 106 w 128"/>
                  <a:gd name="T15" fmla="*/ 14 h 144"/>
                  <a:gd name="T16" fmla="*/ 106 w 128"/>
                  <a:gd name="T1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144">
                    <a:moveTo>
                      <a:pt x="106" y="144"/>
                    </a:moveTo>
                    <a:cubicBezTo>
                      <a:pt x="74" y="144"/>
                      <a:pt x="43" y="144"/>
                      <a:pt x="12" y="144"/>
                    </a:cubicBezTo>
                    <a:cubicBezTo>
                      <a:pt x="12" y="100"/>
                      <a:pt x="12" y="57"/>
                      <a:pt x="12" y="14"/>
                    </a:cubicBezTo>
                    <a:cubicBezTo>
                      <a:pt x="8" y="14"/>
                      <a:pt x="4" y="14"/>
                      <a:pt x="0" y="14"/>
                    </a:cubicBezTo>
                    <a:cubicBezTo>
                      <a:pt x="0" y="9"/>
                      <a:pt x="0" y="4"/>
                      <a:pt x="0" y="0"/>
                    </a:cubicBezTo>
                    <a:cubicBezTo>
                      <a:pt x="43" y="0"/>
                      <a:pt x="85" y="0"/>
                      <a:pt x="128" y="0"/>
                    </a:cubicBezTo>
                    <a:cubicBezTo>
                      <a:pt x="128" y="4"/>
                      <a:pt x="128" y="9"/>
                      <a:pt x="128" y="14"/>
                    </a:cubicBezTo>
                    <a:cubicBezTo>
                      <a:pt x="121" y="14"/>
                      <a:pt x="114" y="14"/>
                      <a:pt x="106" y="14"/>
                    </a:cubicBezTo>
                    <a:cubicBezTo>
                      <a:pt x="106" y="57"/>
                      <a:pt x="106" y="100"/>
                      <a:pt x="106" y="144"/>
                    </a:cubicBezTo>
                    <a:close/>
                  </a:path>
                </a:pathLst>
              </a:custGeom>
              <a:grp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82"/>
              <p:cNvSpPr>
                <a:spLocks/>
              </p:cNvSpPr>
              <p:nvPr/>
            </p:nvSpPr>
            <p:spPr bwMode="auto">
              <a:xfrm>
                <a:off x="4940" y="3216"/>
                <a:ext cx="313" cy="504"/>
              </a:xfrm>
              <a:custGeom>
                <a:avLst/>
                <a:gdLst>
                  <a:gd name="T0" fmla="*/ 0 w 131"/>
                  <a:gd name="T1" fmla="*/ 19 h 211"/>
                  <a:gd name="T2" fmla="*/ 18 w 131"/>
                  <a:gd name="T3" fmla="*/ 0 h 211"/>
                  <a:gd name="T4" fmla="*/ 51 w 131"/>
                  <a:gd name="T5" fmla="*/ 30 h 211"/>
                  <a:gd name="T6" fmla="*/ 48 w 131"/>
                  <a:gd name="T7" fmla="*/ 33 h 211"/>
                  <a:gd name="T8" fmla="*/ 50 w 131"/>
                  <a:gd name="T9" fmla="*/ 36 h 211"/>
                  <a:gd name="T10" fmla="*/ 46 w 131"/>
                  <a:gd name="T11" fmla="*/ 39 h 211"/>
                  <a:gd name="T12" fmla="*/ 60 w 131"/>
                  <a:gd name="T13" fmla="*/ 41 h 211"/>
                  <a:gd name="T14" fmla="*/ 89 w 131"/>
                  <a:gd name="T15" fmla="*/ 35 h 211"/>
                  <a:gd name="T16" fmla="*/ 96 w 131"/>
                  <a:gd name="T17" fmla="*/ 26 h 211"/>
                  <a:gd name="T18" fmla="*/ 115 w 131"/>
                  <a:gd name="T19" fmla="*/ 15 h 211"/>
                  <a:gd name="T20" fmla="*/ 131 w 131"/>
                  <a:gd name="T21" fmla="*/ 30 h 211"/>
                  <a:gd name="T22" fmla="*/ 131 w 131"/>
                  <a:gd name="T23" fmla="*/ 33 h 211"/>
                  <a:gd name="T24" fmla="*/ 122 w 131"/>
                  <a:gd name="T25" fmla="*/ 109 h 211"/>
                  <a:gd name="T26" fmla="*/ 119 w 131"/>
                  <a:gd name="T27" fmla="*/ 122 h 211"/>
                  <a:gd name="T28" fmla="*/ 110 w 131"/>
                  <a:gd name="T29" fmla="*/ 132 h 211"/>
                  <a:gd name="T30" fmla="*/ 57 w 131"/>
                  <a:gd name="T31" fmla="*/ 140 h 211"/>
                  <a:gd name="T32" fmla="*/ 56 w 131"/>
                  <a:gd name="T33" fmla="*/ 140 h 211"/>
                  <a:gd name="T34" fmla="*/ 55 w 131"/>
                  <a:gd name="T35" fmla="*/ 140 h 211"/>
                  <a:gd name="T36" fmla="*/ 55 w 131"/>
                  <a:gd name="T37" fmla="*/ 145 h 211"/>
                  <a:gd name="T38" fmla="*/ 55 w 131"/>
                  <a:gd name="T39" fmla="*/ 195 h 211"/>
                  <a:gd name="T40" fmla="*/ 46 w 131"/>
                  <a:gd name="T41" fmla="*/ 209 h 211"/>
                  <a:gd name="T42" fmla="*/ 31 w 131"/>
                  <a:gd name="T43" fmla="*/ 200 h 211"/>
                  <a:gd name="T44" fmla="*/ 29 w 131"/>
                  <a:gd name="T45" fmla="*/ 170 h 211"/>
                  <a:gd name="T46" fmla="*/ 31 w 131"/>
                  <a:gd name="T47" fmla="*/ 138 h 211"/>
                  <a:gd name="T48" fmla="*/ 34 w 131"/>
                  <a:gd name="T49" fmla="*/ 130 h 211"/>
                  <a:gd name="T50" fmla="*/ 52 w 131"/>
                  <a:gd name="T51" fmla="*/ 116 h 211"/>
                  <a:gd name="T52" fmla="*/ 80 w 131"/>
                  <a:gd name="T53" fmla="*/ 111 h 211"/>
                  <a:gd name="T54" fmla="*/ 85 w 131"/>
                  <a:gd name="T55" fmla="*/ 107 h 211"/>
                  <a:gd name="T56" fmla="*/ 92 w 131"/>
                  <a:gd name="T57" fmla="*/ 62 h 211"/>
                  <a:gd name="T58" fmla="*/ 92 w 131"/>
                  <a:gd name="T59" fmla="*/ 60 h 211"/>
                  <a:gd name="T60" fmla="*/ 82 w 131"/>
                  <a:gd name="T61" fmla="*/ 63 h 211"/>
                  <a:gd name="T62" fmla="*/ 53 w 131"/>
                  <a:gd name="T63" fmla="*/ 63 h 211"/>
                  <a:gd name="T64" fmla="*/ 36 w 131"/>
                  <a:gd name="T65" fmla="*/ 60 h 211"/>
                  <a:gd name="T66" fmla="*/ 27 w 131"/>
                  <a:gd name="T67" fmla="*/ 46 h 211"/>
                  <a:gd name="T68" fmla="*/ 26 w 131"/>
                  <a:gd name="T69" fmla="*/ 43 h 211"/>
                  <a:gd name="T70" fmla="*/ 2 w 131"/>
                  <a:gd name="T71" fmla="*/ 21 h 211"/>
                  <a:gd name="T72" fmla="*/ 0 w 131"/>
                  <a:gd name="T73" fmla="*/ 19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1" h="211">
                    <a:moveTo>
                      <a:pt x="0" y="19"/>
                    </a:moveTo>
                    <a:cubicBezTo>
                      <a:pt x="6" y="12"/>
                      <a:pt x="12" y="6"/>
                      <a:pt x="18" y="0"/>
                    </a:cubicBezTo>
                    <a:cubicBezTo>
                      <a:pt x="29" y="10"/>
                      <a:pt x="40" y="20"/>
                      <a:pt x="51" y="30"/>
                    </a:cubicBezTo>
                    <a:cubicBezTo>
                      <a:pt x="50" y="31"/>
                      <a:pt x="49" y="32"/>
                      <a:pt x="48" y="33"/>
                    </a:cubicBezTo>
                    <a:cubicBezTo>
                      <a:pt x="49" y="34"/>
                      <a:pt x="49" y="35"/>
                      <a:pt x="50" y="36"/>
                    </a:cubicBezTo>
                    <a:cubicBezTo>
                      <a:pt x="49" y="37"/>
                      <a:pt x="48" y="37"/>
                      <a:pt x="46" y="39"/>
                    </a:cubicBezTo>
                    <a:cubicBezTo>
                      <a:pt x="51" y="39"/>
                      <a:pt x="55" y="40"/>
                      <a:pt x="60" y="41"/>
                    </a:cubicBezTo>
                    <a:cubicBezTo>
                      <a:pt x="70" y="42"/>
                      <a:pt x="80" y="41"/>
                      <a:pt x="89" y="35"/>
                    </a:cubicBezTo>
                    <a:cubicBezTo>
                      <a:pt x="92" y="32"/>
                      <a:pt x="95" y="30"/>
                      <a:pt x="96" y="26"/>
                    </a:cubicBezTo>
                    <a:cubicBezTo>
                      <a:pt x="100" y="18"/>
                      <a:pt x="107" y="15"/>
                      <a:pt x="115" y="15"/>
                    </a:cubicBezTo>
                    <a:cubicBezTo>
                      <a:pt x="122" y="16"/>
                      <a:pt x="129" y="23"/>
                      <a:pt x="131" y="30"/>
                    </a:cubicBezTo>
                    <a:cubicBezTo>
                      <a:pt x="131" y="31"/>
                      <a:pt x="131" y="32"/>
                      <a:pt x="131" y="33"/>
                    </a:cubicBezTo>
                    <a:cubicBezTo>
                      <a:pt x="129" y="59"/>
                      <a:pt x="128" y="84"/>
                      <a:pt x="122" y="109"/>
                    </a:cubicBezTo>
                    <a:cubicBezTo>
                      <a:pt x="121" y="114"/>
                      <a:pt x="120" y="118"/>
                      <a:pt x="119" y="122"/>
                    </a:cubicBezTo>
                    <a:cubicBezTo>
                      <a:pt x="118" y="127"/>
                      <a:pt x="114" y="130"/>
                      <a:pt x="110" y="132"/>
                    </a:cubicBezTo>
                    <a:cubicBezTo>
                      <a:pt x="93" y="140"/>
                      <a:pt x="75" y="142"/>
                      <a:pt x="57" y="140"/>
                    </a:cubicBezTo>
                    <a:cubicBezTo>
                      <a:pt x="57" y="140"/>
                      <a:pt x="56" y="140"/>
                      <a:pt x="56" y="140"/>
                    </a:cubicBezTo>
                    <a:cubicBezTo>
                      <a:pt x="56" y="140"/>
                      <a:pt x="56" y="140"/>
                      <a:pt x="55" y="140"/>
                    </a:cubicBezTo>
                    <a:cubicBezTo>
                      <a:pt x="55" y="142"/>
                      <a:pt x="55" y="144"/>
                      <a:pt x="55" y="145"/>
                    </a:cubicBezTo>
                    <a:cubicBezTo>
                      <a:pt x="53" y="162"/>
                      <a:pt x="53" y="178"/>
                      <a:pt x="55" y="195"/>
                    </a:cubicBezTo>
                    <a:cubicBezTo>
                      <a:pt x="56" y="202"/>
                      <a:pt x="52" y="208"/>
                      <a:pt x="46" y="209"/>
                    </a:cubicBezTo>
                    <a:cubicBezTo>
                      <a:pt x="39" y="211"/>
                      <a:pt x="32" y="207"/>
                      <a:pt x="31" y="200"/>
                    </a:cubicBezTo>
                    <a:cubicBezTo>
                      <a:pt x="30" y="190"/>
                      <a:pt x="29" y="180"/>
                      <a:pt x="29" y="170"/>
                    </a:cubicBezTo>
                    <a:cubicBezTo>
                      <a:pt x="28" y="159"/>
                      <a:pt x="29" y="148"/>
                      <a:pt x="31" y="138"/>
                    </a:cubicBezTo>
                    <a:cubicBezTo>
                      <a:pt x="32" y="135"/>
                      <a:pt x="33" y="133"/>
                      <a:pt x="34" y="130"/>
                    </a:cubicBezTo>
                    <a:cubicBezTo>
                      <a:pt x="37" y="122"/>
                      <a:pt x="44" y="118"/>
                      <a:pt x="52" y="116"/>
                    </a:cubicBezTo>
                    <a:cubicBezTo>
                      <a:pt x="61" y="113"/>
                      <a:pt x="71" y="112"/>
                      <a:pt x="80" y="111"/>
                    </a:cubicBezTo>
                    <a:cubicBezTo>
                      <a:pt x="84" y="111"/>
                      <a:pt x="84" y="111"/>
                      <a:pt x="85" y="107"/>
                    </a:cubicBezTo>
                    <a:cubicBezTo>
                      <a:pt x="88" y="92"/>
                      <a:pt x="90" y="77"/>
                      <a:pt x="92" y="62"/>
                    </a:cubicBezTo>
                    <a:cubicBezTo>
                      <a:pt x="92" y="61"/>
                      <a:pt x="92" y="61"/>
                      <a:pt x="92" y="60"/>
                    </a:cubicBezTo>
                    <a:cubicBezTo>
                      <a:pt x="88" y="61"/>
                      <a:pt x="85" y="62"/>
                      <a:pt x="82" y="63"/>
                    </a:cubicBezTo>
                    <a:cubicBezTo>
                      <a:pt x="72" y="65"/>
                      <a:pt x="63" y="65"/>
                      <a:pt x="53" y="63"/>
                    </a:cubicBezTo>
                    <a:cubicBezTo>
                      <a:pt x="47" y="63"/>
                      <a:pt x="42" y="62"/>
                      <a:pt x="36" y="60"/>
                    </a:cubicBezTo>
                    <a:cubicBezTo>
                      <a:pt x="28" y="59"/>
                      <a:pt x="25" y="54"/>
                      <a:pt x="27" y="46"/>
                    </a:cubicBezTo>
                    <a:cubicBezTo>
                      <a:pt x="27" y="45"/>
                      <a:pt x="27" y="44"/>
                      <a:pt x="26" y="43"/>
                    </a:cubicBezTo>
                    <a:cubicBezTo>
                      <a:pt x="18" y="36"/>
                      <a:pt x="10" y="28"/>
                      <a:pt x="2" y="21"/>
                    </a:cubicBezTo>
                    <a:cubicBezTo>
                      <a:pt x="1" y="20"/>
                      <a:pt x="1" y="20"/>
                      <a:pt x="0" y="1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83"/>
              <p:cNvSpPr>
                <a:spLocks/>
              </p:cNvSpPr>
              <p:nvPr/>
            </p:nvSpPr>
            <p:spPr bwMode="auto">
              <a:xfrm>
                <a:off x="5081" y="3412"/>
                <a:ext cx="208" cy="298"/>
              </a:xfrm>
              <a:custGeom>
                <a:avLst/>
                <a:gdLst>
                  <a:gd name="T0" fmla="*/ 39 w 87"/>
                  <a:gd name="T1" fmla="*/ 108 h 125"/>
                  <a:gd name="T2" fmla="*/ 48 w 87"/>
                  <a:gd name="T3" fmla="*/ 111 h 125"/>
                  <a:gd name="T4" fmla="*/ 52 w 87"/>
                  <a:gd name="T5" fmla="*/ 118 h 125"/>
                  <a:gd name="T6" fmla="*/ 50 w 87"/>
                  <a:gd name="T7" fmla="*/ 119 h 125"/>
                  <a:gd name="T8" fmla="*/ 46 w 87"/>
                  <a:gd name="T9" fmla="*/ 118 h 125"/>
                  <a:gd name="T10" fmla="*/ 45 w 87"/>
                  <a:gd name="T11" fmla="*/ 118 h 125"/>
                  <a:gd name="T12" fmla="*/ 44 w 87"/>
                  <a:gd name="T13" fmla="*/ 125 h 125"/>
                  <a:gd name="T14" fmla="*/ 34 w 87"/>
                  <a:gd name="T15" fmla="*/ 114 h 125"/>
                  <a:gd name="T16" fmla="*/ 20 w 87"/>
                  <a:gd name="T17" fmla="*/ 125 h 125"/>
                  <a:gd name="T18" fmla="*/ 22 w 87"/>
                  <a:gd name="T19" fmla="*/ 115 h 125"/>
                  <a:gd name="T20" fmla="*/ 31 w 87"/>
                  <a:gd name="T21" fmla="*/ 109 h 125"/>
                  <a:gd name="T22" fmla="*/ 33 w 87"/>
                  <a:gd name="T23" fmla="*/ 107 h 125"/>
                  <a:gd name="T24" fmla="*/ 33 w 87"/>
                  <a:gd name="T25" fmla="*/ 81 h 125"/>
                  <a:gd name="T26" fmla="*/ 33 w 87"/>
                  <a:gd name="T27" fmla="*/ 80 h 125"/>
                  <a:gd name="T28" fmla="*/ 27 w 87"/>
                  <a:gd name="T29" fmla="*/ 81 h 125"/>
                  <a:gd name="T30" fmla="*/ 7 w 87"/>
                  <a:gd name="T31" fmla="*/ 81 h 125"/>
                  <a:gd name="T32" fmla="*/ 1 w 87"/>
                  <a:gd name="T33" fmla="*/ 73 h 125"/>
                  <a:gd name="T34" fmla="*/ 12 w 87"/>
                  <a:gd name="T35" fmla="*/ 65 h 125"/>
                  <a:gd name="T36" fmla="*/ 43 w 87"/>
                  <a:gd name="T37" fmla="*/ 62 h 125"/>
                  <a:gd name="T38" fmla="*/ 70 w 87"/>
                  <a:gd name="T39" fmla="*/ 31 h 125"/>
                  <a:gd name="T40" fmla="*/ 73 w 87"/>
                  <a:gd name="T41" fmla="*/ 11 h 125"/>
                  <a:gd name="T42" fmla="*/ 81 w 87"/>
                  <a:gd name="T43" fmla="*/ 1 h 125"/>
                  <a:gd name="T44" fmla="*/ 87 w 87"/>
                  <a:gd name="T45" fmla="*/ 5 h 125"/>
                  <a:gd name="T46" fmla="*/ 86 w 87"/>
                  <a:gd name="T47" fmla="*/ 23 h 125"/>
                  <a:gd name="T48" fmla="*/ 72 w 87"/>
                  <a:gd name="T49" fmla="*/ 58 h 125"/>
                  <a:gd name="T50" fmla="*/ 52 w 87"/>
                  <a:gd name="T51" fmla="*/ 73 h 125"/>
                  <a:gd name="T52" fmla="*/ 41 w 87"/>
                  <a:gd name="T53" fmla="*/ 77 h 125"/>
                  <a:gd name="T54" fmla="*/ 39 w 87"/>
                  <a:gd name="T55" fmla="*/ 79 h 125"/>
                  <a:gd name="T56" fmla="*/ 39 w 87"/>
                  <a:gd name="T57" fmla="*/ 10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7" h="125">
                    <a:moveTo>
                      <a:pt x="39" y="108"/>
                    </a:moveTo>
                    <a:cubicBezTo>
                      <a:pt x="43" y="109"/>
                      <a:pt x="46" y="110"/>
                      <a:pt x="48" y="111"/>
                    </a:cubicBezTo>
                    <a:cubicBezTo>
                      <a:pt x="52" y="112"/>
                      <a:pt x="53" y="115"/>
                      <a:pt x="52" y="118"/>
                    </a:cubicBezTo>
                    <a:cubicBezTo>
                      <a:pt x="52" y="120"/>
                      <a:pt x="51" y="120"/>
                      <a:pt x="50" y="119"/>
                    </a:cubicBezTo>
                    <a:cubicBezTo>
                      <a:pt x="48" y="119"/>
                      <a:pt x="47" y="119"/>
                      <a:pt x="46" y="118"/>
                    </a:cubicBezTo>
                    <a:cubicBezTo>
                      <a:pt x="46" y="118"/>
                      <a:pt x="45" y="118"/>
                      <a:pt x="45" y="118"/>
                    </a:cubicBezTo>
                    <a:cubicBezTo>
                      <a:pt x="45" y="120"/>
                      <a:pt x="44" y="123"/>
                      <a:pt x="44" y="125"/>
                    </a:cubicBezTo>
                    <a:cubicBezTo>
                      <a:pt x="38" y="122"/>
                      <a:pt x="36" y="120"/>
                      <a:pt x="34" y="114"/>
                    </a:cubicBezTo>
                    <a:cubicBezTo>
                      <a:pt x="30" y="119"/>
                      <a:pt x="26" y="123"/>
                      <a:pt x="20" y="125"/>
                    </a:cubicBezTo>
                    <a:cubicBezTo>
                      <a:pt x="18" y="122"/>
                      <a:pt x="19" y="117"/>
                      <a:pt x="22" y="115"/>
                    </a:cubicBezTo>
                    <a:cubicBezTo>
                      <a:pt x="25" y="113"/>
                      <a:pt x="28" y="111"/>
                      <a:pt x="31" y="109"/>
                    </a:cubicBezTo>
                    <a:cubicBezTo>
                      <a:pt x="32" y="109"/>
                      <a:pt x="33" y="108"/>
                      <a:pt x="33" y="107"/>
                    </a:cubicBezTo>
                    <a:cubicBezTo>
                      <a:pt x="33" y="99"/>
                      <a:pt x="33" y="90"/>
                      <a:pt x="33" y="81"/>
                    </a:cubicBezTo>
                    <a:cubicBezTo>
                      <a:pt x="33" y="81"/>
                      <a:pt x="33" y="81"/>
                      <a:pt x="33" y="80"/>
                    </a:cubicBezTo>
                    <a:cubicBezTo>
                      <a:pt x="31" y="81"/>
                      <a:pt x="29" y="81"/>
                      <a:pt x="27" y="81"/>
                    </a:cubicBezTo>
                    <a:cubicBezTo>
                      <a:pt x="20" y="81"/>
                      <a:pt x="13" y="81"/>
                      <a:pt x="7" y="81"/>
                    </a:cubicBezTo>
                    <a:cubicBezTo>
                      <a:pt x="2" y="81"/>
                      <a:pt x="0" y="78"/>
                      <a:pt x="1" y="73"/>
                    </a:cubicBezTo>
                    <a:cubicBezTo>
                      <a:pt x="3" y="68"/>
                      <a:pt x="7" y="65"/>
                      <a:pt x="12" y="65"/>
                    </a:cubicBezTo>
                    <a:cubicBezTo>
                      <a:pt x="23" y="66"/>
                      <a:pt x="33" y="65"/>
                      <a:pt x="43" y="62"/>
                    </a:cubicBezTo>
                    <a:cubicBezTo>
                      <a:pt x="58" y="57"/>
                      <a:pt x="67" y="46"/>
                      <a:pt x="70" y="31"/>
                    </a:cubicBezTo>
                    <a:cubicBezTo>
                      <a:pt x="72" y="24"/>
                      <a:pt x="72" y="18"/>
                      <a:pt x="73" y="11"/>
                    </a:cubicBezTo>
                    <a:cubicBezTo>
                      <a:pt x="73" y="6"/>
                      <a:pt x="76" y="2"/>
                      <a:pt x="81" y="1"/>
                    </a:cubicBezTo>
                    <a:cubicBezTo>
                      <a:pt x="84" y="0"/>
                      <a:pt x="87" y="2"/>
                      <a:pt x="87" y="5"/>
                    </a:cubicBezTo>
                    <a:cubicBezTo>
                      <a:pt x="87" y="11"/>
                      <a:pt x="87" y="17"/>
                      <a:pt x="86" y="23"/>
                    </a:cubicBezTo>
                    <a:cubicBezTo>
                      <a:pt x="84" y="36"/>
                      <a:pt x="80" y="48"/>
                      <a:pt x="72" y="58"/>
                    </a:cubicBezTo>
                    <a:cubicBezTo>
                      <a:pt x="66" y="64"/>
                      <a:pt x="59" y="69"/>
                      <a:pt x="52" y="73"/>
                    </a:cubicBezTo>
                    <a:cubicBezTo>
                      <a:pt x="48" y="74"/>
                      <a:pt x="45" y="76"/>
                      <a:pt x="41" y="77"/>
                    </a:cubicBezTo>
                    <a:cubicBezTo>
                      <a:pt x="40" y="78"/>
                      <a:pt x="39" y="79"/>
                      <a:pt x="39" y="79"/>
                    </a:cubicBezTo>
                    <a:cubicBezTo>
                      <a:pt x="39" y="89"/>
                      <a:pt x="39" y="99"/>
                      <a:pt x="39" y="10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84"/>
              <p:cNvSpPr>
                <a:spLocks/>
              </p:cNvSpPr>
              <p:nvPr/>
            </p:nvSpPr>
            <p:spPr bwMode="auto">
              <a:xfrm>
                <a:off x="5129" y="3130"/>
                <a:ext cx="102" cy="102"/>
              </a:xfrm>
              <a:custGeom>
                <a:avLst/>
                <a:gdLst>
                  <a:gd name="T0" fmla="*/ 22 w 43"/>
                  <a:gd name="T1" fmla="*/ 1 h 43"/>
                  <a:gd name="T2" fmla="*/ 43 w 43"/>
                  <a:gd name="T3" fmla="*/ 22 h 43"/>
                  <a:gd name="T4" fmla="*/ 22 w 43"/>
                  <a:gd name="T5" fmla="*/ 43 h 43"/>
                  <a:gd name="T6" fmla="*/ 1 w 43"/>
                  <a:gd name="T7" fmla="*/ 21 h 43"/>
                  <a:gd name="T8" fmla="*/ 22 w 43"/>
                  <a:gd name="T9" fmla="*/ 1 h 43"/>
                </a:gdLst>
                <a:ahLst/>
                <a:cxnLst>
                  <a:cxn ang="0">
                    <a:pos x="T0" y="T1"/>
                  </a:cxn>
                  <a:cxn ang="0">
                    <a:pos x="T2" y="T3"/>
                  </a:cxn>
                  <a:cxn ang="0">
                    <a:pos x="T4" y="T5"/>
                  </a:cxn>
                  <a:cxn ang="0">
                    <a:pos x="T6" y="T7"/>
                  </a:cxn>
                  <a:cxn ang="0">
                    <a:pos x="T8" y="T9"/>
                  </a:cxn>
                </a:cxnLst>
                <a:rect l="0" t="0" r="r" b="b"/>
                <a:pathLst>
                  <a:path w="43" h="43">
                    <a:moveTo>
                      <a:pt x="22" y="1"/>
                    </a:moveTo>
                    <a:cubicBezTo>
                      <a:pt x="34" y="1"/>
                      <a:pt x="43" y="10"/>
                      <a:pt x="43" y="22"/>
                    </a:cubicBezTo>
                    <a:cubicBezTo>
                      <a:pt x="42" y="34"/>
                      <a:pt x="33" y="43"/>
                      <a:pt x="22" y="43"/>
                    </a:cubicBezTo>
                    <a:cubicBezTo>
                      <a:pt x="10" y="42"/>
                      <a:pt x="0" y="33"/>
                      <a:pt x="1" y="21"/>
                    </a:cubicBezTo>
                    <a:cubicBezTo>
                      <a:pt x="1" y="10"/>
                      <a:pt x="11" y="0"/>
                      <a:pt x="22" y="1"/>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1" name="组合 20"/>
          <p:cNvGrpSpPr/>
          <p:nvPr/>
        </p:nvGrpSpPr>
        <p:grpSpPr>
          <a:xfrm>
            <a:off x="1600129" y="1401008"/>
            <a:ext cx="897207" cy="897206"/>
            <a:chOff x="2133505" y="1868011"/>
            <a:chExt cx="1196276" cy="1196274"/>
          </a:xfrm>
        </p:grpSpPr>
        <p:sp>
          <p:nvSpPr>
            <p:cNvPr id="22" name="Teardrop 40"/>
            <p:cNvSpPr/>
            <p:nvPr/>
          </p:nvSpPr>
          <p:spPr>
            <a:xfrm>
              <a:off x="2133505" y="1868011"/>
              <a:ext cx="1196276" cy="1196274"/>
            </a:xfrm>
            <a:prstGeom prst="teardrop">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3" name="组合 22"/>
            <p:cNvGrpSpPr/>
            <p:nvPr/>
          </p:nvGrpSpPr>
          <p:grpSpPr>
            <a:xfrm>
              <a:off x="2594152" y="2091252"/>
              <a:ext cx="489277" cy="684119"/>
              <a:chOff x="9451975" y="2613025"/>
              <a:chExt cx="538163" cy="752475"/>
            </a:xfrm>
            <a:solidFill>
              <a:schemeClr val="bg1"/>
            </a:solidFill>
          </p:grpSpPr>
          <p:sp>
            <p:nvSpPr>
              <p:cNvPr id="24" name="Freeform 10"/>
              <p:cNvSpPr>
                <a:spLocks/>
              </p:cNvSpPr>
              <p:nvPr/>
            </p:nvSpPr>
            <p:spPr bwMode="auto">
              <a:xfrm>
                <a:off x="9526588" y="2651125"/>
                <a:ext cx="142875" cy="153987"/>
              </a:xfrm>
              <a:custGeom>
                <a:avLst/>
                <a:gdLst>
                  <a:gd name="T0" fmla="*/ 4 w 38"/>
                  <a:gd name="T1" fmla="*/ 26 h 41"/>
                  <a:gd name="T2" fmla="*/ 19 w 38"/>
                  <a:gd name="T3" fmla="*/ 41 h 41"/>
                  <a:gd name="T4" fmla="*/ 34 w 38"/>
                  <a:gd name="T5" fmla="*/ 26 h 41"/>
                  <a:gd name="T6" fmla="*/ 37 w 38"/>
                  <a:gd name="T7" fmla="*/ 20 h 41"/>
                  <a:gd name="T8" fmla="*/ 35 w 38"/>
                  <a:gd name="T9" fmla="*/ 17 h 41"/>
                  <a:gd name="T10" fmla="*/ 19 w 38"/>
                  <a:gd name="T11" fmla="*/ 0 h 41"/>
                  <a:gd name="T12" fmla="*/ 3 w 38"/>
                  <a:gd name="T13" fmla="*/ 17 h 41"/>
                  <a:gd name="T14" fmla="*/ 0 w 38"/>
                  <a:gd name="T15" fmla="*/ 20 h 41"/>
                  <a:gd name="T16" fmla="*/ 4 w 38"/>
                  <a:gd name="T17" fmla="*/ 2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41">
                    <a:moveTo>
                      <a:pt x="4" y="26"/>
                    </a:moveTo>
                    <a:cubicBezTo>
                      <a:pt x="6" y="34"/>
                      <a:pt x="11" y="41"/>
                      <a:pt x="19" y="41"/>
                    </a:cubicBezTo>
                    <a:cubicBezTo>
                      <a:pt x="27" y="41"/>
                      <a:pt x="32" y="34"/>
                      <a:pt x="34" y="26"/>
                    </a:cubicBezTo>
                    <a:cubicBezTo>
                      <a:pt x="36" y="25"/>
                      <a:pt x="38" y="22"/>
                      <a:pt x="37" y="20"/>
                    </a:cubicBezTo>
                    <a:cubicBezTo>
                      <a:pt x="37" y="18"/>
                      <a:pt x="36" y="17"/>
                      <a:pt x="35" y="17"/>
                    </a:cubicBezTo>
                    <a:cubicBezTo>
                      <a:pt x="35" y="7"/>
                      <a:pt x="28" y="0"/>
                      <a:pt x="19" y="0"/>
                    </a:cubicBezTo>
                    <a:cubicBezTo>
                      <a:pt x="10" y="0"/>
                      <a:pt x="3" y="7"/>
                      <a:pt x="3" y="17"/>
                    </a:cubicBezTo>
                    <a:cubicBezTo>
                      <a:pt x="1" y="17"/>
                      <a:pt x="0" y="18"/>
                      <a:pt x="0" y="20"/>
                    </a:cubicBezTo>
                    <a:cubicBezTo>
                      <a:pt x="0" y="22"/>
                      <a:pt x="1" y="26"/>
                      <a:pt x="4" y="2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11"/>
              <p:cNvSpPr>
                <a:spLocks/>
              </p:cNvSpPr>
              <p:nvPr/>
            </p:nvSpPr>
            <p:spPr bwMode="auto">
              <a:xfrm>
                <a:off x="9451975" y="2813050"/>
                <a:ext cx="398463" cy="552450"/>
              </a:xfrm>
              <a:custGeom>
                <a:avLst/>
                <a:gdLst>
                  <a:gd name="T0" fmla="*/ 97 w 106"/>
                  <a:gd name="T1" fmla="*/ 36 h 147"/>
                  <a:gd name="T2" fmla="*/ 82 w 106"/>
                  <a:gd name="T3" fmla="*/ 38 h 147"/>
                  <a:gd name="T4" fmla="*/ 79 w 106"/>
                  <a:gd name="T5" fmla="*/ 37 h 147"/>
                  <a:gd name="T6" fmla="*/ 67 w 106"/>
                  <a:gd name="T7" fmla="*/ 11 h 147"/>
                  <a:gd name="T8" fmla="*/ 66 w 106"/>
                  <a:gd name="T9" fmla="*/ 8 h 147"/>
                  <a:gd name="T10" fmla="*/ 54 w 106"/>
                  <a:gd name="T11" fmla="*/ 2 h 147"/>
                  <a:gd name="T12" fmla="*/ 49 w 106"/>
                  <a:gd name="T13" fmla="*/ 0 h 147"/>
                  <a:gd name="T14" fmla="*/ 43 w 106"/>
                  <a:gd name="T15" fmla="*/ 22 h 147"/>
                  <a:gd name="T16" fmla="*/ 43 w 106"/>
                  <a:gd name="T17" fmla="*/ 5 h 147"/>
                  <a:gd name="T18" fmla="*/ 38 w 106"/>
                  <a:gd name="T19" fmla="*/ 2 h 147"/>
                  <a:gd name="T20" fmla="*/ 37 w 106"/>
                  <a:gd name="T21" fmla="*/ 9 h 147"/>
                  <a:gd name="T22" fmla="*/ 28 w 106"/>
                  <a:gd name="T23" fmla="*/ 0 h 147"/>
                  <a:gd name="T24" fmla="*/ 28 w 106"/>
                  <a:gd name="T25" fmla="*/ 0 h 147"/>
                  <a:gd name="T26" fmla="*/ 10 w 106"/>
                  <a:gd name="T27" fmla="*/ 7 h 147"/>
                  <a:gd name="T28" fmla="*/ 1 w 106"/>
                  <a:gd name="T29" fmla="*/ 69 h 147"/>
                  <a:gd name="T30" fmla="*/ 14 w 106"/>
                  <a:gd name="T31" fmla="*/ 70 h 147"/>
                  <a:gd name="T32" fmla="*/ 18 w 106"/>
                  <a:gd name="T33" fmla="*/ 23 h 147"/>
                  <a:gd name="T34" fmla="*/ 18 w 106"/>
                  <a:gd name="T35" fmla="*/ 65 h 147"/>
                  <a:gd name="T36" fmla="*/ 18 w 106"/>
                  <a:gd name="T37" fmla="*/ 138 h 147"/>
                  <a:gd name="T38" fmla="*/ 27 w 106"/>
                  <a:gd name="T39" fmla="*/ 147 h 147"/>
                  <a:gd name="T40" fmla="*/ 36 w 106"/>
                  <a:gd name="T41" fmla="*/ 138 h 147"/>
                  <a:gd name="T42" fmla="*/ 41 w 106"/>
                  <a:gd name="T43" fmla="*/ 77 h 147"/>
                  <a:gd name="T44" fmla="*/ 50 w 106"/>
                  <a:gd name="T45" fmla="*/ 147 h 147"/>
                  <a:gd name="T46" fmla="*/ 50 w 106"/>
                  <a:gd name="T47" fmla="*/ 147 h 147"/>
                  <a:gd name="T48" fmla="*/ 59 w 106"/>
                  <a:gd name="T49" fmla="*/ 70 h 147"/>
                  <a:gd name="T50" fmla="*/ 60 w 106"/>
                  <a:gd name="T51" fmla="*/ 29 h 147"/>
                  <a:gd name="T52" fmla="*/ 67 w 106"/>
                  <a:gd name="T53" fmla="*/ 43 h 147"/>
                  <a:gd name="T54" fmla="*/ 71 w 106"/>
                  <a:gd name="T55" fmla="*/ 50 h 147"/>
                  <a:gd name="T56" fmla="*/ 75 w 106"/>
                  <a:gd name="T57" fmla="*/ 52 h 147"/>
                  <a:gd name="T58" fmla="*/ 77 w 106"/>
                  <a:gd name="T59" fmla="*/ 52 h 147"/>
                  <a:gd name="T60" fmla="*/ 81 w 106"/>
                  <a:gd name="T61" fmla="*/ 52 h 147"/>
                  <a:gd name="T62" fmla="*/ 100 w 106"/>
                  <a:gd name="T63" fmla="*/ 49 h 147"/>
                  <a:gd name="T64" fmla="*/ 97 w 106"/>
                  <a:gd name="T65" fmla="*/ 3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6" h="147">
                    <a:moveTo>
                      <a:pt x="97" y="36"/>
                    </a:moveTo>
                    <a:cubicBezTo>
                      <a:pt x="97" y="36"/>
                      <a:pt x="97" y="36"/>
                      <a:pt x="97" y="36"/>
                    </a:cubicBezTo>
                    <a:cubicBezTo>
                      <a:pt x="95" y="36"/>
                      <a:pt x="91" y="37"/>
                      <a:pt x="87" y="37"/>
                    </a:cubicBezTo>
                    <a:cubicBezTo>
                      <a:pt x="85" y="38"/>
                      <a:pt x="83" y="38"/>
                      <a:pt x="82" y="38"/>
                    </a:cubicBezTo>
                    <a:cubicBezTo>
                      <a:pt x="81" y="38"/>
                      <a:pt x="81" y="38"/>
                      <a:pt x="80" y="38"/>
                    </a:cubicBezTo>
                    <a:cubicBezTo>
                      <a:pt x="80" y="38"/>
                      <a:pt x="80" y="37"/>
                      <a:pt x="79" y="37"/>
                    </a:cubicBezTo>
                    <a:cubicBezTo>
                      <a:pt x="77" y="32"/>
                      <a:pt x="73" y="25"/>
                      <a:pt x="71" y="19"/>
                    </a:cubicBezTo>
                    <a:cubicBezTo>
                      <a:pt x="69" y="16"/>
                      <a:pt x="68" y="13"/>
                      <a:pt x="67" y="11"/>
                    </a:cubicBezTo>
                    <a:cubicBezTo>
                      <a:pt x="67" y="10"/>
                      <a:pt x="66" y="10"/>
                      <a:pt x="66" y="9"/>
                    </a:cubicBezTo>
                    <a:cubicBezTo>
                      <a:pt x="66" y="8"/>
                      <a:pt x="66" y="8"/>
                      <a:pt x="66" y="8"/>
                    </a:cubicBezTo>
                    <a:cubicBezTo>
                      <a:pt x="65" y="7"/>
                      <a:pt x="65" y="6"/>
                      <a:pt x="64" y="6"/>
                    </a:cubicBezTo>
                    <a:cubicBezTo>
                      <a:pt x="63" y="5"/>
                      <a:pt x="61" y="3"/>
                      <a:pt x="54" y="2"/>
                    </a:cubicBezTo>
                    <a:cubicBezTo>
                      <a:pt x="52" y="1"/>
                      <a:pt x="51" y="0"/>
                      <a:pt x="49" y="0"/>
                    </a:cubicBezTo>
                    <a:cubicBezTo>
                      <a:pt x="49" y="0"/>
                      <a:pt x="49" y="0"/>
                      <a:pt x="49" y="0"/>
                    </a:cubicBezTo>
                    <a:cubicBezTo>
                      <a:pt x="49" y="0"/>
                      <a:pt x="49" y="0"/>
                      <a:pt x="49" y="0"/>
                    </a:cubicBezTo>
                    <a:cubicBezTo>
                      <a:pt x="49" y="4"/>
                      <a:pt x="48" y="12"/>
                      <a:pt x="43" y="22"/>
                    </a:cubicBezTo>
                    <a:cubicBezTo>
                      <a:pt x="42" y="15"/>
                      <a:pt x="41" y="9"/>
                      <a:pt x="41" y="9"/>
                    </a:cubicBezTo>
                    <a:cubicBezTo>
                      <a:pt x="43" y="5"/>
                      <a:pt x="43" y="5"/>
                      <a:pt x="43" y="5"/>
                    </a:cubicBezTo>
                    <a:cubicBezTo>
                      <a:pt x="40" y="2"/>
                      <a:pt x="40" y="2"/>
                      <a:pt x="40" y="2"/>
                    </a:cubicBezTo>
                    <a:cubicBezTo>
                      <a:pt x="38" y="2"/>
                      <a:pt x="38" y="2"/>
                      <a:pt x="38" y="2"/>
                    </a:cubicBezTo>
                    <a:cubicBezTo>
                      <a:pt x="35" y="5"/>
                      <a:pt x="35" y="5"/>
                      <a:pt x="35" y="5"/>
                    </a:cubicBezTo>
                    <a:cubicBezTo>
                      <a:pt x="37" y="9"/>
                      <a:pt x="37" y="9"/>
                      <a:pt x="37" y="9"/>
                    </a:cubicBezTo>
                    <a:cubicBezTo>
                      <a:pt x="36" y="9"/>
                      <a:pt x="35" y="15"/>
                      <a:pt x="35" y="22"/>
                    </a:cubicBezTo>
                    <a:cubicBezTo>
                      <a:pt x="30" y="12"/>
                      <a:pt x="28" y="4"/>
                      <a:pt x="28" y="0"/>
                    </a:cubicBezTo>
                    <a:cubicBezTo>
                      <a:pt x="28" y="0"/>
                      <a:pt x="28" y="0"/>
                      <a:pt x="28" y="0"/>
                    </a:cubicBezTo>
                    <a:cubicBezTo>
                      <a:pt x="28" y="0"/>
                      <a:pt x="28" y="0"/>
                      <a:pt x="28" y="0"/>
                    </a:cubicBezTo>
                    <a:cubicBezTo>
                      <a:pt x="27" y="0"/>
                      <a:pt x="25" y="1"/>
                      <a:pt x="24" y="2"/>
                    </a:cubicBezTo>
                    <a:cubicBezTo>
                      <a:pt x="20" y="3"/>
                      <a:pt x="14" y="5"/>
                      <a:pt x="10" y="7"/>
                    </a:cubicBezTo>
                    <a:cubicBezTo>
                      <a:pt x="8" y="9"/>
                      <a:pt x="2" y="17"/>
                      <a:pt x="0" y="44"/>
                    </a:cubicBezTo>
                    <a:cubicBezTo>
                      <a:pt x="0" y="53"/>
                      <a:pt x="1" y="69"/>
                      <a:pt x="1" y="69"/>
                    </a:cubicBezTo>
                    <a:cubicBezTo>
                      <a:pt x="2" y="73"/>
                      <a:pt x="3" y="77"/>
                      <a:pt x="7" y="77"/>
                    </a:cubicBezTo>
                    <a:cubicBezTo>
                      <a:pt x="12" y="77"/>
                      <a:pt x="14" y="74"/>
                      <a:pt x="14" y="70"/>
                    </a:cubicBezTo>
                    <a:cubicBezTo>
                      <a:pt x="14" y="70"/>
                      <a:pt x="13" y="56"/>
                      <a:pt x="14" y="45"/>
                    </a:cubicBezTo>
                    <a:cubicBezTo>
                      <a:pt x="14" y="36"/>
                      <a:pt x="16" y="23"/>
                      <a:pt x="18" y="23"/>
                    </a:cubicBezTo>
                    <a:cubicBezTo>
                      <a:pt x="18" y="23"/>
                      <a:pt x="18" y="23"/>
                      <a:pt x="18" y="23"/>
                    </a:cubicBezTo>
                    <a:cubicBezTo>
                      <a:pt x="18" y="65"/>
                      <a:pt x="18" y="65"/>
                      <a:pt x="18" y="65"/>
                    </a:cubicBezTo>
                    <a:cubicBezTo>
                      <a:pt x="18" y="67"/>
                      <a:pt x="18" y="69"/>
                      <a:pt x="18" y="70"/>
                    </a:cubicBezTo>
                    <a:cubicBezTo>
                      <a:pt x="18" y="138"/>
                      <a:pt x="18" y="138"/>
                      <a:pt x="18" y="138"/>
                    </a:cubicBezTo>
                    <a:cubicBezTo>
                      <a:pt x="18" y="143"/>
                      <a:pt x="22" y="147"/>
                      <a:pt x="27" y="147"/>
                    </a:cubicBezTo>
                    <a:cubicBezTo>
                      <a:pt x="27" y="147"/>
                      <a:pt x="27" y="147"/>
                      <a:pt x="27" y="147"/>
                    </a:cubicBezTo>
                    <a:cubicBezTo>
                      <a:pt x="27" y="147"/>
                      <a:pt x="27" y="147"/>
                      <a:pt x="27" y="147"/>
                    </a:cubicBezTo>
                    <a:cubicBezTo>
                      <a:pt x="32" y="147"/>
                      <a:pt x="36" y="143"/>
                      <a:pt x="36" y="138"/>
                    </a:cubicBezTo>
                    <a:cubicBezTo>
                      <a:pt x="36" y="77"/>
                      <a:pt x="36" y="77"/>
                      <a:pt x="36" y="77"/>
                    </a:cubicBezTo>
                    <a:cubicBezTo>
                      <a:pt x="41" y="77"/>
                      <a:pt x="41" y="77"/>
                      <a:pt x="41" y="77"/>
                    </a:cubicBezTo>
                    <a:cubicBezTo>
                      <a:pt x="41" y="138"/>
                      <a:pt x="41" y="138"/>
                      <a:pt x="41" y="138"/>
                    </a:cubicBezTo>
                    <a:cubicBezTo>
                      <a:pt x="41" y="143"/>
                      <a:pt x="45" y="147"/>
                      <a:pt x="50" y="147"/>
                    </a:cubicBezTo>
                    <a:cubicBezTo>
                      <a:pt x="50" y="147"/>
                      <a:pt x="50" y="147"/>
                      <a:pt x="50" y="147"/>
                    </a:cubicBezTo>
                    <a:cubicBezTo>
                      <a:pt x="50" y="147"/>
                      <a:pt x="50" y="147"/>
                      <a:pt x="50" y="147"/>
                    </a:cubicBezTo>
                    <a:cubicBezTo>
                      <a:pt x="55" y="147"/>
                      <a:pt x="59" y="143"/>
                      <a:pt x="59" y="138"/>
                    </a:cubicBezTo>
                    <a:cubicBezTo>
                      <a:pt x="59" y="70"/>
                      <a:pt x="59" y="70"/>
                      <a:pt x="59" y="70"/>
                    </a:cubicBezTo>
                    <a:cubicBezTo>
                      <a:pt x="60" y="69"/>
                      <a:pt x="60" y="67"/>
                      <a:pt x="60" y="65"/>
                    </a:cubicBezTo>
                    <a:cubicBezTo>
                      <a:pt x="60" y="29"/>
                      <a:pt x="60" y="29"/>
                      <a:pt x="60" y="29"/>
                    </a:cubicBezTo>
                    <a:cubicBezTo>
                      <a:pt x="60" y="29"/>
                      <a:pt x="60" y="30"/>
                      <a:pt x="61" y="31"/>
                    </a:cubicBezTo>
                    <a:cubicBezTo>
                      <a:pt x="63" y="35"/>
                      <a:pt x="65" y="40"/>
                      <a:pt x="67" y="43"/>
                    </a:cubicBezTo>
                    <a:cubicBezTo>
                      <a:pt x="68" y="45"/>
                      <a:pt x="69" y="46"/>
                      <a:pt x="70" y="48"/>
                    </a:cubicBezTo>
                    <a:cubicBezTo>
                      <a:pt x="70" y="48"/>
                      <a:pt x="71" y="49"/>
                      <a:pt x="71" y="50"/>
                    </a:cubicBezTo>
                    <a:cubicBezTo>
                      <a:pt x="71" y="50"/>
                      <a:pt x="72" y="50"/>
                      <a:pt x="72" y="51"/>
                    </a:cubicBezTo>
                    <a:cubicBezTo>
                      <a:pt x="73" y="51"/>
                      <a:pt x="74" y="52"/>
                      <a:pt x="75" y="52"/>
                    </a:cubicBezTo>
                    <a:cubicBezTo>
                      <a:pt x="75" y="52"/>
                      <a:pt x="75" y="52"/>
                      <a:pt x="75" y="52"/>
                    </a:cubicBezTo>
                    <a:cubicBezTo>
                      <a:pt x="76" y="52"/>
                      <a:pt x="76" y="52"/>
                      <a:pt x="77" y="52"/>
                    </a:cubicBezTo>
                    <a:cubicBezTo>
                      <a:pt x="77" y="53"/>
                      <a:pt x="78" y="53"/>
                      <a:pt x="78" y="53"/>
                    </a:cubicBezTo>
                    <a:cubicBezTo>
                      <a:pt x="79" y="53"/>
                      <a:pt x="80" y="52"/>
                      <a:pt x="81" y="52"/>
                    </a:cubicBezTo>
                    <a:cubicBezTo>
                      <a:pt x="85" y="52"/>
                      <a:pt x="89" y="51"/>
                      <a:pt x="93" y="51"/>
                    </a:cubicBezTo>
                    <a:cubicBezTo>
                      <a:pt x="97" y="50"/>
                      <a:pt x="100" y="49"/>
                      <a:pt x="100" y="49"/>
                    </a:cubicBezTo>
                    <a:cubicBezTo>
                      <a:pt x="104" y="48"/>
                      <a:pt x="106" y="45"/>
                      <a:pt x="106" y="41"/>
                    </a:cubicBezTo>
                    <a:cubicBezTo>
                      <a:pt x="105" y="37"/>
                      <a:pt x="101" y="35"/>
                      <a:pt x="97" y="36"/>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12"/>
              <p:cNvSpPr>
                <a:spLocks/>
              </p:cNvSpPr>
              <p:nvPr/>
            </p:nvSpPr>
            <p:spPr bwMode="auto">
              <a:xfrm>
                <a:off x="9771063" y="2613025"/>
                <a:ext cx="219075" cy="339725"/>
              </a:xfrm>
              <a:custGeom>
                <a:avLst/>
                <a:gdLst>
                  <a:gd name="T0" fmla="*/ 33 w 58"/>
                  <a:gd name="T1" fmla="*/ 41 h 90"/>
                  <a:gd name="T2" fmla="*/ 32 w 58"/>
                  <a:gd name="T3" fmla="*/ 40 h 90"/>
                  <a:gd name="T4" fmla="*/ 24 w 58"/>
                  <a:gd name="T5" fmla="*/ 37 h 90"/>
                  <a:gd name="T6" fmla="*/ 23 w 58"/>
                  <a:gd name="T7" fmla="*/ 36 h 90"/>
                  <a:gd name="T8" fmla="*/ 17 w 58"/>
                  <a:gd name="T9" fmla="*/ 32 h 90"/>
                  <a:gd name="T10" fmla="*/ 18 w 58"/>
                  <a:gd name="T11" fmla="*/ 24 h 90"/>
                  <a:gd name="T12" fmla="*/ 28 w 58"/>
                  <a:gd name="T13" fmla="*/ 20 h 90"/>
                  <a:gd name="T14" fmla="*/ 48 w 58"/>
                  <a:gd name="T15" fmla="*/ 27 h 90"/>
                  <a:gd name="T16" fmla="*/ 56 w 58"/>
                  <a:gd name="T17" fmla="*/ 24 h 90"/>
                  <a:gd name="T18" fmla="*/ 56 w 58"/>
                  <a:gd name="T19" fmla="*/ 18 h 90"/>
                  <a:gd name="T20" fmla="*/ 38 w 58"/>
                  <a:gd name="T21" fmla="*/ 10 h 90"/>
                  <a:gd name="T22" fmla="*/ 33 w 58"/>
                  <a:gd name="T23" fmla="*/ 9 h 90"/>
                  <a:gd name="T24" fmla="*/ 33 w 58"/>
                  <a:gd name="T25" fmla="*/ 2 h 90"/>
                  <a:gd name="T26" fmla="*/ 31 w 58"/>
                  <a:gd name="T27" fmla="*/ 0 h 90"/>
                  <a:gd name="T28" fmla="*/ 25 w 58"/>
                  <a:gd name="T29" fmla="*/ 0 h 90"/>
                  <a:gd name="T30" fmla="*/ 23 w 58"/>
                  <a:gd name="T31" fmla="*/ 2 h 90"/>
                  <a:gd name="T32" fmla="*/ 23 w 58"/>
                  <a:gd name="T33" fmla="*/ 9 h 90"/>
                  <a:gd name="T34" fmla="*/ 8 w 58"/>
                  <a:gd name="T35" fmla="*/ 15 h 90"/>
                  <a:gd name="T36" fmla="*/ 4 w 58"/>
                  <a:gd name="T37" fmla="*/ 37 h 90"/>
                  <a:gd name="T38" fmla="*/ 11 w 58"/>
                  <a:gd name="T39" fmla="*/ 45 h 90"/>
                  <a:gd name="T40" fmla="*/ 32 w 58"/>
                  <a:gd name="T41" fmla="*/ 54 h 90"/>
                  <a:gd name="T42" fmla="*/ 35 w 58"/>
                  <a:gd name="T43" fmla="*/ 56 h 90"/>
                  <a:gd name="T44" fmla="*/ 40 w 58"/>
                  <a:gd name="T45" fmla="*/ 60 h 90"/>
                  <a:gd name="T46" fmla="*/ 39 w 58"/>
                  <a:gd name="T47" fmla="*/ 68 h 90"/>
                  <a:gd name="T48" fmla="*/ 30 w 58"/>
                  <a:gd name="T49" fmla="*/ 71 h 90"/>
                  <a:gd name="T50" fmla="*/ 20 w 58"/>
                  <a:gd name="T51" fmla="*/ 69 h 90"/>
                  <a:gd name="T52" fmla="*/ 14 w 58"/>
                  <a:gd name="T53" fmla="*/ 65 h 90"/>
                  <a:gd name="T54" fmla="*/ 13 w 58"/>
                  <a:gd name="T55" fmla="*/ 64 h 90"/>
                  <a:gd name="T56" fmla="*/ 13 w 58"/>
                  <a:gd name="T57" fmla="*/ 64 h 90"/>
                  <a:gd name="T58" fmla="*/ 13 w 58"/>
                  <a:gd name="T59" fmla="*/ 64 h 90"/>
                  <a:gd name="T60" fmla="*/ 13 w 58"/>
                  <a:gd name="T61" fmla="*/ 64 h 90"/>
                  <a:gd name="T62" fmla="*/ 9 w 58"/>
                  <a:gd name="T63" fmla="*/ 62 h 90"/>
                  <a:gd name="T64" fmla="*/ 2 w 58"/>
                  <a:gd name="T65" fmla="*/ 66 h 90"/>
                  <a:gd name="T66" fmla="*/ 2 w 58"/>
                  <a:gd name="T67" fmla="*/ 71 h 90"/>
                  <a:gd name="T68" fmla="*/ 23 w 58"/>
                  <a:gd name="T69" fmla="*/ 82 h 90"/>
                  <a:gd name="T70" fmla="*/ 23 w 58"/>
                  <a:gd name="T71" fmla="*/ 89 h 90"/>
                  <a:gd name="T72" fmla="*/ 25 w 58"/>
                  <a:gd name="T73" fmla="*/ 90 h 90"/>
                  <a:gd name="T74" fmla="*/ 31 w 58"/>
                  <a:gd name="T75" fmla="*/ 90 h 90"/>
                  <a:gd name="T76" fmla="*/ 33 w 58"/>
                  <a:gd name="T77" fmla="*/ 89 h 90"/>
                  <a:gd name="T78" fmla="*/ 33 w 58"/>
                  <a:gd name="T79" fmla="*/ 82 h 90"/>
                  <a:gd name="T80" fmla="*/ 49 w 58"/>
                  <a:gd name="T81" fmla="*/ 77 h 90"/>
                  <a:gd name="T82" fmla="*/ 55 w 58"/>
                  <a:gd name="T83" fmla="*/ 56 h 90"/>
                  <a:gd name="T84" fmla="*/ 33 w 58"/>
                  <a:gd name="T85" fmla="*/ 4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8" h="90">
                    <a:moveTo>
                      <a:pt x="33" y="41"/>
                    </a:moveTo>
                    <a:cubicBezTo>
                      <a:pt x="32" y="40"/>
                      <a:pt x="32" y="40"/>
                      <a:pt x="32" y="40"/>
                    </a:cubicBezTo>
                    <a:cubicBezTo>
                      <a:pt x="29" y="39"/>
                      <a:pt x="25" y="37"/>
                      <a:pt x="24" y="37"/>
                    </a:cubicBezTo>
                    <a:cubicBezTo>
                      <a:pt x="24" y="37"/>
                      <a:pt x="23" y="36"/>
                      <a:pt x="23" y="36"/>
                    </a:cubicBezTo>
                    <a:cubicBezTo>
                      <a:pt x="20" y="35"/>
                      <a:pt x="19" y="34"/>
                      <a:pt x="17" y="32"/>
                    </a:cubicBezTo>
                    <a:cubicBezTo>
                      <a:pt x="15" y="29"/>
                      <a:pt x="16" y="26"/>
                      <a:pt x="18" y="24"/>
                    </a:cubicBezTo>
                    <a:cubicBezTo>
                      <a:pt x="21" y="21"/>
                      <a:pt x="25" y="20"/>
                      <a:pt x="28" y="20"/>
                    </a:cubicBezTo>
                    <a:cubicBezTo>
                      <a:pt x="30" y="20"/>
                      <a:pt x="38" y="19"/>
                      <a:pt x="48" y="27"/>
                    </a:cubicBezTo>
                    <a:cubicBezTo>
                      <a:pt x="50" y="29"/>
                      <a:pt x="54" y="26"/>
                      <a:pt x="56" y="24"/>
                    </a:cubicBezTo>
                    <a:cubicBezTo>
                      <a:pt x="57" y="22"/>
                      <a:pt x="57" y="20"/>
                      <a:pt x="56" y="18"/>
                    </a:cubicBezTo>
                    <a:cubicBezTo>
                      <a:pt x="53" y="14"/>
                      <a:pt x="43" y="11"/>
                      <a:pt x="38" y="10"/>
                    </a:cubicBezTo>
                    <a:cubicBezTo>
                      <a:pt x="37" y="9"/>
                      <a:pt x="35" y="9"/>
                      <a:pt x="33" y="9"/>
                    </a:cubicBezTo>
                    <a:cubicBezTo>
                      <a:pt x="33" y="2"/>
                      <a:pt x="33" y="2"/>
                      <a:pt x="33" y="2"/>
                    </a:cubicBezTo>
                    <a:cubicBezTo>
                      <a:pt x="33" y="1"/>
                      <a:pt x="32" y="0"/>
                      <a:pt x="31" y="0"/>
                    </a:cubicBezTo>
                    <a:cubicBezTo>
                      <a:pt x="25" y="0"/>
                      <a:pt x="25" y="0"/>
                      <a:pt x="25" y="0"/>
                    </a:cubicBezTo>
                    <a:cubicBezTo>
                      <a:pt x="24" y="0"/>
                      <a:pt x="23" y="1"/>
                      <a:pt x="23" y="2"/>
                    </a:cubicBezTo>
                    <a:cubicBezTo>
                      <a:pt x="23" y="9"/>
                      <a:pt x="23" y="9"/>
                      <a:pt x="23" y="9"/>
                    </a:cubicBezTo>
                    <a:cubicBezTo>
                      <a:pt x="17" y="10"/>
                      <a:pt x="12" y="12"/>
                      <a:pt x="8" y="15"/>
                    </a:cubicBezTo>
                    <a:cubicBezTo>
                      <a:pt x="2" y="21"/>
                      <a:pt x="0" y="30"/>
                      <a:pt x="4" y="37"/>
                    </a:cubicBezTo>
                    <a:cubicBezTo>
                      <a:pt x="5" y="40"/>
                      <a:pt x="8" y="43"/>
                      <a:pt x="11" y="45"/>
                    </a:cubicBezTo>
                    <a:cubicBezTo>
                      <a:pt x="14" y="46"/>
                      <a:pt x="26" y="52"/>
                      <a:pt x="32" y="54"/>
                    </a:cubicBezTo>
                    <a:cubicBezTo>
                      <a:pt x="35" y="56"/>
                      <a:pt x="35" y="56"/>
                      <a:pt x="35" y="56"/>
                    </a:cubicBezTo>
                    <a:cubicBezTo>
                      <a:pt x="37" y="57"/>
                      <a:pt x="39" y="58"/>
                      <a:pt x="40" y="60"/>
                    </a:cubicBezTo>
                    <a:cubicBezTo>
                      <a:pt x="42" y="63"/>
                      <a:pt x="41" y="66"/>
                      <a:pt x="39" y="68"/>
                    </a:cubicBezTo>
                    <a:cubicBezTo>
                      <a:pt x="37" y="70"/>
                      <a:pt x="34" y="71"/>
                      <a:pt x="30" y="71"/>
                    </a:cubicBezTo>
                    <a:cubicBezTo>
                      <a:pt x="27" y="71"/>
                      <a:pt x="24" y="70"/>
                      <a:pt x="20" y="69"/>
                    </a:cubicBezTo>
                    <a:cubicBezTo>
                      <a:pt x="18" y="68"/>
                      <a:pt x="16" y="67"/>
                      <a:pt x="14" y="65"/>
                    </a:cubicBezTo>
                    <a:cubicBezTo>
                      <a:pt x="14" y="65"/>
                      <a:pt x="13" y="65"/>
                      <a:pt x="13" y="64"/>
                    </a:cubicBezTo>
                    <a:cubicBezTo>
                      <a:pt x="13" y="64"/>
                      <a:pt x="13" y="64"/>
                      <a:pt x="13" y="64"/>
                    </a:cubicBezTo>
                    <a:cubicBezTo>
                      <a:pt x="13" y="64"/>
                      <a:pt x="13" y="64"/>
                      <a:pt x="13" y="64"/>
                    </a:cubicBezTo>
                    <a:cubicBezTo>
                      <a:pt x="13" y="64"/>
                      <a:pt x="13" y="64"/>
                      <a:pt x="13" y="64"/>
                    </a:cubicBezTo>
                    <a:cubicBezTo>
                      <a:pt x="12" y="62"/>
                      <a:pt x="10" y="62"/>
                      <a:pt x="9" y="62"/>
                    </a:cubicBezTo>
                    <a:cubicBezTo>
                      <a:pt x="6" y="62"/>
                      <a:pt x="3" y="64"/>
                      <a:pt x="2" y="66"/>
                    </a:cubicBezTo>
                    <a:cubicBezTo>
                      <a:pt x="1" y="68"/>
                      <a:pt x="1" y="70"/>
                      <a:pt x="2" y="71"/>
                    </a:cubicBezTo>
                    <a:cubicBezTo>
                      <a:pt x="6" y="77"/>
                      <a:pt x="14" y="81"/>
                      <a:pt x="23" y="82"/>
                    </a:cubicBezTo>
                    <a:cubicBezTo>
                      <a:pt x="23" y="89"/>
                      <a:pt x="23" y="89"/>
                      <a:pt x="23" y="89"/>
                    </a:cubicBezTo>
                    <a:cubicBezTo>
                      <a:pt x="23" y="90"/>
                      <a:pt x="24" y="90"/>
                      <a:pt x="25" y="90"/>
                    </a:cubicBezTo>
                    <a:cubicBezTo>
                      <a:pt x="31" y="90"/>
                      <a:pt x="31" y="90"/>
                      <a:pt x="31" y="90"/>
                    </a:cubicBezTo>
                    <a:cubicBezTo>
                      <a:pt x="32" y="90"/>
                      <a:pt x="33" y="90"/>
                      <a:pt x="33" y="89"/>
                    </a:cubicBezTo>
                    <a:cubicBezTo>
                      <a:pt x="33" y="82"/>
                      <a:pt x="33" y="82"/>
                      <a:pt x="33" y="82"/>
                    </a:cubicBezTo>
                    <a:cubicBezTo>
                      <a:pt x="40" y="82"/>
                      <a:pt x="46" y="80"/>
                      <a:pt x="49" y="77"/>
                    </a:cubicBezTo>
                    <a:cubicBezTo>
                      <a:pt x="55" y="72"/>
                      <a:pt x="58" y="63"/>
                      <a:pt x="55" y="56"/>
                    </a:cubicBezTo>
                    <a:cubicBezTo>
                      <a:pt x="52" y="48"/>
                      <a:pt x="41" y="44"/>
                      <a:pt x="33" y="41"/>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7" name="组合 26"/>
          <p:cNvGrpSpPr/>
          <p:nvPr/>
        </p:nvGrpSpPr>
        <p:grpSpPr>
          <a:xfrm>
            <a:off x="4873148" y="1401008"/>
            <a:ext cx="897207" cy="897206"/>
            <a:chOff x="6497531" y="1868011"/>
            <a:chExt cx="1196276" cy="1196274"/>
          </a:xfrm>
        </p:grpSpPr>
        <p:sp>
          <p:nvSpPr>
            <p:cNvPr id="28" name="Teardrop 40"/>
            <p:cNvSpPr/>
            <p:nvPr/>
          </p:nvSpPr>
          <p:spPr>
            <a:xfrm>
              <a:off x="6497531" y="1868011"/>
              <a:ext cx="1196276" cy="1196274"/>
            </a:xfrm>
            <a:prstGeom prst="teardrop">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 30"/>
            <p:cNvGrpSpPr>
              <a:grpSpLocks noChangeAspect="1"/>
            </p:cNvGrpSpPr>
            <p:nvPr/>
          </p:nvGrpSpPr>
          <p:grpSpPr bwMode="auto">
            <a:xfrm>
              <a:off x="6803608" y="2159197"/>
              <a:ext cx="671337" cy="481838"/>
              <a:chOff x="3670" y="2036"/>
              <a:chExt cx="581" cy="417"/>
            </a:xfrm>
          </p:grpSpPr>
          <p:sp>
            <p:nvSpPr>
              <p:cNvPr id="30" name="Oval 31"/>
              <p:cNvSpPr>
                <a:spLocks noChangeArrowheads="1"/>
              </p:cNvSpPr>
              <p:nvPr/>
            </p:nvSpPr>
            <p:spPr bwMode="auto">
              <a:xfrm>
                <a:off x="3919" y="2251"/>
                <a:ext cx="82"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2"/>
              <p:cNvSpPr>
                <a:spLocks/>
              </p:cNvSpPr>
              <p:nvPr/>
            </p:nvSpPr>
            <p:spPr bwMode="auto">
              <a:xfrm>
                <a:off x="3887" y="2337"/>
                <a:ext cx="147" cy="116"/>
              </a:xfrm>
              <a:custGeom>
                <a:avLst/>
                <a:gdLst>
                  <a:gd name="T0" fmla="*/ 27 w 36"/>
                  <a:gd name="T1" fmla="*/ 0 h 28"/>
                  <a:gd name="T2" fmla="*/ 18 w 36"/>
                  <a:gd name="T3" fmla="*/ 11 h 28"/>
                  <a:gd name="T4" fmla="*/ 9 w 36"/>
                  <a:gd name="T5" fmla="*/ 0 h 28"/>
                  <a:gd name="T6" fmla="*/ 0 w 36"/>
                  <a:gd name="T7" fmla="*/ 18 h 28"/>
                  <a:gd name="T8" fmla="*/ 1 w 36"/>
                  <a:gd name="T9" fmla="*/ 26 h 28"/>
                  <a:gd name="T10" fmla="*/ 18 w 36"/>
                  <a:gd name="T11" fmla="*/ 28 h 28"/>
                  <a:gd name="T12" fmla="*/ 35 w 36"/>
                  <a:gd name="T13" fmla="*/ 26 h 28"/>
                  <a:gd name="T14" fmla="*/ 36 w 36"/>
                  <a:gd name="T15" fmla="*/ 18 h 28"/>
                  <a:gd name="T16" fmla="*/ 27 w 36"/>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28">
                    <a:moveTo>
                      <a:pt x="27"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6" y="21"/>
                      <a:pt x="36" y="18"/>
                    </a:cubicBezTo>
                    <a:cubicBezTo>
                      <a:pt x="36" y="11"/>
                      <a:pt x="33" y="4"/>
                      <a:pt x="27"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2" name="Oval 33"/>
              <p:cNvSpPr>
                <a:spLocks noChangeArrowheads="1"/>
              </p:cNvSpPr>
              <p:nvPr/>
            </p:nvSpPr>
            <p:spPr bwMode="auto">
              <a:xfrm>
                <a:off x="3707" y="2251"/>
                <a:ext cx="77"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4"/>
              <p:cNvSpPr>
                <a:spLocks/>
              </p:cNvSpPr>
              <p:nvPr/>
            </p:nvSpPr>
            <p:spPr bwMode="auto">
              <a:xfrm>
                <a:off x="3670" y="2337"/>
                <a:ext cx="151" cy="116"/>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4" name="Oval 35"/>
              <p:cNvSpPr>
                <a:spLocks noChangeArrowheads="1"/>
              </p:cNvSpPr>
              <p:nvPr/>
            </p:nvSpPr>
            <p:spPr bwMode="auto">
              <a:xfrm>
                <a:off x="4136" y="2251"/>
                <a:ext cx="78"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6"/>
              <p:cNvSpPr>
                <a:spLocks/>
              </p:cNvSpPr>
              <p:nvPr/>
            </p:nvSpPr>
            <p:spPr bwMode="auto">
              <a:xfrm>
                <a:off x="4099" y="2337"/>
                <a:ext cx="152" cy="116"/>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4" y="4"/>
                      <a:pt x="0" y="11"/>
                      <a:pt x="0" y="18"/>
                    </a:cubicBezTo>
                    <a:cubicBezTo>
                      <a:pt x="0" y="21"/>
                      <a:pt x="0" y="23"/>
                      <a:pt x="1" y="26"/>
                    </a:cubicBezTo>
                    <a:cubicBezTo>
                      <a:pt x="6" y="27"/>
                      <a:pt x="12" y="28"/>
                      <a:pt x="18" y="28"/>
                    </a:cubicBezTo>
                    <a:cubicBezTo>
                      <a:pt x="25" y="28"/>
                      <a:pt x="30" y="27"/>
                      <a:pt x="36" y="26"/>
                    </a:cubicBezTo>
                    <a:cubicBezTo>
                      <a:pt x="36" y="23"/>
                      <a:pt x="37" y="21"/>
                      <a:pt x="37" y="18"/>
                    </a:cubicBezTo>
                    <a:cubicBezTo>
                      <a:pt x="37" y="11"/>
                      <a:pt x="33" y="4"/>
                      <a:pt x="28"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6" name="Oval 37"/>
              <p:cNvSpPr>
                <a:spLocks noChangeArrowheads="1"/>
              </p:cNvSpPr>
              <p:nvPr/>
            </p:nvSpPr>
            <p:spPr bwMode="auto">
              <a:xfrm>
                <a:off x="3813" y="2036"/>
                <a:ext cx="82"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8"/>
              <p:cNvSpPr>
                <a:spLocks/>
              </p:cNvSpPr>
              <p:nvPr/>
            </p:nvSpPr>
            <p:spPr bwMode="auto">
              <a:xfrm>
                <a:off x="3776" y="2123"/>
                <a:ext cx="152" cy="115"/>
              </a:xfrm>
              <a:custGeom>
                <a:avLst/>
                <a:gdLst>
                  <a:gd name="T0" fmla="*/ 28 w 37"/>
                  <a:gd name="T1" fmla="*/ 0 h 28"/>
                  <a:gd name="T2" fmla="*/ 19 w 37"/>
                  <a:gd name="T3" fmla="*/ 11 h 28"/>
                  <a:gd name="T4" fmla="*/ 9 w 37"/>
                  <a:gd name="T5" fmla="*/ 0 h 28"/>
                  <a:gd name="T6" fmla="*/ 0 w 37"/>
                  <a:gd name="T7" fmla="*/ 18 h 28"/>
                  <a:gd name="T8" fmla="*/ 2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2" y="26"/>
                    </a:cubicBezTo>
                    <a:cubicBezTo>
                      <a:pt x="7" y="27"/>
                      <a:pt x="13" y="28"/>
                      <a:pt x="19" y="28"/>
                    </a:cubicBezTo>
                    <a:cubicBezTo>
                      <a:pt x="25" y="28"/>
                      <a:pt x="31" y="27"/>
                      <a:pt x="36" y="26"/>
                    </a:cubicBezTo>
                    <a:cubicBezTo>
                      <a:pt x="37" y="23"/>
                      <a:pt x="37" y="21"/>
                      <a:pt x="37" y="18"/>
                    </a:cubicBezTo>
                    <a:cubicBezTo>
                      <a:pt x="37" y="11"/>
                      <a:pt x="34" y="4"/>
                      <a:pt x="28"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8" name="Oval 39"/>
              <p:cNvSpPr>
                <a:spLocks noChangeArrowheads="1"/>
              </p:cNvSpPr>
              <p:nvPr/>
            </p:nvSpPr>
            <p:spPr bwMode="auto">
              <a:xfrm>
                <a:off x="4026" y="2036"/>
                <a:ext cx="82" cy="82"/>
              </a:xfrm>
              <a:prstGeom prst="ellipse">
                <a:avLst/>
              </a:pr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40"/>
              <p:cNvSpPr>
                <a:spLocks/>
              </p:cNvSpPr>
              <p:nvPr/>
            </p:nvSpPr>
            <p:spPr bwMode="auto">
              <a:xfrm>
                <a:off x="3993" y="2123"/>
                <a:ext cx="151" cy="115"/>
              </a:xfrm>
              <a:custGeom>
                <a:avLst/>
                <a:gdLst>
                  <a:gd name="T0" fmla="*/ 28 w 37"/>
                  <a:gd name="T1" fmla="*/ 0 h 28"/>
                  <a:gd name="T2" fmla="*/ 18 w 37"/>
                  <a:gd name="T3" fmla="*/ 11 h 28"/>
                  <a:gd name="T4" fmla="*/ 9 w 37"/>
                  <a:gd name="T5" fmla="*/ 0 h 28"/>
                  <a:gd name="T6" fmla="*/ 0 w 37"/>
                  <a:gd name="T7" fmla="*/ 18 h 28"/>
                  <a:gd name="T8" fmla="*/ 1 w 37"/>
                  <a:gd name="T9" fmla="*/ 26 h 28"/>
                  <a:gd name="T10" fmla="*/ 18 w 37"/>
                  <a:gd name="T11" fmla="*/ 28 h 28"/>
                  <a:gd name="T12" fmla="*/ 35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8" y="11"/>
                      <a:pt x="18" y="11"/>
                      <a:pt x="18" y="11"/>
                    </a:cubicBezTo>
                    <a:cubicBezTo>
                      <a:pt x="9" y="0"/>
                      <a:pt x="9" y="0"/>
                      <a:pt x="9" y="0"/>
                    </a:cubicBezTo>
                    <a:cubicBezTo>
                      <a:pt x="3" y="4"/>
                      <a:pt x="0" y="11"/>
                      <a:pt x="0" y="18"/>
                    </a:cubicBezTo>
                    <a:cubicBezTo>
                      <a:pt x="0" y="21"/>
                      <a:pt x="0" y="23"/>
                      <a:pt x="1" y="26"/>
                    </a:cubicBezTo>
                    <a:cubicBezTo>
                      <a:pt x="6" y="27"/>
                      <a:pt x="12" y="28"/>
                      <a:pt x="18" y="28"/>
                    </a:cubicBezTo>
                    <a:cubicBezTo>
                      <a:pt x="24" y="28"/>
                      <a:pt x="30" y="27"/>
                      <a:pt x="35" y="26"/>
                    </a:cubicBezTo>
                    <a:cubicBezTo>
                      <a:pt x="36" y="23"/>
                      <a:pt x="37" y="21"/>
                      <a:pt x="37" y="18"/>
                    </a:cubicBezTo>
                    <a:cubicBezTo>
                      <a:pt x="37" y="11"/>
                      <a:pt x="33" y="4"/>
                      <a:pt x="28" y="0"/>
                    </a:cubicBezTo>
                    <a:close/>
                  </a:path>
                </a:pathLst>
              </a:custGeom>
              <a:solidFill>
                <a:srgbClr val="FFFFFF"/>
              </a:solid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0" name="组合 39"/>
          <p:cNvGrpSpPr/>
          <p:nvPr/>
        </p:nvGrpSpPr>
        <p:grpSpPr>
          <a:xfrm>
            <a:off x="6509659" y="2042749"/>
            <a:ext cx="897207" cy="897206"/>
            <a:chOff x="8679545" y="2723665"/>
            <a:chExt cx="1196276" cy="1196274"/>
          </a:xfrm>
        </p:grpSpPr>
        <p:sp>
          <p:nvSpPr>
            <p:cNvPr id="41" name="Teardrop 40"/>
            <p:cNvSpPr/>
            <p:nvPr/>
          </p:nvSpPr>
          <p:spPr>
            <a:xfrm>
              <a:off x="8679545" y="2723665"/>
              <a:ext cx="1196276" cy="1196274"/>
            </a:xfrm>
            <a:prstGeom prst="teardrop">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2" name="组合 41"/>
            <p:cNvGrpSpPr/>
            <p:nvPr/>
          </p:nvGrpSpPr>
          <p:grpSpPr>
            <a:xfrm>
              <a:off x="9098807" y="3037776"/>
              <a:ext cx="433949" cy="491850"/>
              <a:chOff x="2471074" y="6170447"/>
              <a:chExt cx="1106488" cy="1254125"/>
            </a:xfrm>
            <a:solidFill>
              <a:schemeClr val="bg1"/>
            </a:solidFill>
          </p:grpSpPr>
          <p:sp>
            <p:nvSpPr>
              <p:cNvPr id="43" name="Freeform 11"/>
              <p:cNvSpPr>
                <a:spLocks/>
              </p:cNvSpPr>
              <p:nvPr/>
            </p:nvSpPr>
            <p:spPr bwMode="auto">
              <a:xfrm>
                <a:off x="2471074" y="6843547"/>
                <a:ext cx="1106488" cy="581025"/>
              </a:xfrm>
              <a:custGeom>
                <a:avLst/>
                <a:gdLst>
                  <a:gd name="T0" fmla="*/ 0 w 38"/>
                  <a:gd name="T1" fmla="*/ 9 h 19"/>
                  <a:gd name="T2" fmla="*/ 4 w 38"/>
                  <a:gd name="T3" fmla="*/ 2 h 19"/>
                  <a:gd name="T4" fmla="*/ 12 w 38"/>
                  <a:gd name="T5" fmla="*/ 0 h 19"/>
                  <a:gd name="T6" fmla="*/ 19 w 38"/>
                  <a:gd name="T7" fmla="*/ 17 h 19"/>
                  <a:gd name="T8" fmla="*/ 26 w 38"/>
                  <a:gd name="T9" fmla="*/ 0 h 19"/>
                  <a:gd name="T10" fmla="*/ 34 w 38"/>
                  <a:gd name="T11" fmla="*/ 2 h 19"/>
                  <a:gd name="T12" fmla="*/ 38 w 38"/>
                  <a:gd name="T13" fmla="*/ 9 h 19"/>
                  <a:gd name="T14" fmla="*/ 38 w 38"/>
                  <a:gd name="T15" fmla="*/ 19 h 19"/>
                  <a:gd name="T16" fmla="*/ 19 w 38"/>
                  <a:gd name="T17" fmla="*/ 19 h 19"/>
                  <a:gd name="T18" fmla="*/ 0 w 38"/>
                  <a:gd name="T19" fmla="*/ 19 h 19"/>
                  <a:gd name="T20" fmla="*/ 0 w 38"/>
                  <a:gd name="T2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 h="19">
                    <a:moveTo>
                      <a:pt x="0" y="9"/>
                    </a:moveTo>
                    <a:cubicBezTo>
                      <a:pt x="0" y="6"/>
                      <a:pt x="1" y="3"/>
                      <a:pt x="4" y="2"/>
                    </a:cubicBezTo>
                    <a:cubicBezTo>
                      <a:pt x="12" y="0"/>
                      <a:pt x="12" y="0"/>
                      <a:pt x="12" y="0"/>
                    </a:cubicBezTo>
                    <a:cubicBezTo>
                      <a:pt x="19" y="17"/>
                      <a:pt x="19" y="17"/>
                      <a:pt x="19" y="17"/>
                    </a:cubicBezTo>
                    <a:cubicBezTo>
                      <a:pt x="26" y="0"/>
                      <a:pt x="26" y="0"/>
                      <a:pt x="26" y="0"/>
                    </a:cubicBezTo>
                    <a:cubicBezTo>
                      <a:pt x="34" y="2"/>
                      <a:pt x="34" y="2"/>
                      <a:pt x="34" y="2"/>
                    </a:cubicBezTo>
                    <a:cubicBezTo>
                      <a:pt x="36" y="3"/>
                      <a:pt x="38" y="6"/>
                      <a:pt x="38" y="9"/>
                    </a:cubicBezTo>
                    <a:cubicBezTo>
                      <a:pt x="38" y="19"/>
                      <a:pt x="38" y="19"/>
                      <a:pt x="38" y="19"/>
                    </a:cubicBezTo>
                    <a:cubicBezTo>
                      <a:pt x="19" y="19"/>
                      <a:pt x="19" y="19"/>
                      <a:pt x="19" y="19"/>
                    </a:cubicBezTo>
                    <a:cubicBezTo>
                      <a:pt x="0" y="19"/>
                      <a:pt x="0" y="19"/>
                      <a:pt x="0" y="19"/>
                    </a:cubicBezTo>
                    <a:cubicBezTo>
                      <a:pt x="0" y="9"/>
                      <a:pt x="0" y="9"/>
                      <a:pt x="0" y="9"/>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2"/>
              <p:cNvSpPr>
                <a:spLocks/>
              </p:cNvSpPr>
              <p:nvPr/>
            </p:nvSpPr>
            <p:spPr bwMode="auto">
              <a:xfrm>
                <a:off x="2761587" y="6170447"/>
                <a:ext cx="495300" cy="611188"/>
              </a:xfrm>
              <a:custGeom>
                <a:avLst/>
                <a:gdLst>
                  <a:gd name="T0" fmla="*/ 9 w 17"/>
                  <a:gd name="T1" fmla="*/ 20 h 20"/>
                  <a:gd name="T2" fmla="*/ 3 w 17"/>
                  <a:gd name="T3" fmla="*/ 16 h 20"/>
                  <a:gd name="T4" fmla="*/ 1 w 17"/>
                  <a:gd name="T5" fmla="*/ 6 h 20"/>
                  <a:gd name="T6" fmla="*/ 9 w 17"/>
                  <a:gd name="T7" fmla="*/ 0 h 20"/>
                  <a:gd name="T8" fmla="*/ 16 w 17"/>
                  <a:gd name="T9" fmla="*/ 6 h 20"/>
                  <a:gd name="T10" fmla="*/ 15 w 17"/>
                  <a:gd name="T11" fmla="*/ 16 h 20"/>
                  <a:gd name="T12" fmla="*/ 9 w 17"/>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7" h="20">
                    <a:moveTo>
                      <a:pt x="9" y="20"/>
                    </a:moveTo>
                    <a:cubicBezTo>
                      <a:pt x="6" y="20"/>
                      <a:pt x="4" y="18"/>
                      <a:pt x="3" y="16"/>
                    </a:cubicBezTo>
                    <a:cubicBezTo>
                      <a:pt x="1" y="13"/>
                      <a:pt x="0" y="9"/>
                      <a:pt x="1" y="6"/>
                    </a:cubicBezTo>
                    <a:cubicBezTo>
                      <a:pt x="2" y="3"/>
                      <a:pt x="4" y="0"/>
                      <a:pt x="9" y="0"/>
                    </a:cubicBezTo>
                    <a:cubicBezTo>
                      <a:pt x="13" y="0"/>
                      <a:pt x="16" y="3"/>
                      <a:pt x="16" y="6"/>
                    </a:cubicBezTo>
                    <a:cubicBezTo>
                      <a:pt x="17" y="9"/>
                      <a:pt x="16" y="13"/>
                      <a:pt x="15" y="16"/>
                    </a:cubicBezTo>
                    <a:cubicBezTo>
                      <a:pt x="13" y="18"/>
                      <a:pt x="11" y="20"/>
                      <a:pt x="9" y="2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3"/>
              <p:cNvSpPr>
                <a:spLocks/>
              </p:cNvSpPr>
              <p:nvPr/>
            </p:nvSpPr>
            <p:spPr bwMode="auto">
              <a:xfrm>
                <a:off x="2936212" y="6965785"/>
                <a:ext cx="174625" cy="396875"/>
              </a:xfrm>
              <a:custGeom>
                <a:avLst/>
                <a:gdLst>
                  <a:gd name="T0" fmla="*/ 37 w 110"/>
                  <a:gd name="T1" fmla="*/ 0 h 250"/>
                  <a:gd name="T2" fmla="*/ 74 w 110"/>
                  <a:gd name="T3" fmla="*/ 0 h 250"/>
                  <a:gd name="T4" fmla="*/ 110 w 110"/>
                  <a:gd name="T5" fmla="*/ 250 h 250"/>
                  <a:gd name="T6" fmla="*/ 0 w 110"/>
                  <a:gd name="T7" fmla="*/ 250 h 250"/>
                  <a:gd name="T8" fmla="*/ 37 w 110"/>
                  <a:gd name="T9" fmla="*/ 0 h 250"/>
                  <a:gd name="T10" fmla="*/ 37 w 110"/>
                  <a:gd name="T11" fmla="*/ 0 h 250"/>
                </a:gdLst>
                <a:ahLst/>
                <a:cxnLst>
                  <a:cxn ang="0">
                    <a:pos x="T0" y="T1"/>
                  </a:cxn>
                  <a:cxn ang="0">
                    <a:pos x="T2" y="T3"/>
                  </a:cxn>
                  <a:cxn ang="0">
                    <a:pos x="T4" y="T5"/>
                  </a:cxn>
                  <a:cxn ang="0">
                    <a:pos x="T6" y="T7"/>
                  </a:cxn>
                  <a:cxn ang="0">
                    <a:pos x="T8" y="T9"/>
                  </a:cxn>
                  <a:cxn ang="0">
                    <a:pos x="T10" y="T11"/>
                  </a:cxn>
                </a:cxnLst>
                <a:rect l="0" t="0" r="r" b="b"/>
                <a:pathLst>
                  <a:path w="110" h="250">
                    <a:moveTo>
                      <a:pt x="37" y="0"/>
                    </a:moveTo>
                    <a:lnTo>
                      <a:pt x="74" y="0"/>
                    </a:lnTo>
                    <a:lnTo>
                      <a:pt x="110" y="250"/>
                    </a:lnTo>
                    <a:lnTo>
                      <a:pt x="0" y="250"/>
                    </a:lnTo>
                    <a:lnTo>
                      <a:pt x="37" y="0"/>
                    </a:lnTo>
                    <a:lnTo>
                      <a:pt x="37" y="0"/>
                    </a:lnTo>
                    <a:close/>
                  </a:path>
                </a:pathLst>
              </a:cu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sp>
            <p:nvSpPr>
              <p:cNvPr id="46" name="Oval 14"/>
              <p:cNvSpPr>
                <a:spLocks noChangeArrowheads="1"/>
              </p:cNvSpPr>
              <p:nvPr/>
            </p:nvSpPr>
            <p:spPr bwMode="auto">
              <a:xfrm>
                <a:off x="2936212" y="6843547"/>
                <a:ext cx="146050" cy="152400"/>
              </a:xfrm>
              <a:prstGeom prst="ellipse">
                <a:avLst/>
              </a:prstGeom>
              <a:grpFill/>
              <a:ln w="9525">
                <a:solidFill>
                  <a:schemeClr val="bg1"/>
                </a:solidFill>
                <a:round/>
                <a:headEnd/>
                <a:tailEnd/>
              </a:ln>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47" name="文本框 46"/>
          <p:cNvSpPr txBox="1"/>
          <p:nvPr/>
        </p:nvSpPr>
        <p:spPr>
          <a:xfrm>
            <a:off x="1357125" y="2724990"/>
            <a:ext cx="1278731" cy="512448"/>
          </a:xfrm>
          <a:prstGeom prst="rect">
            <a:avLst/>
          </a:prstGeom>
          <a:noFill/>
        </p:spPr>
        <p:txBody>
          <a:bodyPr wrap="square" lIns="68580" tIns="34290" rIns="68580" bIns="34290" rtlCol="0">
            <a:spAutoFit/>
          </a:bodyPr>
          <a:lstStyle/>
          <a:p>
            <a:pPr algn="just">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a:t>
            </a:r>
          </a:p>
        </p:txBody>
      </p:sp>
      <p:sp>
        <p:nvSpPr>
          <p:cNvPr id="48" name="文本框 47"/>
          <p:cNvSpPr txBox="1"/>
          <p:nvPr/>
        </p:nvSpPr>
        <p:spPr>
          <a:xfrm>
            <a:off x="4703716" y="2724990"/>
            <a:ext cx="1278731" cy="512448"/>
          </a:xfrm>
          <a:prstGeom prst="rect">
            <a:avLst/>
          </a:prstGeom>
          <a:noFill/>
        </p:spPr>
        <p:txBody>
          <a:bodyPr wrap="square" lIns="68580" tIns="34290" rIns="68580" bIns="34290" rtlCol="0">
            <a:spAutoFit/>
          </a:bodyPr>
          <a:lstStyle/>
          <a:p>
            <a:pPr algn="just">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a:t>
            </a:r>
          </a:p>
        </p:txBody>
      </p:sp>
      <p:sp>
        <p:nvSpPr>
          <p:cNvPr id="49" name="文本框 48"/>
          <p:cNvSpPr txBox="1"/>
          <p:nvPr/>
        </p:nvSpPr>
        <p:spPr>
          <a:xfrm>
            <a:off x="3035916" y="3366731"/>
            <a:ext cx="1278731" cy="512448"/>
          </a:xfrm>
          <a:prstGeom prst="rect">
            <a:avLst/>
          </a:prstGeom>
          <a:noFill/>
        </p:spPr>
        <p:txBody>
          <a:bodyPr wrap="square" lIns="68580" tIns="34290" rIns="68580" bIns="34290" rtlCol="0">
            <a:spAutoFit/>
          </a:bodyPr>
          <a:lstStyle/>
          <a:p>
            <a:pPr algn="just">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a:t>
            </a:r>
          </a:p>
        </p:txBody>
      </p:sp>
      <p:sp>
        <p:nvSpPr>
          <p:cNvPr id="50" name="文本框 49"/>
          <p:cNvSpPr txBox="1"/>
          <p:nvPr/>
        </p:nvSpPr>
        <p:spPr>
          <a:xfrm>
            <a:off x="6302200" y="3366731"/>
            <a:ext cx="1278731" cy="512448"/>
          </a:xfrm>
          <a:prstGeom prst="rect">
            <a:avLst/>
          </a:prstGeom>
          <a:noFill/>
        </p:spPr>
        <p:txBody>
          <a:bodyPr wrap="square" lIns="68580" tIns="34290" rIns="68580" bIns="34290" rtlCol="0">
            <a:spAutoFit/>
          </a:bodyPr>
          <a:lstStyle/>
          <a:p>
            <a:pPr algn="just">
              <a:lnSpc>
                <a:spcPct val="12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a:t>
            </a:r>
          </a:p>
        </p:txBody>
      </p:sp>
    </p:spTree>
    <p:extLst>
      <p:ext uri="{BB962C8B-B14F-4D97-AF65-F5344CB8AC3E}">
        <p14:creationId xmlns:p14="http://schemas.microsoft.com/office/powerpoint/2010/main" val="4081535798"/>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par>
                                <p:cTn id="44" presetID="2" presetClass="entr" presetSubtype="4"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ppt_x"/>
                                          </p:val>
                                        </p:tav>
                                        <p:tav tm="100000">
                                          <p:val>
                                            <p:strVal val="#ppt_x"/>
                                          </p:val>
                                        </p:tav>
                                      </p:tavLst>
                                    </p:anim>
                                    <p:anim calcmode="lin" valueType="num">
                                      <p:cBhvr additive="base">
                                        <p:cTn id="47" dur="500" fill="hold"/>
                                        <p:tgtEl>
                                          <p:spTgt spid="2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25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250"/>
                                  </p:stCondLst>
                                  <p:childTnLst>
                                    <p:set>
                                      <p:cBhvr>
                                        <p:cTn id="53" dur="1" fill="hold">
                                          <p:stCondLst>
                                            <p:cond delay="0"/>
                                          </p:stCondLst>
                                        </p:cTn>
                                        <p:tgtEl>
                                          <p:spTgt spid="47"/>
                                        </p:tgtEl>
                                        <p:attrNameLst>
                                          <p:attrName>style.visibility</p:attrName>
                                        </p:attrNameLst>
                                      </p:cBhvr>
                                      <p:to>
                                        <p:strVal val="visible"/>
                                      </p:to>
                                    </p:set>
                                    <p:anim calcmode="lin" valueType="num">
                                      <p:cBhvr additive="base">
                                        <p:cTn id="54" dur="500" fill="hold"/>
                                        <p:tgtEl>
                                          <p:spTgt spid="47"/>
                                        </p:tgtEl>
                                        <p:attrNameLst>
                                          <p:attrName>ppt_x</p:attrName>
                                        </p:attrNameLst>
                                      </p:cBhvr>
                                      <p:tavLst>
                                        <p:tav tm="0">
                                          <p:val>
                                            <p:strVal val="#ppt_x"/>
                                          </p:val>
                                        </p:tav>
                                        <p:tav tm="100000">
                                          <p:val>
                                            <p:strVal val="#ppt_x"/>
                                          </p:val>
                                        </p:tav>
                                      </p:tavLst>
                                    </p:anim>
                                    <p:anim calcmode="lin" valueType="num">
                                      <p:cBhvr additive="base">
                                        <p:cTn id="55" dur="500" fill="hold"/>
                                        <p:tgtEl>
                                          <p:spTgt spid="47"/>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500"/>
                                  </p:stCondLst>
                                  <p:childTnLst>
                                    <p:set>
                                      <p:cBhvr>
                                        <p:cTn id="57" dur="1" fill="hold">
                                          <p:stCondLst>
                                            <p:cond delay="0"/>
                                          </p:stCondLst>
                                        </p:cTn>
                                        <p:tgtEl>
                                          <p:spTgt spid="14"/>
                                        </p:tgtEl>
                                        <p:attrNameLst>
                                          <p:attrName>style.visibility</p:attrName>
                                        </p:attrNameLst>
                                      </p:cBhvr>
                                      <p:to>
                                        <p:strVal val="visible"/>
                                      </p:to>
                                    </p:set>
                                    <p:anim calcmode="lin" valueType="num">
                                      <p:cBhvr additive="base">
                                        <p:cTn id="58" dur="500" fill="hold"/>
                                        <p:tgtEl>
                                          <p:spTgt spid="14"/>
                                        </p:tgtEl>
                                        <p:attrNameLst>
                                          <p:attrName>ppt_x</p:attrName>
                                        </p:attrNameLst>
                                      </p:cBhvr>
                                      <p:tavLst>
                                        <p:tav tm="0">
                                          <p:val>
                                            <p:strVal val="#ppt_x"/>
                                          </p:val>
                                        </p:tav>
                                        <p:tav tm="100000">
                                          <p:val>
                                            <p:strVal val="#ppt_x"/>
                                          </p:val>
                                        </p:tav>
                                      </p:tavLst>
                                    </p:anim>
                                    <p:anim calcmode="lin" valueType="num">
                                      <p:cBhvr additive="base">
                                        <p:cTn id="59" dur="500" fill="hold"/>
                                        <p:tgtEl>
                                          <p:spTgt spid="1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75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ppt_x"/>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750"/>
                                  </p:stCondLst>
                                  <p:childTnLst>
                                    <p:set>
                                      <p:cBhvr>
                                        <p:cTn id="65" dur="1" fill="hold">
                                          <p:stCondLst>
                                            <p:cond delay="0"/>
                                          </p:stCondLst>
                                        </p:cTn>
                                        <p:tgtEl>
                                          <p:spTgt spid="49"/>
                                        </p:tgtEl>
                                        <p:attrNameLst>
                                          <p:attrName>style.visibility</p:attrName>
                                        </p:attrNameLst>
                                      </p:cBhvr>
                                      <p:to>
                                        <p:strVal val="visible"/>
                                      </p:to>
                                    </p:set>
                                    <p:anim calcmode="lin" valueType="num">
                                      <p:cBhvr additive="base">
                                        <p:cTn id="66" dur="500" fill="hold"/>
                                        <p:tgtEl>
                                          <p:spTgt spid="49"/>
                                        </p:tgtEl>
                                        <p:attrNameLst>
                                          <p:attrName>ppt_x</p:attrName>
                                        </p:attrNameLst>
                                      </p:cBhvr>
                                      <p:tavLst>
                                        <p:tav tm="0">
                                          <p:val>
                                            <p:strVal val="#ppt_x"/>
                                          </p:val>
                                        </p:tav>
                                        <p:tav tm="100000">
                                          <p:val>
                                            <p:strVal val="#ppt_x"/>
                                          </p:val>
                                        </p:tav>
                                      </p:tavLst>
                                    </p:anim>
                                    <p:anim calcmode="lin" valueType="num">
                                      <p:cBhvr additive="base">
                                        <p:cTn id="67" dur="500" fill="hold"/>
                                        <p:tgtEl>
                                          <p:spTgt spid="49"/>
                                        </p:tgtEl>
                                        <p:attrNameLst>
                                          <p:attrName>ppt_y</p:attrName>
                                        </p:attrNameLst>
                                      </p:cBhvr>
                                      <p:tavLst>
                                        <p:tav tm="0">
                                          <p:val>
                                            <p:strVal val="1+#ppt_h/2"/>
                                          </p:val>
                                        </p:tav>
                                        <p:tav tm="100000">
                                          <p:val>
                                            <p:strVal val="#ppt_y"/>
                                          </p:val>
                                        </p:tav>
                                      </p:tavLst>
                                    </p:anim>
                                  </p:childTnLst>
                                </p:cTn>
                              </p:par>
                              <p:par>
                                <p:cTn id="68" presetID="2" presetClass="entr" presetSubtype="4" fill="hold" nodeType="withEffect">
                                  <p:stCondLst>
                                    <p:cond delay="100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1250"/>
                                  </p:stCondLst>
                                  <p:childTnLst>
                                    <p:set>
                                      <p:cBhvr>
                                        <p:cTn id="73" dur="1" fill="hold">
                                          <p:stCondLst>
                                            <p:cond delay="0"/>
                                          </p:stCondLst>
                                        </p:cTn>
                                        <p:tgtEl>
                                          <p:spTgt spid="12"/>
                                        </p:tgtEl>
                                        <p:attrNameLst>
                                          <p:attrName>style.visibility</p:attrName>
                                        </p:attrNameLst>
                                      </p:cBhvr>
                                      <p:to>
                                        <p:strVal val="visible"/>
                                      </p:to>
                                    </p:set>
                                    <p:anim calcmode="lin" valueType="num">
                                      <p:cBhvr additive="base">
                                        <p:cTn id="74" dur="500" fill="hold"/>
                                        <p:tgtEl>
                                          <p:spTgt spid="12"/>
                                        </p:tgtEl>
                                        <p:attrNameLst>
                                          <p:attrName>ppt_x</p:attrName>
                                        </p:attrNameLst>
                                      </p:cBhvr>
                                      <p:tavLst>
                                        <p:tav tm="0">
                                          <p:val>
                                            <p:strVal val="#ppt_x"/>
                                          </p:val>
                                        </p:tav>
                                        <p:tav tm="100000">
                                          <p:val>
                                            <p:strVal val="#ppt_x"/>
                                          </p:val>
                                        </p:tav>
                                      </p:tavLst>
                                    </p:anim>
                                    <p:anim calcmode="lin" valueType="num">
                                      <p:cBhvr additive="base">
                                        <p:cTn id="75" dur="500" fill="hold"/>
                                        <p:tgtEl>
                                          <p:spTgt spid="1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1250"/>
                                  </p:stCondLst>
                                  <p:childTnLst>
                                    <p:set>
                                      <p:cBhvr>
                                        <p:cTn id="77" dur="1" fill="hold">
                                          <p:stCondLst>
                                            <p:cond delay="0"/>
                                          </p:stCondLst>
                                        </p:cTn>
                                        <p:tgtEl>
                                          <p:spTgt spid="48"/>
                                        </p:tgtEl>
                                        <p:attrNameLst>
                                          <p:attrName>style.visibility</p:attrName>
                                        </p:attrNameLst>
                                      </p:cBhvr>
                                      <p:to>
                                        <p:strVal val="visible"/>
                                      </p:to>
                                    </p:set>
                                    <p:anim calcmode="lin" valueType="num">
                                      <p:cBhvr additive="base">
                                        <p:cTn id="78" dur="500" fill="hold"/>
                                        <p:tgtEl>
                                          <p:spTgt spid="48"/>
                                        </p:tgtEl>
                                        <p:attrNameLst>
                                          <p:attrName>ppt_x</p:attrName>
                                        </p:attrNameLst>
                                      </p:cBhvr>
                                      <p:tavLst>
                                        <p:tav tm="0">
                                          <p:val>
                                            <p:strVal val="#ppt_x"/>
                                          </p:val>
                                        </p:tav>
                                        <p:tav tm="100000">
                                          <p:val>
                                            <p:strVal val="#ppt_x"/>
                                          </p:val>
                                        </p:tav>
                                      </p:tavLst>
                                    </p:anim>
                                    <p:anim calcmode="lin" valueType="num">
                                      <p:cBhvr additive="base">
                                        <p:cTn id="79" dur="500" fill="hold"/>
                                        <p:tgtEl>
                                          <p:spTgt spid="48"/>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150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500" fill="hold"/>
                                        <p:tgtEl>
                                          <p:spTgt spid="40"/>
                                        </p:tgtEl>
                                        <p:attrNameLst>
                                          <p:attrName>ppt_x</p:attrName>
                                        </p:attrNameLst>
                                      </p:cBhvr>
                                      <p:tavLst>
                                        <p:tav tm="0">
                                          <p:val>
                                            <p:strVal val="#ppt_x"/>
                                          </p:val>
                                        </p:tav>
                                        <p:tav tm="100000">
                                          <p:val>
                                            <p:strVal val="#ppt_x"/>
                                          </p:val>
                                        </p:tav>
                                      </p:tavLst>
                                    </p:anim>
                                    <p:anim calcmode="lin" valueType="num">
                                      <p:cBhvr additive="base">
                                        <p:cTn id="83" dur="500" fill="hold"/>
                                        <p:tgtEl>
                                          <p:spTgt spid="40"/>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1750"/>
                                  </p:stCondLst>
                                  <p:childTnLst>
                                    <p:set>
                                      <p:cBhvr>
                                        <p:cTn id="85" dur="1" fill="hold">
                                          <p:stCondLst>
                                            <p:cond delay="0"/>
                                          </p:stCondLst>
                                        </p:cTn>
                                        <p:tgtEl>
                                          <p:spTgt spid="13"/>
                                        </p:tgtEl>
                                        <p:attrNameLst>
                                          <p:attrName>style.visibility</p:attrName>
                                        </p:attrNameLst>
                                      </p:cBhvr>
                                      <p:to>
                                        <p:strVal val="visible"/>
                                      </p:to>
                                    </p:set>
                                    <p:anim calcmode="lin" valueType="num">
                                      <p:cBhvr additive="base">
                                        <p:cTn id="86" dur="500" fill="hold"/>
                                        <p:tgtEl>
                                          <p:spTgt spid="13"/>
                                        </p:tgtEl>
                                        <p:attrNameLst>
                                          <p:attrName>ppt_x</p:attrName>
                                        </p:attrNameLst>
                                      </p:cBhvr>
                                      <p:tavLst>
                                        <p:tav tm="0">
                                          <p:val>
                                            <p:strVal val="#ppt_x"/>
                                          </p:val>
                                        </p:tav>
                                        <p:tav tm="100000">
                                          <p:val>
                                            <p:strVal val="#ppt_x"/>
                                          </p:val>
                                        </p:tav>
                                      </p:tavLst>
                                    </p:anim>
                                    <p:anim calcmode="lin" valueType="num">
                                      <p:cBhvr additive="base">
                                        <p:cTn id="87" dur="500" fill="hold"/>
                                        <p:tgtEl>
                                          <p:spTgt spid="13"/>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1750"/>
                                  </p:stCondLst>
                                  <p:childTnLst>
                                    <p:set>
                                      <p:cBhvr>
                                        <p:cTn id="89" dur="1" fill="hold">
                                          <p:stCondLst>
                                            <p:cond delay="0"/>
                                          </p:stCondLst>
                                        </p:cTn>
                                        <p:tgtEl>
                                          <p:spTgt spid="50"/>
                                        </p:tgtEl>
                                        <p:attrNameLst>
                                          <p:attrName>style.visibility</p:attrName>
                                        </p:attrNameLst>
                                      </p:cBhvr>
                                      <p:to>
                                        <p:strVal val="visible"/>
                                      </p:to>
                                    </p:set>
                                    <p:anim calcmode="lin" valueType="num">
                                      <p:cBhvr additive="base">
                                        <p:cTn id="90" dur="500" fill="hold"/>
                                        <p:tgtEl>
                                          <p:spTgt spid="50"/>
                                        </p:tgtEl>
                                        <p:attrNameLst>
                                          <p:attrName>ppt_x</p:attrName>
                                        </p:attrNameLst>
                                      </p:cBhvr>
                                      <p:tavLst>
                                        <p:tav tm="0">
                                          <p:val>
                                            <p:strVal val="#ppt_x"/>
                                          </p:val>
                                        </p:tav>
                                        <p:tav tm="100000">
                                          <p:val>
                                            <p:strVal val="#ppt_x"/>
                                          </p:val>
                                        </p:tav>
                                      </p:tavLst>
                                    </p:anim>
                                    <p:anim calcmode="lin" valueType="num">
                                      <p:cBhvr additive="base">
                                        <p:cTn id="91"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p:bldP spid="11" grpId="0"/>
      <p:bldP spid="12" grpId="0"/>
      <p:bldP spid="13" grpId="0"/>
      <p:bldP spid="47" grpId="0"/>
      <p:bldP spid="48" grpId="0"/>
      <p:bldP spid="49"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椭圆 9"/>
          <p:cNvSpPr/>
          <p:nvPr/>
        </p:nvSpPr>
        <p:spPr>
          <a:xfrm>
            <a:off x="1665904" y="3683341"/>
            <a:ext cx="215900" cy="215900"/>
          </a:xfrm>
          <a:prstGeom prst="ellipse">
            <a:avLst/>
          </a:prstGeom>
          <a:solidFill>
            <a:schemeClr val="bg1"/>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1" name="TextBox 34"/>
          <p:cNvSpPr txBox="1"/>
          <p:nvPr/>
        </p:nvSpPr>
        <p:spPr>
          <a:xfrm>
            <a:off x="1064240" y="3923665"/>
            <a:ext cx="1419225" cy="553998"/>
          </a:xfrm>
          <a:prstGeom prst="rect">
            <a:avLst/>
          </a:prstGeom>
          <a:noFill/>
        </p:spPr>
        <p:txBody>
          <a:bodyPr>
            <a:spAutoFit/>
          </a:bodyPr>
          <a:lstStyle/>
          <a:p>
            <a:pPr>
              <a:defRPr/>
            </a:pPr>
            <a:r>
              <a:rPr lang="zh-CN" altLang="en-US" sz="1000" dirty="0">
                <a:solidFill>
                  <a:schemeClr val="bg1"/>
                </a:solidFill>
                <a:latin typeface="微软雅黑" pitchFamily="34" charset="-122"/>
                <a:ea typeface="微软雅黑" pitchFamily="34" charset="-122"/>
              </a:rPr>
              <a:t>点击输入本栏的具体文字，请根据您的具体内容酌情修改。</a:t>
            </a:r>
            <a:endParaRPr lang="zh-CN" altLang="en-US" sz="1000" dirty="0">
              <a:solidFill>
                <a:schemeClr val="bg1"/>
              </a:solidFill>
            </a:endParaRPr>
          </a:p>
        </p:txBody>
      </p:sp>
      <p:grpSp>
        <p:nvGrpSpPr>
          <p:cNvPr id="12" name="组合 11"/>
          <p:cNvGrpSpPr/>
          <p:nvPr/>
        </p:nvGrpSpPr>
        <p:grpSpPr>
          <a:xfrm>
            <a:off x="1282230" y="2439387"/>
            <a:ext cx="992188" cy="1147762"/>
            <a:chOff x="1798024" y="2281555"/>
            <a:chExt cx="1322917" cy="1530349"/>
          </a:xfrm>
        </p:grpSpPr>
        <p:sp>
          <p:nvSpPr>
            <p:cNvPr id="13" name="等腰三角形 2"/>
            <p:cNvSpPr/>
            <p:nvPr/>
          </p:nvSpPr>
          <p:spPr bwMode="auto">
            <a:xfrm rot="10825742">
              <a:off x="1798024" y="2281555"/>
              <a:ext cx="1322917" cy="153034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noFill/>
            <a:ln w="63500">
              <a:solidFill>
                <a:schemeClr val="bg1"/>
              </a:solidFill>
            </a:ln>
            <a:effectLst/>
            <a:extLst/>
          </p:spPr>
          <p:txBody>
            <a:bodyPr wrap="none" lIns="68580" tIns="34290" rIns="68580" bIns="34290" anchor="ctr"/>
            <a:lstStyle/>
            <a:p>
              <a:pPr algn="ctr">
                <a:defRPr/>
              </a:pPr>
              <a:endParaRPr lang="zh-CN" altLang="en-US" sz="1100" kern="0" dirty="0">
                <a:solidFill>
                  <a:srgbClr val="FFFFFF"/>
                </a:solidFill>
                <a:latin typeface="微软雅黑" pitchFamily="34" charset="-122"/>
                <a:ea typeface="微软雅黑" pitchFamily="34" charset="-122"/>
              </a:endParaRPr>
            </a:p>
          </p:txBody>
        </p:sp>
        <p:sp>
          <p:nvSpPr>
            <p:cNvPr id="14" name="文本框 13"/>
            <p:cNvSpPr txBox="1"/>
            <p:nvPr/>
          </p:nvSpPr>
          <p:spPr>
            <a:xfrm>
              <a:off x="1971849" y="2651047"/>
              <a:ext cx="1075508" cy="615553"/>
            </a:xfrm>
            <a:prstGeom prst="rect">
              <a:avLst/>
            </a:prstGeom>
            <a:noFill/>
          </p:spPr>
          <p:txBody>
            <a:bodyPr wrap="none" rtlCol="0">
              <a:spAutoFit/>
            </a:bodyPr>
            <a:lstStyle/>
            <a:p>
              <a:r>
                <a:rPr lang="en-US" altLang="zh-CN" sz="2400" b="1" dirty="0">
                  <a:solidFill>
                    <a:schemeClr val="bg1"/>
                  </a:solidFill>
                </a:rPr>
                <a:t>2012</a:t>
              </a:r>
              <a:endParaRPr lang="zh-CN" altLang="en-US" sz="2400" b="1" dirty="0">
                <a:solidFill>
                  <a:schemeClr val="bg1"/>
                </a:solidFill>
              </a:endParaRPr>
            </a:p>
          </p:txBody>
        </p:sp>
      </p:grpSp>
      <p:sp>
        <p:nvSpPr>
          <p:cNvPr id="15" name="椭圆 14"/>
          <p:cNvSpPr/>
          <p:nvPr/>
        </p:nvSpPr>
        <p:spPr>
          <a:xfrm>
            <a:off x="3109795" y="3252550"/>
            <a:ext cx="215900" cy="215900"/>
          </a:xfrm>
          <a:prstGeom prst="ellipse">
            <a:avLst/>
          </a:prstGeom>
          <a:solidFill>
            <a:schemeClr val="bg1"/>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6" name="TextBox 34"/>
          <p:cNvSpPr txBox="1"/>
          <p:nvPr/>
        </p:nvSpPr>
        <p:spPr>
          <a:xfrm>
            <a:off x="2508131" y="3492874"/>
            <a:ext cx="1419225" cy="553998"/>
          </a:xfrm>
          <a:prstGeom prst="rect">
            <a:avLst/>
          </a:prstGeom>
          <a:noFill/>
        </p:spPr>
        <p:txBody>
          <a:bodyPr>
            <a:spAutoFit/>
          </a:bodyPr>
          <a:lstStyle/>
          <a:p>
            <a:pPr>
              <a:defRPr/>
            </a:pPr>
            <a:r>
              <a:rPr lang="zh-CN" altLang="en-US" sz="1000" dirty="0">
                <a:solidFill>
                  <a:schemeClr val="bg1"/>
                </a:solidFill>
                <a:latin typeface="微软雅黑" pitchFamily="34" charset="-122"/>
                <a:ea typeface="微软雅黑" pitchFamily="34" charset="-122"/>
              </a:rPr>
              <a:t>点击输入本栏的具体文字，请根据您的具体内容酌情修改。</a:t>
            </a:r>
            <a:endParaRPr lang="zh-CN" altLang="en-US" sz="1000" dirty="0">
              <a:solidFill>
                <a:schemeClr val="bg1"/>
              </a:solidFill>
            </a:endParaRPr>
          </a:p>
        </p:txBody>
      </p:sp>
      <p:grpSp>
        <p:nvGrpSpPr>
          <p:cNvPr id="17" name="组合 16"/>
          <p:cNvGrpSpPr/>
          <p:nvPr/>
        </p:nvGrpSpPr>
        <p:grpSpPr>
          <a:xfrm>
            <a:off x="2726121" y="2008596"/>
            <a:ext cx="992188" cy="1147762"/>
            <a:chOff x="1798024" y="2281555"/>
            <a:chExt cx="1322917" cy="1530349"/>
          </a:xfrm>
        </p:grpSpPr>
        <p:sp>
          <p:nvSpPr>
            <p:cNvPr id="18" name="等腰三角形 2"/>
            <p:cNvSpPr/>
            <p:nvPr/>
          </p:nvSpPr>
          <p:spPr bwMode="auto">
            <a:xfrm rot="10825742">
              <a:off x="1798024" y="2281555"/>
              <a:ext cx="1322917" cy="153034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noFill/>
            <a:ln w="63500">
              <a:solidFill>
                <a:schemeClr val="bg1"/>
              </a:solidFill>
            </a:ln>
            <a:effectLst/>
            <a:extLst/>
          </p:spPr>
          <p:txBody>
            <a:bodyPr wrap="none" lIns="68580" tIns="34290" rIns="68580" bIns="34290" anchor="ctr"/>
            <a:lstStyle/>
            <a:p>
              <a:pPr algn="ctr">
                <a:defRPr/>
              </a:pPr>
              <a:endParaRPr lang="zh-CN" altLang="en-US" sz="1100" kern="0" dirty="0">
                <a:solidFill>
                  <a:srgbClr val="FFFFFF"/>
                </a:solidFill>
                <a:latin typeface="微软雅黑" pitchFamily="34" charset="-122"/>
                <a:ea typeface="微软雅黑" pitchFamily="34" charset="-122"/>
              </a:endParaRPr>
            </a:p>
          </p:txBody>
        </p:sp>
        <p:sp>
          <p:nvSpPr>
            <p:cNvPr id="19" name="文本框 18"/>
            <p:cNvSpPr txBox="1"/>
            <p:nvPr/>
          </p:nvSpPr>
          <p:spPr>
            <a:xfrm>
              <a:off x="1971849" y="2651047"/>
              <a:ext cx="1075508" cy="615553"/>
            </a:xfrm>
            <a:prstGeom prst="rect">
              <a:avLst/>
            </a:prstGeom>
            <a:noFill/>
          </p:spPr>
          <p:txBody>
            <a:bodyPr wrap="none" rtlCol="0">
              <a:spAutoFit/>
            </a:bodyPr>
            <a:lstStyle/>
            <a:p>
              <a:r>
                <a:rPr lang="en-US" altLang="zh-CN" sz="2400" b="1" dirty="0">
                  <a:solidFill>
                    <a:schemeClr val="bg1"/>
                  </a:solidFill>
                </a:rPr>
                <a:t>2013</a:t>
              </a:r>
              <a:endParaRPr lang="zh-CN" altLang="en-US" sz="2400" b="1" dirty="0">
                <a:solidFill>
                  <a:schemeClr val="bg1"/>
                </a:solidFill>
              </a:endParaRPr>
            </a:p>
          </p:txBody>
        </p:sp>
      </p:grpSp>
      <p:sp>
        <p:nvSpPr>
          <p:cNvPr id="20" name="椭圆 19"/>
          <p:cNvSpPr/>
          <p:nvPr/>
        </p:nvSpPr>
        <p:spPr>
          <a:xfrm>
            <a:off x="4529020" y="2850850"/>
            <a:ext cx="215900" cy="215900"/>
          </a:xfrm>
          <a:prstGeom prst="ellipse">
            <a:avLst/>
          </a:prstGeom>
          <a:solidFill>
            <a:schemeClr val="bg1"/>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21" name="TextBox 34"/>
          <p:cNvSpPr txBox="1"/>
          <p:nvPr/>
        </p:nvSpPr>
        <p:spPr>
          <a:xfrm>
            <a:off x="3927356" y="3091173"/>
            <a:ext cx="1419225" cy="553998"/>
          </a:xfrm>
          <a:prstGeom prst="rect">
            <a:avLst/>
          </a:prstGeom>
          <a:noFill/>
        </p:spPr>
        <p:txBody>
          <a:bodyPr>
            <a:spAutoFit/>
          </a:bodyPr>
          <a:lstStyle/>
          <a:p>
            <a:pPr>
              <a:defRPr/>
            </a:pPr>
            <a:r>
              <a:rPr lang="zh-CN" altLang="en-US" sz="1000" dirty="0">
                <a:solidFill>
                  <a:schemeClr val="bg1"/>
                </a:solidFill>
                <a:latin typeface="微软雅黑" pitchFamily="34" charset="-122"/>
                <a:ea typeface="微软雅黑" pitchFamily="34" charset="-122"/>
              </a:rPr>
              <a:t>点击输入本栏的具体文字，请根据您的具体内容酌情修改。</a:t>
            </a:r>
            <a:endParaRPr lang="zh-CN" altLang="en-US" sz="1000" dirty="0">
              <a:solidFill>
                <a:schemeClr val="bg1"/>
              </a:solidFill>
            </a:endParaRPr>
          </a:p>
        </p:txBody>
      </p:sp>
      <p:grpSp>
        <p:nvGrpSpPr>
          <p:cNvPr id="22" name="组合 21"/>
          <p:cNvGrpSpPr/>
          <p:nvPr/>
        </p:nvGrpSpPr>
        <p:grpSpPr>
          <a:xfrm>
            <a:off x="4145346" y="1606896"/>
            <a:ext cx="992188" cy="1147762"/>
            <a:chOff x="1798024" y="2281555"/>
            <a:chExt cx="1322917" cy="1530349"/>
          </a:xfrm>
        </p:grpSpPr>
        <p:sp>
          <p:nvSpPr>
            <p:cNvPr id="23" name="等腰三角形 2"/>
            <p:cNvSpPr/>
            <p:nvPr/>
          </p:nvSpPr>
          <p:spPr bwMode="auto">
            <a:xfrm rot="10825742">
              <a:off x="1798024" y="2281555"/>
              <a:ext cx="1322917" cy="153034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noFill/>
            <a:ln w="63500">
              <a:solidFill>
                <a:schemeClr val="bg1"/>
              </a:solidFill>
            </a:ln>
            <a:effectLst/>
            <a:extLst/>
          </p:spPr>
          <p:txBody>
            <a:bodyPr wrap="none" lIns="68580" tIns="34290" rIns="68580" bIns="34290" anchor="ctr"/>
            <a:lstStyle/>
            <a:p>
              <a:pPr algn="ctr">
                <a:defRPr/>
              </a:pPr>
              <a:endParaRPr lang="zh-CN" altLang="en-US" sz="1100" kern="0" dirty="0">
                <a:solidFill>
                  <a:srgbClr val="FFFFFF"/>
                </a:solidFill>
                <a:latin typeface="微软雅黑" pitchFamily="34" charset="-122"/>
                <a:ea typeface="微软雅黑" pitchFamily="34" charset="-122"/>
              </a:endParaRPr>
            </a:p>
          </p:txBody>
        </p:sp>
        <p:sp>
          <p:nvSpPr>
            <p:cNvPr id="24" name="文本框 23"/>
            <p:cNvSpPr txBox="1"/>
            <p:nvPr/>
          </p:nvSpPr>
          <p:spPr>
            <a:xfrm>
              <a:off x="1971849" y="2651047"/>
              <a:ext cx="1075508" cy="615553"/>
            </a:xfrm>
            <a:prstGeom prst="rect">
              <a:avLst/>
            </a:prstGeom>
            <a:noFill/>
          </p:spPr>
          <p:txBody>
            <a:bodyPr wrap="none" rtlCol="0">
              <a:spAutoFit/>
            </a:bodyPr>
            <a:lstStyle/>
            <a:p>
              <a:r>
                <a:rPr lang="en-US" altLang="zh-CN" sz="2400" b="1" dirty="0">
                  <a:solidFill>
                    <a:schemeClr val="bg1"/>
                  </a:solidFill>
                </a:rPr>
                <a:t>2014</a:t>
              </a:r>
              <a:endParaRPr lang="zh-CN" altLang="en-US" sz="2400" b="1" dirty="0">
                <a:solidFill>
                  <a:schemeClr val="bg1"/>
                </a:solidFill>
              </a:endParaRPr>
            </a:p>
          </p:txBody>
        </p:sp>
      </p:grpSp>
      <p:sp>
        <p:nvSpPr>
          <p:cNvPr id="25" name="椭圆 24"/>
          <p:cNvSpPr/>
          <p:nvPr/>
        </p:nvSpPr>
        <p:spPr>
          <a:xfrm>
            <a:off x="5943961" y="2441182"/>
            <a:ext cx="215900" cy="215900"/>
          </a:xfrm>
          <a:prstGeom prst="ellipse">
            <a:avLst/>
          </a:prstGeom>
          <a:solidFill>
            <a:schemeClr val="bg1"/>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26" name="TextBox 34"/>
          <p:cNvSpPr txBox="1"/>
          <p:nvPr/>
        </p:nvSpPr>
        <p:spPr>
          <a:xfrm>
            <a:off x="5342297" y="2681506"/>
            <a:ext cx="1419225" cy="553998"/>
          </a:xfrm>
          <a:prstGeom prst="rect">
            <a:avLst/>
          </a:prstGeom>
          <a:noFill/>
        </p:spPr>
        <p:txBody>
          <a:bodyPr>
            <a:spAutoFit/>
          </a:bodyPr>
          <a:lstStyle/>
          <a:p>
            <a:pPr>
              <a:defRPr/>
            </a:pPr>
            <a:r>
              <a:rPr lang="zh-CN" altLang="en-US" sz="1000" dirty="0">
                <a:solidFill>
                  <a:schemeClr val="bg1"/>
                </a:solidFill>
                <a:latin typeface="微软雅黑" pitchFamily="34" charset="-122"/>
                <a:ea typeface="微软雅黑" pitchFamily="34" charset="-122"/>
              </a:rPr>
              <a:t>点击输入本栏的具体文字，请根据您的具体内容酌情修改。</a:t>
            </a:r>
            <a:endParaRPr lang="zh-CN" altLang="en-US" sz="1000" dirty="0">
              <a:solidFill>
                <a:schemeClr val="bg1"/>
              </a:solidFill>
            </a:endParaRPr>
          </a:p>
        </p:txBody>
      </p:sp>
      <p:grpSp>
        <p:nvGrpSpPr>
          <p:cNvPr id="27" name="组合 26"/>
          <p:cNvGrpSpPr/>
          <p:nvPr/>
        </p:nvGrpSpPr>
        <p:grpSpPr>
          <a:xfrm>
            <a:off x="5560287" y="1197228"/>
            <a:ext cx="992188" cy="1147762"/>
            <a:chOff x="1798024" y="2281555"/>
            <a:chExt cx="1322917" cy="1530349"/>
          </a:xfrm>
        </p:grpSpPr>
        <p:sp>
          <p:nvSpPr>
            <p:cNvPr id="28" name="等腰三角形 2"/>
            <p:cNvSpPr/>
            <p:nvPr/>
          </p:nvSpPr>
          <p:spPr bwMode="auto">
            <a:xfrm rot="10825742">
              <a:off x="1798024" y="2281555"/>
              <a:ext cx="1322917" cy="153034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noFill/>
            <a:ln w="63500">
              <a:solidFill>
                <a:schemeClr val="bg1"/>
              </a:solidFill>
            </a:ln>
            <a:effectLst/>
            <a:extLst/>
          </p:spPr>
          <p:txBody>
            <a:bodyPr wrap="none" lIns="68580" tIns="34290" rIns="68580" bIns="34290" anchor="ctr"/>
            <a:lstStyle/>
            <a:p>
              <a:pPr algn="ctr">
                <a:defRPr/>
              </a:pPr>
              <a:endParaRPr lang="zh-CN" altLang="en-US" sz="1100" kern="0" dirty="0">
                <a:solidFill>
                  <a:srgbClr val="FFFFFF"/>
                </a:solidFill>
                <a:latin typeface="微软雅黑" pitchFamily="34" charset="-122"/>
                <a:ea typeface="微软雅黑" pitchFamily="34" charset="-122"/>
              </a:endParaRPr>
            </a:p>
          </p:txBody>
        </p:sp>
        <p:sp>
          <p:nvSpPr>
            <p:cNvPr id="29" name="文本框 28"/>
            <p:cNvSpPr txBox="1"/>
            <p:nvPr/>
          </p:nvSpPr>
          <p:spPr>
            <a:xfrm>
              <a:off x="1971849" y="2651047"/>
              <a:ext cx="1075508" cy="615553"/>
            </a:xfrm>
            <a:prstGeom prst="rect">
              <a:avLst/>
            </a:prstGeom>
            <a:noFill/>
          </p:spPr>
          <p:txBody>
            <a:bodyPr wrap="none" rtlCol="0">
              <a:spAutoFit/>
            </a:bodyPr>
            <a:lstStyle/>
            <a:p>
              <a:r>
                <a:rPr lang="en-US" altLang="zh-CN" sz="2400" b="1" dirty="0">
                  <a:solidFill>
                    <a:schemeClr val="bg1"/>
                  </a:solidFill>
                </a:rPr>
                <a:t>2015</a:t>
              </a:r>
              <a:endParaRPr lang="zh-CN" altLang="en-US" sz="2400" b="1" dirty="0">
                <a:solidFill>
                  <a:schemeClr val="bg1"/>
                </a:solidFill>
              </a:endParaRPr>
            </a:p>
          </p:txBody>
        </p:sp>
      </p:grpSp>
      <p:sp>
        <p:nvSpPr>
          <p:cNvPr id="30" name="椭圆 29"/>
          <p:cNvSpPr/>
          <p:nvPr/>
        </p:nvSpPr>
        <p:spPr>
          <a:xfrm>
            <a:off x="7293076" y="1992049"/>
            <a:ext cx="215900" cy="215900"/>
          </a:xfrm>
          <a:prstGeom prst="ellipse">
            <a:avLst/>
          </a:prstGeom>
          <a:solidFill>
            <a:schemeClr val="bg1"/>
          </a:solidFill>
          <a:ln>
            <a:noFill/>
          </a:ln>
          <a:effectLst>
            <a:outerShdw blurRad="508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31" name="TextBox 34"/>
          <p:cNvSpPr txBox="1"/>
          <p:nvPr/>
        </p:nvSpPr>
        <p:spPr>
          <a:xfrm>
            <a:off x="6691412" y="2232372"/>
            <a:ext cx="1419225" cy="553998"/>
          </a:xfrm>
          <a:prstGeom prst="rect">
            <a:avLst/>
          </a:prstGeom>
          <a:noFill/>
        </p:spPr>
        <p:txBody>
          <a:bodyPr>
            <a:spAutoFit/>
          </a:bodyPr>
          <a:lstStyle/>
          <a:p>
            <a:pPr>
              <a:defRPr/>
            </a:pPr>
            <a:r>
              <a:rPr lang="zh-CN" altLang="en-US" sz="1000" dirty="0">
                <a:solidFill>
                  <a:schemeClr val="bg1"/>
                </a:solidFill>
                <a:latin typeface="微软雅黑" pitchFamily="34" charset="-122"/>
                <a:ea typeface="微软雅黑" pitchFamily="34" charset="-122"/>
              </a:rPr>
              <a:t>点击输入本栏的具体文字，请根据您的具体内容酌情修改。</a:t>
            </a:r>
            <a:endParaRPr lang="zh-CN" altLang="en-US" sz="1000" dirty="0">
              <a:solidFill>
                <a:schemeClr val="bg1"/>
              </a:solidFill>
            </a:endParaRPr>
          </a:p>
        </p:txBody>
      </p:sp>
      <p:grpSp>
        <p:nvGrpSpPr>
          <p:cNvPr id="32" name="组合 31"/>
          <p:cNvGrpSpPr/>
          <p:nvPr/>
        </p:nvGrpSpPr>
        <p:grpSpPr>
          <a:xfrm>
            <a:off x="6909402" y="748095"/>
            <a:ext cx="992188" cy="1147762"/>
            <a:chOff x="1798024" y="2281555"/>
            <a:chExt cx="1322917" cy="1530349"/>
          </a:xfrm>
        </p:grpSpPr>
        <p:sp>
          <p:nvSpPr>
            <p:cNvPr id="33" name="等腰三角形 2"/>
            <p:cNvSpPr/>
            <p:nvPr/>
          </p:nvSpPr>
          <p:spPr bwMode="auto">
            <a:xfrm rot="10825742">
              <a:off x="1798024" y="2281555"/>
              <a:ext cx="1322917" cy="153034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noFill/>
            <a:ln w="63500">
              <a:solidFill>
                <a:schemeClr val="bg1"/>
              </a:solidFill>
            </a:ln>
            <a:effectLst/>
            <a:extLst/>
          </p:spPr>
          <p:txBody>
            <a:bodyPr wrap="none" lIns="68580" tIns="34290" rIns="68580" bIns="34290" anchor="ctr"/>
            <a:lstStyle/>
            <a:p>
              <a:pPr algn="ctr">
                <a:defRPr/>
              </a:pPr>
              <a:endParaRPr lang="zh-CN" altLang="en-US" sz="1100" kern="0" dirty="0">
                <a:solidFill>
                  <a:srgbClr val="FFFFFF"/>
                </a:solidFill>
                <a:latin typeface="微软雅黑" pitchFamily="34" charset="-122"/>
                <a:ea typeface="微软雅黑" pitchFamily="34" charset="-122"/>
              </a:endParaRPr>
            </a:p>
          </p:txBody>
        </p:sp>
        <p:sp>
          <p:nvSpPr>
            <p:cNvPr id="34" name="文本框 33"/>
            <p:cNvSpPr txBox="1"/>
            <p:nvPr/>
          </p:nvSpPr>
          <p:spPr>
            <a:xfrm>
              <a:off x="1971849" y="2651047"/>
              <a:ext cx="1075508" cy="615553"/>
            </a:xfrm>
            <a:prstGeom prst="rect">
              <a:avLst/>
            </a:prstGeom>
            <a:noFill/>
          </p:spPr>
          <p:txBody>
            <a:bodyPr wrap="none" rtlCol="0">
              <a:spAutoFit/>
            </a:bodyPr>
            <a:lstStyle/>
            <a:p>
              <a:r>
                <a:rPr lang="en-US" altLang="zh-CN" sz="2400" b="1" dirty="0">
                  <a:solidFill>
                    <a:schemeClr val="bg1"/>
                  </a:solidFill>
                </a:rPr>
                <a:t>2016</a:t>
              </a:r>
              <a:endParaRPr lang="zh-CN" altLang="en-US" sz="2400" b="1" dirty="0">
                <a:solidFill>
                  <a:schemeClr val="bg1"/>
                </a:solidFill>
              </a:endParaRPr>
            </a:p>
          </p:txBody>
        </p:sp>
      </p:grpSp>
    </p:spTree>
    <p:extLst>
      <p:ext uri="{BB962C8B-B14F-4D97-AF65-F5344CB8AC3E}">
        <p14:creationId xmlns:p14="http://schemas.microsoft.com/office/powerpoint/2010/main" val="3297377496"/>
      </p:ext>
    </p:extLst>
  </p:cSld>
  <p:clrMapOvr>
    <a:masterClrMapping/>
  </p:clrMapOvr>
  <mc:AlternateContent xmlns:mc="http://schemas.openxmlformats.org/markup-compatibility/2006" xmlns:p14="http://schemas.microsoft.com/office/powerpoint/2010/main">
    <mc:Choice Requires="p14">
      <p:transition spd="slow" p14:dur="125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47"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left)">
                                      <p:cBhvr>
                                        <p:cTn id="58" dur="75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500"/>
                                        <p:tgtEl>
                                          <p:spTgt spid="15"/>
                                        </p:tgtEl>
                                      </p:cBhvr>
                                    </p:animEffect>
                                  </p:childTnLst>
                                </p:cTn>
                              </p:par>
                            </p:childTnLst>
                          </p:cTn>
                        </p:par>
                        <p:par>
                          <p:cTn id="70" fill="hold">
                            <p:stCondLst>
                              <p:cond delay="1500"/>
                            </p:stCondLst>
                            <p:childTnLst>
                              <p:par>
                                <p:cTn id="71" presetID="22" presetClass="entr" presetSubtype="8" fill="hold" grpId="0" nodeType="after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wipe(left)">
                                      <p:cBhvr>
                                        <p:cTn id="73" dur="75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1000"/>
                                        <p:tgtEl>
                                          <p:spTgt spid="22"/>
                                        </p:tgtEl>
                                      </p:cBhvr>
                                    </p:animEffect>
                                    <p:anim calcmode="lin" valueType="num">
                                      <p:cBhvr>
                                        <p:cTn id="79" dur="1000" fill="hold"/>
                                        <p:tgtEl>
                                          <p:spTgt spid="22"/>
                                        </p:tgtEl>
                                        <p:attrNameLst>
                                          <p:attrName>ppt_x</p:attrName>
                                        </p:attrNameLst>
                                      </p:cBhvr>
                                      <p:tavLst>
                                        <p:tav tm="0">
                                          <p:val>
                                            <p:strVal val="#ppt_x"/>
                                          </p:val>
                                        </p:tav>
                                        <p:tav tm="100000">
                                          <p:val>
                                            <p:strVal val="#ppt_x"/>
                                          </p:val>
                                        </p:tav>
                                      </p:tavLst>
                                    </p:anim>
                                    <p:anim calcmode="lin" valueType="num">
                                      <p:cBhvr>
                                        <p:cTn id="80" dur="1000" fill="hold"/>
                                        <p:tgtEl>
                                          <p:spTgt spid="22"/>
                                        </p:tgtEl>
                                        <p:attrNameLst>
                                          <p:attrName>ppt_y</p:attrName>
                                        </p:attrNameLst>
                                      </p:cBhvr>
                                      <p:tavLst>
                                        <p:tav tm="0">
                                          <p:val>
                                            <p:strVal val="#ppt_y-.1"/>
                                          </p:val>
                                        </p:tav>
                                        <p:tav tm="100000">
                                          <p:val>
                                            <p:strVal val="#ppt_y"/>
                                          </p:val>
                                        </p:tav>
                                      </p:tavLst>
                                    </p:anim>
                                  </p:childTnLst>
                                </p:cTn>
                              </p:par>
                            </p:childTnLst>
                          </p:cTn>
                        </p:par>
                        <p:par>
                          <p:cTn id="81" fill="hold">
                            <p:stCondLst>
                              <p:cond delay="1000"/>
                            </p:stCondLst>
                            <p:childTnLst>
                              <p:par>
                                <p:cTn id="82" presetID="10" presetClass="entr" presetSubtype="0" fill="hold" grpId="0" nodeType="after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childTnLst>
                          </p:cTn>
                        </p:par>
                        <p:par>
                          <p:cTn id="85" fill="hold">
                            <p:stCondLst>
                              <p:cond delay="1500"/>
                            </p:stCondLst>
                            <p:childTnLst>
                              <p:par>
                                <p:cTn id="86" presetID="22" presetClass="entr" presetSubtype="8"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Effect transition="in" filter="wipe(left)">
                                      <p:cBhvr>
                                        <p:cTn id="88" dur="750"/>
                                        <p:tgtEl>
                                          <p:spTgt spid="21"/>
                                        </p:tgtEl>
                                      </p:cBhvr>
                                    </p:animEffect>
                                  </p:childTnLst>
                                </p:cTn>
                              </p:par>
                            </p:childTnLst>
                          </p:cTn>
                        </p:par>
                      </p:childTnLst>
                    </p:cTn>
                  </p:par>
                  <p:par>
                    <p:cTn id="89" fill="hold">
                      <p:stCondLst>
                        <p:cond delay="indefinite"/>
                      </p:stCondLst>
                      <p:childTnLst>
                        <p:par>
                          <p:cTn id="90" fill="hold">
                            <p:stCondLst>
                              <p:cond delay="0"/>
                            </p:stCondLst>
                            <p:childTnLst>
                              <p:par>
                                <p:cTn id="91" presetID="47" presetClass="entr" presetSubtype="0"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1000"/>
                                        <p:tgtEl>
                                          <p:spTgt spid="27"/>
                                        </p:tgtEl>
                                      </p:cBhvr>
                                    </p:animEffect>
                                    <p:anim calcmode="lin" valueType="num">
                                      <p:cBhvr>
                                        <p:cTn id="94" dur="1000" fill="hold"/>
                                        <p:tgtEl>
                                          <p:spTgt spid="27"/>
                                        </p:tgtEl>
                                        <p:attrNameLst>
                                          <p:attrName>ppt_x</p:attrName>
                                        </p:attrNameLst>
                                      </p:cBhvr>
                                      <p:tavLst>
                                        <p:tav tm="0">
                                          <p:val>
                                            <p:strVal val="#ppt_x"/>
                                          </p:val>
                                        </p:tav>
                                        <p:tav tm="100000">
                                          <p:val>
                                            <p:strVal val="#ppt_x"/>
                                          </p:val>
                                        </p:tav>
                                      </p:tavLst>
                                    </p:anim>
                                    <p:anim calcmode="lin" valueType="num">
                                      <p:cBhvr>
                                        <p:cTn id="95" dur="1000" fill="hold"/>
                                        <p:tgtEl>
                                          <p:spTgt spid="27"/>
                                        </p:tgtEl>
                                        <p:attrNameLst>
                                          <p:attrName>ppt_y</p:attrName>
                                        </p:attrNameLst>
                                      </p:cBhvr>
                                      <p:tavLst>
                                        <p:tav tm="0">
                                          <p:val>
                                            <p:strVal val="#ppt_y-.1"/>
                                          </p:val>
                                        </p:tav>
                                        <p:tav tm="100000">
                                          <p:val>
                                            <p:strVal val="#ppt_y"/>
                                          </p:val>
                                        </p:tav>
                                      </p:tavLst>
                                    </p:anim>
                                  </p:childTnLst>
                                </p:cTn>
                              </p:par>
                            </p:childTnLst>
                          </p:cTn>
                        </p:par>
                        <p:par>
                          <p:cTn id="96" fill="hold">
                            <p:stCondLst>
                              <p:cond delay="1000"/>
                            </p:stCondLst>
                            <p:childTnLst>
                              <p:par>
                                <p:cTn id="97" presetID="10" presetClass="entr" presetSubtype="0" fill="hold" grpId="0" nodeType="after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fade">
                                      <p:cBhvr>
                                        <p:cTn id="99" dur="500"/>
                                        <p:tgtEl>
                                          <p:spTgt spid="25"/>
                                        </p:tgtEl>
                                      </p:cBhvr>
                                    </p:animEffect>
                                  </p:childTnLst>
                                </p:cTn>
                              </p:par>
                            </p:childTnLst>
                          </p:cTn>
                        </p:par>
                        <p:par>
                          <p:cTn id="100" fill="hold">
                            <p:stCondLst>
                              <p:cond delay="1500"/>
                            </p:stCondLst>
                            <p:childTnLst>
                              <p:par>
                                <p:cTn id="101" presetID="22" presetClass="entr" presetSubtype="8"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wipe(left)">
                                      <p:cBhvr>
                                        <p:cTn id="103" dur="75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47" presetClass="entr" presetSubtype="0" fill="hold" nodeType="click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fade">
                                      <p:cBhvr>
                                        <p:cTn id="108" dur="1000"/>
                                        <p:tgtEl>
                                          <p:spTgt spid="32"/>
                                        </p:tgtEl>
                                      </p:cBhvr>
                                    </p:animEffect>
                                    <p:anim calcmode="lin" valueType="num">
                                      <p:cBhvr>
                                        <p:cTn id="109" dur="1000" fill="hold"/>
                                        <p:tgtEl>
                                          <p:spTgt spid="32"/>
                                        </p:tgtEl>
                                        <p:attrNameLst>
                                          <p:attrName>ppt_x</p:attrName>
                                        </p:attrNameLst>
                                      </p:cBhvr>
                                      <p:tavLst>
                                        <p:tav tm="0">
                                          <p:val>
                                            <p:strVal val="#ppt_x"/>
                                          </p:val>
                                        </p:tav>
                                        <p:tav tm="100000">
                                          <p:val>
                                            <p:strVal val="#ppt_x"/>
                                          </p:val>
                                        </p:tav>
                                      </p:tavLst>
                                    </p:anim>
                                    <p:anim calcmode="lin" valueType="num">
                                      <p:cBhvr>
                                        <p:cTn id="110" dur="1000" fill="hold"/>
                                        <p:tgtEl>
                                          <p:spTgt spid="32"/>
                                        </p:tgtEl>
                                        <p:attrNameLst>
                                          <p:attrName>ppt_y</p:attrName>
                                        </p:attrNameLst>
                                      </p:cBhvr>
                                      <p:tavLst>
                                        <p:tav tm="0">
                                          <p:val>
                                            <p:strVal val="#ppt_y-.1"/>
                                          </p:val>
                                        </p:tav>
                                        <p:tav tm="100000">
                                          <p:val>
                                            <p:strVal val="#ppt_y"/>
                                          </p:val>
                                        </p:tav>
                                      </p:tavLst>
                                    </p:anim>
                                  </p:childTnLst>
                                </p:cTn>
                              </p:par>
                            </p:childTnLst>
                          </p:cTn>
                        </p:par>
                        <p:par>
                          <p:cTn id="111" fill="hold">
                            <p:stCondLst>
                              <p:cond delay="1000"/>
                            </p:stCondLst>
                            <p:childTnLst>
                              <p:par>
                                <p:cTn id="112" presetID="10" presetClass="entr" presetSubtype="0"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fade">
                                      <p:cBhvr>
                                        <p:cTn id="114" dur="500"/>
                                        <p:tgtEl>
                                          <p:spTgt spid="30"/>
                                        </p:tgtEl>
                                      </p:cBhvr>
                                    </p:animEffect>
                                  </p:childTnLst>
                                </p:cTn>
                              </p:par>
                            </p:childTnLst>
                          </p:cTn>
                        </p:par>
                        <p:par>
                          <p:cTn id="115" fill="hold">
                            <p:stCondLst>
                              <p:cond delay="1500"/>
                            </p:stCondLst>
                            <p:childTnLst>
                              <p:par>
                                <p:cTn id="116" presetID="22" presetClass="entr" presetSubtype="8" fill="hold" grpId="0" nodeType="afterEffect">
                                  <p:stCondLst>
                                    <p:cond delay="0"/>
                                  </p:stCondLst>
                                  <p:childTnLst>
                                    <p:set>
                                      <p:cBhvr>
                                        <p:cTn id="117" dur="1" fill="hold">
                                          <p:stCondLst>
                                            <p:cond delay="0"/>
                                          </p:stCondLst>
                                        </p:cTn>
                                        <p:tgtEl>
                                          <p:spTgt spid="31"/>
                                        </p:tgtEl>
                                        <p:attrNameLst>
                                          <p:attrName>style.visibility</p:attrName>
                                        </p:attrNameLst>
                                      </p:cBhvr>
                                      <p:to>
                                        <p:strVal val="visible"/>
                                      </p:to>
                                    </p:set>
                                    <p:animEffect transition="in" filter="wipe(left)">
                                      <p:cBhvr>
                                        <p:cTn id="118"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animBg="1"/>
      <p:bldP spid="11" grpId="0"/>
      <p:bldP spid="15" grpId="0" animBg="1"/>
      <p:bldP spid="16" grpId="0"/>
      <p:bldP spid="20" grpId="0" animBg="1"/>
      <p:bldP spid="21" grpId="0"/>
      <p:bldP spid="25" grpId="0" animBg="1"/>
      <p:bldP spid="26" grpId="0"/>
      <p:bldP spid="30" grpId="0" animBg="1"/>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492500" y="1552557"/>
            <a:ext cx="2159000" cy="584775"/>
          </a:xfrm>
          <a:prstGeom prst="rect">
            <a:avLst/>
          </a:prstGeom>
          <a:noFill/>
        </p:spPr>
        <p:txBody>
          <a:bodyPr wrap="square" rtlCol="0">
            <a:spAutoFit/>
          </a:bodyPr>
          <a:lstStyle/>
          <a:p>
            <a:pPr algn="ctr"/>
            <a:r>
              <a:rPr lang="en-US" altLang="zh-CN" sz="3200" dirty="0" smtClean="0">
                <a:solidFill>
                  <a:schemeClr val="bg1"/>
                </a:solidFill>
                <a:latin typeface="Myriad Pro Light" pitchFamily="34" charset="0"/>
              </a:rPr>
              <a:t>Part Three</a:t>
            </a:r>
            <a:endParaRPr lang="zh-CN" altLang="en-US" sz="3200" dirty="0" smtClean="0">
              <a:solidFill>
                <a:schemeClr val="bg1"/>
              </a:solidFill>
              <a:latin typeface="Myriad Pro Light" pitchFamily="34" charset="0"/>
            </a:endParaRPr>
          </a:p>
        </p:txBody>
      </p:sp>
      <p:sp>
        <p:nvSpPr>
          <p:cNvPr id="5" name="矩形 4"/>
          <p:cNvSpPr/>
          <p:nvPr/>
        </p:nvSpPr>
        <p:spPr>
          <a:xfrm>
            <a:off x="2366909" y="2267991"/>
            <a:ext cx="4410182" cy="461665"/>
          </a:xfrm>
          <a:prstGeom prst="rect">
            <a:avLst/>
          </a:prstGeom>
        </p:spPr>
        <p:txBody>
          <a:bodyPr wrap="none">
            <a:spAutoFit/>
          </a:bodyPr>
          <a:lstStyle/>
          <a:p>
            <a:pPr algn="ctr"/>
            <a:r>
              <a:rPr lang="en-US" altLang="zh-CN" sz="2400" dirty="0" smtClean="0">
                <a:solidFill>
                  <a:srgbClr val="FFFFFF"/>
                </a:solidFill>
                <a:latin typeface="Myriad Pro Light" pitchFamily="34" charset="0"/>
              </a:rPr>
              <a:t>Click here to add your title text</a:t>
            </a:r>
            <a:r>
              <a:rPr lang="en-US" altLang="zh-CN" sz="2400" dirty="0" smtClean="0">
                <a:solidFill>
                  <a:schemeClr val="bg1"/>
                </a:solidFill>
                <a:latin typeface="Myriad Pro Light" pitchFamily="34" charset="0"/>
              </a:rPr>
              <a:t>.</a:t>
            </a:r>
            <a:endParaRPr lang="en-US" altLang="zh-CN" sz="2400" dirty="0">
              <a:solidFill>
                <a:schemeClr val="bg1"/>
              </a:solidFill>
              <a:latin typeface="Myriad Pro Light" pitchFamily="34" charset="0"/>
            </a:endParaRPr>
          </a:p>
        </p:txBody>
      </p:sp>
      <p:grpSp>
        <p:nvGrpSpPr>
          <p:cNvPr id="6" name="组合 5"/>
          <p:cNvGrpSpPr/>
          <p:nvPr/>
        </p:nvGrpSpPr>
        <p:grpSpPr>
          <a:xfrm>
            <a:off x="2366910" y="1844944"/>
            <a:ext cx="4410181" cy="653880"/>
            <a:chOff x="2366910" y="1844944"/>
            <a:chExt cx="4410181" cy="653880"/>
          </a:xfrm>
        </p:grpSpPr>
        <p:cxnSp>
          <p:nvCxnSpPr>
            <p:cNvPr id="7" name="肘形连接符 6"/>
            <p:cNvCxnSpPr>
              <a:stCxn id="4" idx="3"/>
              <a:endCxn id="5" idx="3"/>
            </p:cNvCxnSpPr>
            <p:nvPr/>
          </p:nvCxnSpPr>
          <p:spPr>
            <a:xfrm>
              <a:off x="5651500" y="1844945"/>
              <a:ext cx="1125591" cy="653879"/>
            </a:xfrm>
            <a:prstGeom prst="bentConnector3">
              <a:avLst>
                <a:gd name="adj1" fmla="val 12030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V="1">
              <a:off x="2366910" y="1844944"/>
              <a:ext cx="1125591" cy="653879"/>
            </a:xfrm>
            <a:prstGeom prst="bentConnector3">
              <a:avLst>
                <a:gd name="adj1" fmla="val 120309"/>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2669019" y="2632597"/>
            <a:ext cx="790419" cy="7904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020079" y="2767692"/>
            <a:ext cx="1914149" cy="10610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541580" y="681540"/>
            <a:ext cx="1675193" cy="92857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922150" y="1299759"/>
            <a:ext cx="670259" cy="371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4414483" y="4045663"/>
            <a:ext cx="315035" cy="517558"/>
          </a:xfrm>
          <a:prstGeom prst="chevron">
            <a:avLst>
              <a:gd name="adj" fmla="val 92744"/>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39"/>
          <p:cNvSpPr txBox="1"/>
          <p:nvPr/>
        </p:nvSpPr>
        <p:spPr>
          <a:xfrm>
            <a:off x="4054443" y="3832489"/>
            <a:ext cx="1035115" cy="276999"/>
          </a:xfrm>
          <a:prstGeom prst="rect">
            <a:avLst/>
          </a:prstGeom>
          <a:noFill/>
        </p:spPr>
        <p:txBody>
          <a:bodyPr wrap="square" rtlCol="0">
            <a:spAutoFit/>
          </a:bodyPr>
          <a:lstStyle/>
          <a:p>
            <a:pPr algn="ctr"/>
            <a:r>
              <a:rPr lang="en-US" altLang="zh-CN" sz="1200" dirty="0" smtClean="0">
                <a:solidFill>
                  <a:schemeClr val="bg1"/>
                </a:solidFill>
                <a:latin typeface="Myriad Pro Light" pitchFamily="34" charset="0"/>
              </a:rPr>
              <a:t>Trust me</a:t>
            </a:r>
            <a:endParaRPr lang="zh-CN" altLang="en-US" sz="1200" dirty="0" smtClean="0">
              <a:solidFill>
                <a:schemeClr val="bg1"/>
              </a:solidFill>
              <a:latin typeface="Myriad Pro Light" pitchFamily="34" charset="0"/>
            </a:endParaRPr>
          </a:p>
        </p:txBody>
      </p:sp>
    </p:spTree>
    <p:extLst>
      <p:ext uri="{BB962C8B-B14F-4D97-AF65-F5344CB8AC3E}">
        <p14:creationId xmlns:p14="http://schemas.microsoft.com/office/powerpoint/2010/main" val="119620602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601"/>
                                        <p:tgtEl>
                                          <p:spTgt spid="14"/>
                                        </p:tgtEl>
                                      </p:cBhvr>
                                    </p:animEffect>
                                  </p:childTnLst>
                                </p:cTn>
                              </p:par>
                            </p:childTnLst>
                          </p:cTn>
                        </p:par>
                        <p:par>
                          <p:cTn id="33" fill="hold">
                            <p:stCondLst>
                              <p:cond delay="5407"/>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任意多边形 9"/>
          <p:cNvSpPr/>
          <p:nvPr/>
        </p:nvSpPr>
        <p:spPr>
          <a:xfrm>
            <a:off x="323528" y="1685206"/>
            <a:ext cx="2655887" cy="2736850"/>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9525">
            <a:solidFill>
              <a:srgbClr val="FDFDFD"/>
            </a:solidFill>
            <a:prstDash val="solid"/>
            <a:round/>
            <a:headEnd type="oval" w="sm" len="sm"/>
            <a:tailEnd type="oval" w="sm" len="sm"/>
          </a:ln>
          <a:effectLst>
            <a:outerShdw blurRad="101600" dist="38100" dir="2700000" algn="tl" rotWithShape="0">
              <a:schemeClr val="bg1">
                <a:lumMod val="50000"/>
                <a:alpha val="40000"/>
              </a:schemeClr>
            </a:outerShdw>
          </a:effectLst>
        </p:spPr>
        <p:txBody>
          <a:bodyPr anchor="ctr"/>
          <a:lstStyle/>
          <a:p>
            <a:pPr>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1" name="圆角矩形 10"/>
          <p:cNvSpPr/>
          <p:nvPr/>
        </p:nvSpPr>
        <p:spPr>
          <a:xfrm>
            <a:off x="499740" y="1990006"/>
            <a:ext cx="2303463" cy="1439862"/>
          </a:xfrm>
          <a:prstGeom prst="roundRect">
            <a:avLst>
              <a:gd name="adj" fmla="val 10671"/>
            </a:avLst>
          </a:prstGeom>
          <a:blipFill>
            <a:blip r:embed="rId3"/>
            <a:srcRect/>
            <a:stretch>
              <a:fillRect/>
            </a:stretch>
          </a:blipFill>
          <a:ln w="9525">
            <a:solidFill>
              <a:srgbClr val="FDFDFD"/>
            </a:solidFill>
            <a:round/>
          </a:ln>
          <a:effectLst>
            <a:outerShdw blurRad="114300" dist="38100" dir="5400000" algn="t" rotWithShape="0">
              <a:prstClr val="black">
                <a:alpha val="25000"/>
              </a:prstClr>
            </a:outerShdw>
          </a:effectLst>
        </p:spPr>
        <p:txBody>
          <a:bodyPr wrap="none" anchor="ctr"/>
          <a:lstStyle/>
          <a:p>
            <a:pPr>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2" name="文本框 18"/>
          <p:cNvSpPr txBox="1"/>
          <p:nvPr/>
        </p:nvSpPr>
        <p:spPr>
          <a:xfrm>
            <a:off x="931540" y="1491630"/>
            <a:ext cx="1439863" cy="338138"/>
          </a:xfrm>
          <a:prstGeom prst="rect">
            <a:avLst/>
          </a:prstGeom>
          <a:noFill/>
        </p:spPr>
        <p:txBody>
          <a:bodyPr>
            <a:spAutoFit/>
          </a:bodyPr>
          <a:lstStyle/>
          <a:p>
            <a:pPr>
              <a:spcBef>
                <a:spcPts val="0"/>
              </a:spcBef>
              <a:spcAft>
                <a:spcPts val="0"/>
              </a:spcAft>
              <a:defRPr/>
            </a:pPr>
            <a:r>
              <a:rPr lang="zh-CN" altLang="en-US" sz="1600" dirty="0">
                <a:solidFill>
                  <a:schemeClr val="bg1"/>
                </a:solidFill>
                <a:latin typeface="微软雅黑" pitchFamily="34" charset="-122"/>
                <a:ea typeface="微软雅黑" pitchFamily="34" charset="-122"/>
              </a:rPr>
              <a:t>请输入子标题</a:t>
            </a:r>
          </a:p>
        </p:txBody>
      </p:sp>
      <p:sp>
        <p:nvSpPr>
          <p:cNvPr id="13" name="文本框 22"/>
          <p:cNvSpPr txBox="1"/>
          <p:nvPr/>
        </p:nvSpPr>
        <p:spPr>
          <a:xfrm>
            <a:off x="734690" y="3556868"/>
            <a:ext cx="1831975" cy="757130"/>
          </a:xfrm>
          <a:prstGeom prst="rect">
            <a:avLst/>
          </a:prstGeom>
          <a:noFill/>
        </p:spPr>
        <p:txBody>
          <a:bodyPr>
            <a:spAutoFit/>
          </a:bodyPr>
          <a:lstStyle/>
          <a:p>
            <a:pPr algn="dist">
              <a:lnSpc>
                <a:spcPct val="120000"/>
              </a:lnSpc>
              <a:spcBef>
                <a:spcPts val="0"/>
              </a:spcBef>
              <a:spcAft>
                <a:spcPts val="0"/>
              </a:spcAft>
              <a:defRPr/>
            </a:pPr>
            <a:r>
              <a:rPr lang="zh-CN" altLang="en-US" sz="1200" dirty="0">
                <a:solidFill>
                  <a:schemeClr val="bg1"/>
                </a:solidFill>
                <a:latin typeface="微软雅黑" pitchFamily="34" charset="-122"/>
                <a:ea typeface="微软雅黑" pitchFamily="34" charset="-122"/>
              </a:rPr>
              <a:t>请输入文本请输入文本请输入文本请输入文本</a:t>
            </a:r>
            <a:endParaRPr lang="en-US" altLang="zh-CN" sz="1200" dirty="0">
              <a:solidFill>
                <a:schemeClr val="bg1"/>
              </a:solidFill>
              <a:latin typeface="微软雅黑" pitchFamily="34" charset="-122"/>
              <a:ea typeface="微软雅黑" pitchFamily="34" charset="-122"/>
            </a:endParaRPr>
          </a:p>
          <a:p>
            <a:pPr algn="dist">
              <a:lnSpc>
                <a:spcPct val="120000"/>
              </a:lnSpc>
              <a:spcBef>
                <a:spcPts val="0"/>
              </a:spcBef>
              <a:spcAft>
                <a:spcPts val="0"/>
              </a:spcAft>
              <a:defRPr/>
            </a:pPr>
            <a:r>
              <a:rPr lang="zh-CN" altLang="en-US" sz="1200" dirty="0">
                <a:solidFill>
                  <a:schemeClr val="bg1"/>
                </a:solidFill>
                <a:latin typeface="微软雅黑" pitchFamily="34" charset="-122"/>
                <a:ea typeface="微软雅黑" pitchFamily="34" charset="-122"/>
              </a:rPr>
              <a:t>请输入文本请输入文本</a:t>
            </a:r>
          </a:p>
        </p:txBody>
      </p:sp>
      <p:sp>
        <p:nvSpPr>
          <p:cNvPr id="14" name="任意多边形 13"/>
          <p:cNvSpPr/>
          <p:nvPr/>
        </p:nvSpPr>
        <p:spPr>
          <a:xfrm>
            <a:off x="3233415" y="1685206"/>
            <a:ext cx="2654300" cy="2736850"/>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9525">
            <a:solidFill>
              <a:srgbClr val="FDFDFD"/>
            </a:solidFill>
            <a:prstDash val="solid"/>
            <a:round/>
            <a:headEnd type="oval" w="sm" len="sm"/>
            <a:tailEnd type="oval" w="sm" len="sm"/>
          </a:ln>
          <a:effectLst>
            <a:outerShdw blurRad="101600" dist="38100" dir="2700000" algn="tl" rotWithShape="0">
              <a:schemeClr val="bg1">
                <a:lumMod val="50000"/>
                <a:alpha val="40000"/>
              </a:schemeClr>
            </a:outerShdw>
          </a:effectLst>
        </p:spPr>
        <p:txBody>
          <a:bodyPr anchor="ctr"/>
          <a:lstStyle/>
          <a:p>
            <a:pPr>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5" name="圆角矩形 14"/>
          <p:cNvSpPr/>
          <p:nvPr/>
        </p:nvSpPr>
        <p:spPr>
          <a:xfrm>
            <a:off x="3408040" y="1990006"/>
            <a:ext cx="2305050" cy="1439862"/>
          </a:xfrm>
          <a:prstGeom prst="roundRect">
            <a:avLst>
              <a:gd name="adj" fmla="val 10671"/>
            </a:avLst>
          </a:prstGeom>
          <a:blipFill>
            <a:blip r:embed="rId3"/>
            <a:srcRect/>
            <a:stretch>
              <a:fillRect/>
            </a:stretch>
          </a:blipFill>
          <a:ln w="9525">
            <a:solidFill>
              <a:srgbClr val="FDFDFD"/>
            </a:solidFill>
            <a:round/>
          </a:ln>
          <a:effectLst>
            <a:outerShdw blurRad="114300" dist="38100" dir="5400000" algn="t" rotWithShape="0">
              <a:prstClr val="black">
                <a:alpha val="25000"/>
              </a:prstClr>
            </a:outerShdw>
          </a:effectLst>
        </p:spPr>
        <p:txBody>
          <a:bodyPr wrap="none" anchor="ctr"/>
          <a:lstStyle/>
          <a:p>
            <a:pPr>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6" name="文本框 37"/>
          <p:cNvSpPr txBox="1"/>
          <p:nvPr/>
        </p:nvSpPr>
        <p:spPr>
          <a:xfrm>
            <a:off x="3839840" y="1491630"/>
            <a:ext cx="1441450" cy="338138"/>
          </a:xfrm>
          <a:prstGeom prst="rect">
            <a:avLst/>
          </a:prstGeom>
          <a:noFill/>
        </p:spPr>
        <p:txBody>
          <a:bodyPr>
            <a:spAutoFit/>
          </a:bodyPr>
          <a:lstStyle/>
          <a:p>
            <a:pPr>
              <a:spcBef>
                <a:spcPts val="0"/>
              </a:spcBef>
              <a:spcAft>
                <a:spcPts val="0"/>
              </a:spcAft>
              <a:defRPr/>
            </a:pPr>
            <a:r>
              <a:rPr lang="zh-CN" altLang="en-US" sz="1600" dirty="0">
                <a:solidFill>
                  <a:schemeClr val="bg1"/>
                </a:solidFill>
                <a:latin typeface="微软雅黑" pitchFamily="34" charset="-122"/>
                <a:ea typeface="微软雅黑" pitchFamily="34" charset="-122"/>
              </a:rPr>
              <a:t>请输入子标题</a:t>
            </a:r>
          </a:p>
        </p:txBody>
      </p:sp>
      <p:sp>
        <p:nvSpPr>
          <p:cNvPr id="17" name="文本框 38"/>
          <p:cNvSpPr txBox="1"/>
          <p:nvPr/>
        </p:nvSpPr>
        <p:spPr>
          <a:xfrm>
            <a:off x="3644578" y="3556868"/>
            <a:ext cx="1831975" cy="757130"/>
          </a:xfrm>
          <a:prstGeom prst="rect">
            <a:avLst/>
          </a:prstGeom>
          <a:noFill/>
        </p:spPr>
        <p:txBody>
          <a:bodyPr>
            <a:spAutoFit/>
          </a:bodyPr>
          <a:lstStyle/>
          <a:p>
            <a:pPr algn="dist">
              <a:lnSpc>
                <a:spcPct val="120000"/>
              </a:lnSpc>
              <a:spcBef>
                <a:spcPts val="0"/>
              </a:spcBef>
              <a:spcAft>
                <a:spcPts val="0"/>
              </a:spcAft>
              <a:defRPr/>
            </a:pPr>
            <a:r>
              <a:rPr lang="zh-CN" altLang="en-US" sz="1200" dirty="0">
                <a:solidFill>
                  <a:schemeClr val="bg1"/>
                </a:solidFill>
                <a:latin typeface="微软雅黑" pitchFamily="34" charset="-122"/>
                <a:ea typeface="微软雅黑" pitchFamily="34" charset="-122"/>
              </a:rPr>
              <a:t>请输入文本请输入文本请输入文本请输入文本</a:t>
            </a:r>
            <a:endParaRPr lang="en-US" altLang="zh-CN" sz="1200" dirty="0">
              <a:solidFill>
                <a:schemeClr val="bg1"/>
              </a:solidFill>
              <a:latin typeface="微软雅黑" pitchFamily="34" charset="-122"/>
              <a:ea typeface="微软雅黑" pitchFamily="34" charset="-122"/>
            </a:endParaRPr>
          </a:p>
          <a:p>
            <a:pPr algn="dist">
              <a:lnSpc>
                <a:spcPct val="120000"/>
              </a:lnSpc>
              <a:spcBef>
                <a:spcPts val="0"/>
              </a:spcBef>
              <a:spcAft>
                <a:spcPts val="0"/>
              </a:spcAft>
              <a:defRPr/>
            </a:pPr>
            <a:r>
              <a:rPr lang="zh-CN" altLang="en-US" sz="1200" dirty="0">
                <a:solidFill>
                  <a:schemeClr val="bg1"/>
                </a:solidFill>
                <a:latin typeface="微软雅黑" pitchFamily="34" charset="-122"/>
                <a:ea typeface="微软雅黑" pitchFamily="34" charset="-122"/>
              </a:rPr>
              <a:t>请输入文本请输入文本</a:t>
            </a:r>
          </a:p>
        </p:txBody>
      </p:sp>
      <p:sp>
        <p:nvSpPr>
          <p:cNvPr id="18" name="任意多边形 17"/>
          <p:cNvSpPr/>
          <p:nvPr/>
        </p:nvSpPr>
        <p:spPr>
          <a:xfrm>
            <a:off x="6141715" y="1685206"/>
            <a:ext cx="2655888" cy="2736850"/>
          </a:xfrm>
          <a:custGeom>
            <a:avLst/>
            <a:gdLst>
              <a:gd name="connsiteX0" fmla="*/ 183541 w 2655784"/>
              <a:gd name="connsiteY0" fmla="*/ 0 h 2737024"/>
              <a:gd name="connsiteX1" fmla="*/ 607812 w 2655784"/>
              <a:gd name="connsiteY1" fmla="*/ 0 h 2737024"/>
              <a:gd name="connsiteX2" fmla="*/ 607812 w 2655784"/>
              <a:gd name="connsiteY2" fmla="*/ 151879 h 2737024"/>
              <a:gd name="connsiteX3" fmla="*/ 2047972 w 2655784"/>
              <a:gd name="connsiteY3" fmla="*/ 151879 h 2737024"/>
              <a:gd name="connsiteX4" fmla="*/ 2047972 w 2655784"/>
              <a:gd name="connsiteY4" fmla="*/ 0 h 2737024"/>
              <a:gd name="connsiteX5" fmla="*/ 2472243 w 2655784"/>
              <a:gd name="connsiteY5" fmla="*/ 0 h 2737024"/>
              <a:gd name="connsiteX6" fmla="*/ 2655784 w 2655784"/>
              <a:gd name="connsiteY6" fmla="*/ 183541 h 2737024"/>
              <a:gd name="connsiteX7" fmla="*/ 2655784 w 2655784"/>
              <a:gd name="connsiteY7" fmla="*/ 2553483 h 2737024"/>
              <a:gd name="connsiteX8" fmla="*/ 2472243 w 2655784"/>
              <a:gd name="connsiteY8" fmla="*/ 2737024 h 2737024"/>
              <a:gd name="connsiteX9" fmla="*/ 183541 w 2655784"/>
              <a:gd name="connsiteY9" fmla="*/ 2737024 h 2737024"/>
              <a:gd name="connsiteX10" fmla="*/ 0 w 2655784"/>
              <a:gd name="connsiteY10" fmla="*/ 2553483 h 2737024"/>
              <a:gd name="connsiteX11" fmla="*/ 0 w 2655784"/>
              <a:gd name="connsiteY11" fmla="*/ 183541 h 2737024"/>
              <a:gd name="connsiteX12" fmla="*/ 183541 w 2655784"/>
              <a:gd name="connsiteY12" fmla="*/ 0 h 2737024"/>
              <a:gd name="connsiteX0-1" fmla="*/ 607812 w 2655784"/>
              <a:gd name="connsiteY0-2" fmla="*/ 151879 h 2737024"/>
              <a:gd name="connsiteX1-3" fmla="*/ 2047972 w 2655784"/>
              <a:gd name="connsiteY1-4" fmla="*/ 151879 h 2737024"/>
              <a:gd name="connsiteX2-5" fmla="*/ 2047972 w 2655784"/>
              <a:gd name="connsiteY2-6" fmla="*/ 0 h 2737024"/>
              <a:gd name="connsiteX3-7" fmla="*/ 2472243 w 2655784"/>
              <a:gd name="connsiteY3-8" fmla="*/ 0 h 2737024"/>
              <a:gd name="connsiteX4-9" fmla="*/ 2655784 w 2655784"/>
              <a:gd name="connsiteY4-10" fmla="*/ 183541 h 2737024"/>
              <a:gd name="connsiteX5-11" fmla="*/ 2655784 w 2655784"/>
              <a:gd name="connsiteY5-12" fmla="*/ 2553483 h 2737024"/>
              <a:gd name="connsiteX6-13" fmla="*/ 2472243 w 2655784"/>
              <a:gd name="connsiteY6-14" fmla="*/ 2737024 h 2737024"/>
              <a:gd name="connsiteX7-15" fmla="*/ 183541 w 2655784"/>
              <a:gd name="connsiteY7-16" fmla="*/ 2737024 h 2737024"/>
              <a:gd name="connsiteX8-17" fmla="*/ 0 w 2655784"/>
              <a:gd name="connsiteY8-18" fmla="*/ 2553483 h 2737024"/>
              <a:gd name="connsiteX9-19" fmla="*/ 0 w 2655784"/>
              <a:gd name="connsiteY9-20" fmla="*/ 183541 h 2737024"/>
              <a:gd name="connsiteX10-21" fmla="*/ 183541 w 2655784"/>
              <a:gd name="connsiteY10-22" fmla="*/ 0 h 2737024"/>
              <a:gd name="connsiteX11-23" fmla="*/ 607812 w 2655784"/>
              <a:gd name="connsiteY11-24" fmla="*/ 0 h 2737024"/>
              <a:gd name="connsiteX12-25" fmla="*/ 699252 w 2655784"/>
              <a:gd name="connsiteY12-26" fmla="*/ 243319 h 2737024"/>
              <a:gd name="connsiteX0-27" fmla="*/ 607812 w 2655784"/>
              <a:gd name="connsiteY0-28" fmla="*/ 151879 h 2737024"/>
              <a:gd name="connsiteX1-29" fmla="*/ 2047972 w 2655784"/>
              <a:gd name="connsiteY1-30" fmla="*/ 151879 h 2737024"/>
              <a:gd name="connsiteX2-31" fmla="*/ 2047972 w 2655784"/>
              <a:gd name="connsiteY2-32" fmla="*/ 0 h 2737024"/>
              <a:gd name="connsiteX3-33" fmla="*/ 2472243 w 2655784"/>
              <a:gd name="connsiteY3-34" fmla="*/ 0 h 2737024"/>
              <a:gd name="connsiteX4-35" fmla="*/ 2655784 w 2655784"/>
              <a:gd name="connsiteY4-36" fmla="*/ 183541 h 2737024"/>
              <a:gd name="connsiteX5-37" fmla="*/ 2655784 w 2655784"/>
              <a:gd name="connsiteY5-38" fmla="*/ 2553483 h 2737024"/>
              <a:gd name="connsiteX6-39" fmla="*/ 2472243 w 2655784"/>
              <a:gd name="connsiteY6-40" fmla="*/ 2737024 h 2737024"/>
              <a:gd name="connsiteX7-41" fmla="*/ 183541 w 2655784"/>
              <a:gd name="connsiteY7-42" fmla="*/ 2737024 h 2737024"/>
              <a:gd name="connsiteX8-43" fmla="*/ 0 w 2655784"/>
              <a:gd name="connsiteY8-44" fmla="*/ 2553483 h 2737024"/>
              <a:gd name="connsiteX9-45" fmla="*/ 0 w 2655784"/>
              <a:gd name="connsiteY9-46" fmla="*/ 183541 h 2737024"/>
              <a:gd name="connsiteX10-47" fmla="*/ 183541 w 2655784"/>
              <a:gd name="connsiteY10-48" fmla="*/ 0 h 2737024"/>
              <a:gd name="connsiteX11-49" fmla="*/ 607812 w 2655784"/>
              <a:gd name="connsiteY11-50" fmla="*/ 0 h 2737024"/>
              <a:gd name="connsiteX0-51" fmla="*/ 2047972 w 2655784"/>
              <a:gd name="connsiteY0-52" fmla="*/ 151879 h 2737024"/>
              <a:gd name="connsiteX1-53" fmla="*/ 2047972 w 2655784"/>
              <a:gd name="connsiteY1-54" fmla="*/ 0 h 2737024"/>
              <a:gd name="connsiteX2-55" fmla="*/ 2472243 w 2655784"/>
              <a:gd name="connsiteY2-56" fmla="*/ 0 h 2737024"/>
              <a:gd name="connsiteX3-57" fmla="*/ 2655784 w 2655784"/>
              <a:gd name="connsiteY3-58" fmla="*/ 183541 h 2737024"/>
              <a:gd name="connsiteX4-59" fmla="*/ 2655784 w 2655784"/>
              <a:gd name="connsiteY4-60" fmla="*/ 2553483 h 2737024"/>
              <a:gd name="connsiteX5-61" fmla="*/ 2472243 w 2655784"/>
              <a:gd name="connsiteY5-62" fmla="*/ 2737024 h 2737024"/>
              <a:gd name="connsiteX6-63" fmla="*/ 183541 w 2655784"/>
              <a:gd name="connsiteY6-64" fmla="*/ 2737024 h 2737024"/>
              <a:gd name="connsiteX7-65" fmla="*/ 0 w 2655784"/>
              <a:gd name="connsiteY7-66" fmla="*/ 2553483 h 2737024"/>
              <a:gd name="connsiteX8-67" fmla="*/ 0 w 2655784"/>
              <a:gd name="connsiteY8-68" fmla="*/ 183541 h 2737024"/>
              <a:gd name="connsiteX9-69" fmla="*/ 183541 w 2655784"/>
              <a:gd name="connsiteY9-70" fmla="*/ 0 h 2737024"/>
              <a:gd name="connsiteX10-71" fmla="*/ 607812 w 2655784"/>
              <a:gd name="connsiteY10-72" fmla="*/ 0 h 2737024"/>
              <a:gd name="connsiteX0-73" fmla="*/ 2047972 w 2655784"/>
              <a:gd name="connsiteY0-74" fmla="*/ 0 h 2737024"/>
              <a:gd name="connsiteX1-75" fmla="*/ 2472243 w 2655784"/>
              <a:gd name="connsiteY1-76" fmla="*/ 0 h 2737024"/>
              <a:gd name="connsiteX2-77" fmla="*/ 2655784 w 2655784"/>
              <a:gd name="connsiteY2-78" fmla="*/ 183541 h 2737024"/>
              <a:gd name="connsiteX3-79" fmla="*/ 2655784 w 2655784"/>
              <a:gd name="connsiteY3-80" fmla="*/ 2553483 h 2737024"/>
              <a:gd name="connsiteX4-81" fmla="*/ 2472243 w 2655784"/>
              <a:gd name="connsiteY4-82" fmla="*/ 2737024 h 2737024"/>
              <a:gd name="connsiteX5-83" fmla="*/ 183541 w 2655784"/>
              <a:gd name="connsiteY5-84" fmla="*/ 2737024 h 2737024"/>
              <a:gd name="connsiteX6-85" fmla="*/ 0 w 2655784"/>
              <a:gd name="connsiteY6-86" fmla="*/ 2553483 h 2737024"/>
              <a:gd name="connsiteX7-87" fmla="*/ 0 w 2655784"/>
              <a:gd name="connsiteY7-88" fmla="*/ 183541 h 2737024"/>
              <a:gd name="connsiteX8-89" fmla="*/ 183541 w 2655784"/>
              <a:gd name="connsiteY8-90" fmla="*/ 0 h 2737024"/>
              <a:gd name="connsiteX9-91" fmla="*/ 607812 w 2655784"/>
              <a:gd name="connsiteY9-92" fmla="*/ 0 h 2737024"/>
            </a:gdLst>
            <a:ahLst/>
            <a:cxnLst>
              <a:cxn ang="0">
                <a:pos x="connsiteX0-73" y="connsiteY0-74"/>
              </a:cxn>
              <a:cxn ang="0">
                <a:pos x="connsiteX1-75" y="connsiteY1-76"/>
              </a:cxn>
              <a:cxn ang="0">
                <a:pos x="connsiteX2-77" y="connsiteY2-78"/>
              </a:cxn>
              <a:cxn ang="0">
                <a:pos x="connsiteX3-79" y="connsiteY3-80"/>
              </a:cxn>
              <a:cxn ang="0">
                <a:pos x="connsiteX4-81" y="connsiteY4-82"/>
              </a:cxn>
              <a:cxn ang="0">
                <a:pos x="connsiteX5-83" y="connsiteY5-84"/>
              </a:cxn>
              <a:cxn ang="0">
                <a:pos x="connsiteX6-85" y="connsiteY6-86"/>
              </a:cxn>
              <a:cxn ang="0">
                <a:pos x="connsiteX7-87" y="connsiteY7-88"/>
              </a:cxn>
              <a:cxn ang="0">
                <a:pos x="connsiteX8-89" y="connsiteY8-90"/>
              </a:cxn>
              <a:cxn ang="0">
                <a:pos x="connsiteX9-91" y="connsiteY9-92"/>
              </a:cxn>
            </a:cxnLst>
            <a:rect l="l" t="t" r="r" b="b"/>
            <a:pathLst>
              <a:path w="2655784" h="2737024">
                <a:moveTo>
                  <a:pt x="2047972" y="0"/>
                </a:moveTo>
                <a:lnTo>
                  <a:pt x="2472243" y="0"/>
                </a:lnTo>
                <a:cubicBezTo>
                  <a:pt x="2573610" y="0"/>
                  <a:pt x="2655784" y="82174"/>
                  <a:pt x="2655784" y="183541"/>
                </a:cubicBezTo>
                <a:lnTo>
                  <a:pt x="2655784" y="2553483"/>
                </a:lnTo>
                <a:cubicBezTo>
                  <a:pt x="2655784" y="2654850"/>
                  <a:pt x="2573610" y="2737024"/>
                  <a:pt x="2472243" y="2737024"/>
                </a:cubicBezTo>
                <a:lnTo>
                  <a:pt x="183541" y="2737024"/>
                </a:lnTo>
                <a:cubicBezTo>
                  <a:pt x="82174" y="2737024"/>
                  <a:pt x="0" y="2654850"/>
                  <a:pt x="0" y="2553483"/>
                </a:cubicBezTo>
                <a:lnTo>
                  <a:pt x="0" y="183541"/>
                </a:lnTo>
                <a:cubicBezTo>
                  <a:pt x="0" y="82174"/>
                  <a:pt x="82174" y="0"/>
                  <a:pt x="183541" y="0"/>
                </a:cubicBezTo>
                <a:lnTo>
                  <a:pt x="607812" y="0"/>
                </a:lnTo>
              </a:path>
            </a:pathLst>
          </a:custGeom>
          <a:noFill/>
          <a:ln w="9525">
            <a:solidFill>
              <a:srgbClr val="FDFDFD"/>
            </a:solidFill>
            <a:prstDash val="solid"/>
            <a:round/>
            <a:headEnd type="oval" w="sm" len="sm"/>
            <a:tailEnd type="oval" w="sm" len="sm"/>
          </a:ln>
          <a:effectLst>
            <a:outerShdw blurRad="101600" dist="38100" dir="2700000" algn="tl" rotWithShape="0">
              <a:schemeClr val="bg1">
                <a:lumMod val="50000"/>
                <a:alpha val="40000"/>
              </a:schemeClr>
            </a:outerShdw>
          </a:effectLst>
        </p:spPr>
        <p:txBody>
          <a:bodyPr anchor="ctr"/>
          <a:lstStyle/>
          <a:p>
            <a:pPr>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19" name="圆角矩形 18"/>
          <p:cNvSpPr/>
          <p:nvPr/>
        </p:nvSpPr>
        <p:spPr>
          <a:xfrm>
            <a:off x="6317928" y="1990006"/>
            <a:ext cx="2303462" cy="1439862"/>
          </a:xfrm>
          <a:prstGeom prst="roundRect">
            <a:avLst>
              <a:gd name="adj" fmla="val 10671"/>
            </a:avLst>
          </a:prstGeom>
          <a:blipFill>
            <a:blip r:embed="rId3"/>
            <a:srcRect/>
            <a:stretch>
              <a:fillRect/>
            </a:stretch>
          </a:blipFill>
          <a:ln w="9525">
            <a:solidFill>
              <a:srgbClr val="FDFDFD"/>
            </a:solidFill>
            <a:round/>
          </a:ln>
          <a:effectLst>
            <a:outerShdw blurRad="114300" dist="38100" dir="5400000" algn="t" rotWithShape="0">
              <a:prstClr val="black">
                <a:alpha val="25000"/>
              </a:prstClr>
            </a:outerShdw>
          </a:effectLst>
        </p:spPr>
        <p:txBody>
          <a:bodyPr wrap="none" anchor="ctr"/>
          <a:lstStyle/>
          <a:p>
            <a:pPr>
              <a:spcBef>
                <a:spcPts val="0"/>
              </a:spcBef>
              <a:spcAft>
                <a:spcPts val="0"/>
              </a:spcAft>
              <a:defRPr/>
            </a:pPr>
            <a:endParaRPr lang="zh-CN" altLang="en-US" kern="0">
              <a:solidFill>
                <a:sysClr val="windowText" lastClr="000000"/>
              </a:solidFill>
              <a:latin typeface="微软雅黑" pitchFamily="34" charset="-122"/>
              <a:ea typeface="微软雅黑" pitchFamily="34" charset="-122"/>
            </a:endParaRPr>
          </a:p>
        </p:txBody>
      </p:sp>
      <p:sp>
        <p:nvSpPr>
          <p:cNvPr id="20" name="文本框 42"/>
          <p:cNvSpPr txBox="1"/>
          <p:nvPr/>
        </p:nvSpPr>
        <p:spPr>
          <a:xfrm>
            <a:off x="6749728" y="1491630"/>
            <a:ext cx="1439862" cy="338138"/>
          </a:xfrm>
          <a:prstGeom prst="rect">
            <a:avLst/>
          </a:prstGeom>
          <a:noFill/>
        </p:spPr>
        <p:txBody>
          <a:bodyPr>
            <a:spAutoFit/>
          </a:bodyPr>
          <a:lstStyle/>
          <a:p>
            <a:pPr>
              <a:spcBef>
                <a:spcPts val="0"/>
              </a:spcBef>
              <a:spcAft>
                <a:spcPts val="0"/>
              </a:spcAft>
              <a:defRPr/>
            </a:pPr>
            <a:r>
              <a:rPr lang="zh-CN" altLang="en-US" sz="1600" dirty="0">
                <a:solidFill>
                  <a:schemeClr val="bg1"/>
                </a:solidFill>
                <a:latin typeface="微软雅黑" pitchFamily="34" charset="-122"/>
                <a:ea typeface="微软雅黑" pitchFamily="34" charset="-122"/>
              </a:rPr>
              <a:t>请输入子标题</a:t>
            </a:r>
          </a:p>
        </p:txBody>
      </p:sp>
      <p:sp>
        <p:nvSpPr>
          <p:cNvPr id="21" name="文本框 43"/>
          <p:cNvSpPr txBox="1"/>
          <p:nvPr/>
        </p:nvSpPr>
        <p:spPr>
          <a:xfrm>
            <a:off x="6554465" y="3556868"/>
            <a:ext cx="1831975" cy="757130"/>
          </a:xfrm>
          <a:prstGeom prst="rect">
            <a:avLst/>
          </a:prstGeom>
          <a:noFill/>
        </p:spPr>
        <p:txBody>
          <a:bodyPr>
            <a:spAutoFit/>
          </a:bodyPr>
          <a:lstStyle/>
          <a:p>
            <a:pPr algn="dist">
              <a:lnSpc>
                <a:spcPct val="120000"/>
              </a:lnSpc>
              <a:spcBef>
                <a:spcPts val="0"/>
              </a:spcBef>
              <a:spcAft>
                <a:spcPts val="0"/>
              </a:spcAft>
              <a:defRPr/>
            </a:pPr>
            <a:r>
              <a:rPr lang="zh-CN" altLang="en-US" sz="1200" dirty="0">
                <a:solidFill>
                  <a:schemeClr val="bg1"/>
                </a:solidFill>
                <a:latin typeface="微软雅黑" pitchFamily="34" charset="-122"/>
                <a:ea typeface="微软雅黑" pitchFamily="34" charset="-122"/>
              </a:rPr>
              <a:t>请输入文本请输入文本请输入文本请输入文本</a:t>
            </a:r>
            <a:endParaRPr lang="en-US" altLang="zh-CN" sz="1200" dirty="0">
              <a:solidFill>
                <a:schemeClr val="bg1"/>
              </a:solidFill>
              <a:latin typeface="微软雅黑" pitchFamily="34" charset="-122"/>
              <a:ea typeface="微软雅黑" pitchFamily="34" charset="-122"/>
            </a:endParaRPr>
          </a:p>
          <a:p>
            <a:pPr algn="dist">
              <a:lnSpc>
                <a:spcPct val="120000"/>
              </a:lnSpc>
              <a:spcBef>
                <a:spcPts val="0"/>
              </a:spcBef>
              <a:spcAft>
                <a:spcPts val="0"/>
              </a:spcAft>
              <a:defRPr/>
            </a:pPr>
            <a:r>
              <a:rPr lang="zh-CN" altLang="en-US" sz="1200" dirty="0">
                <a:solidFill>
                  <a:schemeClr val="bg1"/>
                </a:solidFill>
                <a:latin typeface="微软雅黑" pitchFamily="34" charset="-122"/>
                <a:ea typeface="微软雅黑" pitchFamily="34" charset="-122"/>
              </a:rPr>
              <a:t>请输入文本请输入文本</a:t>
            </a:r>
          </a:p>
        </p:txBody>
      </p:sp>
    </p:spTree>
    <p:extLst>
      <p:ext uri="{BB962C8B-B14F-4D97-AF65-F5344CB8AC3E}">
        <p14:creationId xmlns:p14="http://schemas.microsoft.com/office/powerpoint/2010/main" val="1392075875"/>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2882"/>
                            </p:stCondLst>
                            <p:childTnLst>
                              <p:par>
                                <p:cTn id="45" presetID="21"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2000"/>
                                        <p:tgtEl>
                                          <p:spTgt spid="10"/>
                                        </p:tgtEl>
                                      </p:cBhvr>
                                    </p:animEffect>
                                  </p:childTnLst>
                                </p:cTn>
                              </p:par>
                            </p:childTnLst>
                          </p:cTn>
                        </p:par>
                        <p:par>
                          <p:cTn id="48" fill="hold">
                            <p:stCondLst>
                              <p:cond delay="4882"/>
                            </p:stCondLst>
                            <p:childTnLst>
                              <p:par>
                                <p:cTn id="49" presetID="22" presetClass="entr" presetSubtype="8"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wipe(left)">
                                      <p:cBhvr>
                                        <p:cTn id="51" dur="500"/>
                                        <p:tgtEl>
                                          <p:spTgt spid="12"/>
                                        </p:tgtEl>
                                      </p:cBhvr>
                                    </p:animEffect>
                                  </p:childTnLst>
                                </p:cTn>
                              </p:par>
                            </p:childTnLst>
                          </p:cTn>
                        </p:par>
                        <p:par>
                          <p:cTn id="52" fill="hold">
                            <p:stCondLst>
                              <p:cond delay="5382"/>
                            </p:stCondLst>
                            <p:childTnLst>
                              <p:par>
                                <p:cTn id="53" presetID="42" presetClass="entr" presetSubtype="0"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fade">
                                      <p:cBhvr>
                                        <p:cTn id="60" dur="1000"/>
                                        <p:tgtEl>
                                          <p:spTgt spid="13"/>
                                        </p:tgtEl>
                                      </p:cBhvr>
                                    </p:animEffect>
                                    <p:anim calcmode="lin" valueType="num">
                                      <p:cBhvr>
                                        <p:cTn id="61" dur="1000" fill="hold"/>
                                        <p:tgtEl>
                                          <p:spTgt spid="13"/>
                                        </p:tgtEl>
                                        <p:attrNameLst>
                                          <p:attrName>ppt_x</p:attrName>
                                        </p:attrNameLst>
                                      </p:cBhvr>
                                      <p:tavLst>
                                        <p:tav tm="0">
                                          <p:val>
                                            <p:strVal val="#ppt_x"/>
                                          </p:val>
                                        </p:tav>
                                        <p:tav tm="100000">
                                          <p:val>
                                            <p:strVal val="#ppt_x"/>
                                          </p:val>
                                        </p:tav>
                                      </p:tavLst>
                                    </p:anim>
                                    <p:anim calcmode="lin" valueType="num">
                                      <p:cBhvr>
                                        <p:cTn id="62" dur="1000" fill="hold"/>
                                        <p:tgtEl>
                                          <p:spTgt spid="13"/>
                                        </p:tgtEl>
                                        <p:attrNameLst>
                                          <p:attrName>ppt_y</p:attrName>
                                        </p:attrNameLst>
                                      </p:cBhvr>
                                      <p:tavLst>
                                        <p:tav tm="0">
                                          <p:val>
                                            <p:strVal val="#ppt_y+.1"/>
                                          </p:val>
                                        </p:tav>
                                        <p:tav tm="100000">
                                          <p:val>
                                            <p:strVal val="#ppt_y"/>
                                          </p:val>
                                        </p:tav>
                                      </p:tavLst>
                                    </p:anim>
                                  </p:childTnLst>
                                </p:cTn>
                              </p:par>
                            </p:childTnLst>
                          </p:cTn>
                        </p:par>
                        <p:par>
                          <p:cTn id="63" fill="hold">
                            <p:stCondLst>
                              <p:cond delay="6382"/>
                            </p:stCondLst>
                            <p:childTnLst>
                              <p:par>
                                <p:cTn id="64" presetID="21" presetClass="entr" presetSubtype="1" fill="hold" grpId="0"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heel(1)">
                                      <p:cBhvr>
                                        <p:cTn id="66" dur="2000"/>
                                        <p:tgtEl>
                                          <p:spTgt spid="14"/>
                                        </p:tgtEl>
                                      </p:cBhvr>
                                    </p:animEffect>
                                  </p:childTnLst>
                                </p:cTn>
                              </p:par>
                            </p:childTnLst>
                          </p:cTn>
                        </p:par>
                        <p:par>
                          <p:cTn id="67" fill="hold">
                            <p:stCondLst>
                              <p:cond delay="8382"/>
                            </p:stCondLst>
                            <p:childTnLst>
                              <p:par>
                                <p:cTn id="68" presetID="22" presetClass="entr" presetSubtype="8" fill="hold" grpId="0" nodeType="after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par>
                          <p:cTn id="71" fill="hold">
                            <p:stCondLst>
                              <p:cond delay="8882"/>
                            </p:stCondLst>
                            <p:childTnLst>
                              <p:par>
                                <p:cTn id="72" presetID="42" presetClass="entr" presetSubtype="0"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1000"/>
                                        <p:tgtEl>
                                          <p:spTgt spid="15"/>
                                        </p:tgtEl>
                                      </p:cBhvr>
                                    </p:animEffect>
                                    <p:anim calcmode="lin" valueType="num">
                                      <p:cBhvr>
                                        <p:cTn id="75" dur="1000" fill="hold"/>
                                        <p:tgtEl>
                                          <p:spTgt spid="15"/>
                                        </p:tgtEl>
                                        <p:attrNameLst>
                                          <p:attrName>ppt_x</p:attrName>
                                        </p:attrNameLst>
                                      </p:cBhvr>
                                      <p:tavLst>
                                        <p:tav tm="0">
                                          <p:val>
                                            <p:strVal val="#ppt_x"/>
                                          </p:val>
                                        </p:tav>
                                        <p:tav tm="100000">
                                          <p:val>
                                            <p:strVal val="#ppt_x"/>
                                          </p:val>
                                        </p:tav>
                                      </p:tavLst>
                                    </p:anim>
                                    <p:anim calcmode="lin" valueType="num">
                                      <p:cBhvr>
                                        <p:cTn id="76" dur="1000" fill="hold"/>
                                        <p:tgtEl>
                                          <p:spTgt spid="15"/>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9882"/>
                            </p:stCondLst>
                            <p:childTnLst>
                              <p:par>
                                <p:cTn id="83" presetID="21" presetClass="entr" presetSubtype="1" fill="hold" grpId="0" nodeType="after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heel(1)">
                                      <p:cBhvr>
                                        <p:cTn id="85" dur="2000"/>
                                        <p:tgtEl>
                                          <p:spTgt spid="18"/>
                                        </p:tgtEl>
                                      </p:cBhvr>
                                    </p:animEffect>
                                  </p:childTnLst>
                                </p:cTn>
                              </p:par>
                            </p:childTnLst>
                          </p:cTn>
                        </p:par>
                        <p:par>
                          <p:cTn id="86" fill="hold">
                            <p:stCondLst>
                              <p:cond delay="11882"/>
                            </p:stCondLst>
                            <p:childTnLst>
                              <p:par>
                                <p:cTn id="87" presetID="22" presetClass="entr" presetSubtype="8" fill="hold" grpId="0" nodeType="after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500"/>
                                        <p:tgtEl>
                                          <p:spTgt spid="20"/>
                                        </p:tgtEl>
                                      </p:cBhvr>
                                    </p:animEffect>
                                  </p:childTnLst>
                                </p:cTn>
                              </p:par>
                            </p:childTnLst>
                          </p:cTn>
                        </p:par>
                        <p:par>
                          <p:cTn id="90" fill="hold">
                            <p:stCondLst>
                              <p:cond delay="12382"/>
                            </p:stCondLst>
                            <p:childTnLst>
                              <p:par>
                                <p:cTn id="91" presetID="42" presetClass="entr" presetSubtype="0" fill="hold" grpId="0" nodeType="afterEffect">
                                  <p:stCondLst>
                                    <p:cond delay="0"/>
                                  </p:stCondLst>
                                  <p:childTnLst>
                                    <p:set>
                                      <p:cBhvr>
                                        <p:cTn id="92" dur="1" fill="hold">
                                          <p:stCondLst>
                                            <p:cond delay="0"/>
                                          </p:stCondLst>
                                        </p:cTn>
                                        <p:tgtEl>
                                          <p:spTgt spid="19"/>
                                        </p:tgtEl>
                                        <p:attrNameLst>
                                          <p:attrName>style.visibility</p:attrName>
                                        </p:attrNameLst>
                                      </p:cBhvr>
                                      <p:to>
                                        <p:strVal val="visible"/>
                                      </p:to>
                                    </p:set>
                                    <p:animEffect transition="in" filter="fade">
                                      <p:cBhvr>
                                        <p:cTn id="93" dur="1000"/>
                                        <p:tgtEl>
                                          <p:spTgt spid="19"/>
                                        </p:tgtEl>
                                      </p:cBhvr>
                                    </p:animEffect>
                                    <p:anim calcmode="lin" valueType="num">
                                      <p:cBhvr>
                                        <p:cTn id="94" dur="1000" fill="hold"/>
                                        <p:tgtEl>
                                          <p:spTgt spid="19"/>
                                        </p:tgtEl>
                                        <p:attrNameLst>
                                          <p:attrName>ppt_x</p:attrName>
                                        </p:attrNameLst>
                                      </p:cBhvr>
                                      <p:tavLst>
                                        <p:tav tm="0">
                                          <p:val>
                                            <p:strVal val="#ppt_x"/>
                                          </p:val>
                                        </p:tav>
                                        <p:tav tm="100000">
                                          <p:val>
                                            <p:strVal val="#ppt_x"/>
                                          </p:val>
                                        </p:tav>
                                      </p:tavLst>
                                    </p:anim>
                                    <p:anim calcmode="lin" valueType="num">
                                      <p:cBhvr>
                                        <p:cTn id="95" dur="1000" fill="hold"/>
                                        <p:tgtEl>
                                          <p:spTgt spid="19"/>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21"/>
                                        </p:tgtEl>
                                        <p:attrNameLst>
                                          <p:attrName>style.visibility</p:attrName>
                                        </p:attrNameLst>
                                      </p:cBhvr>
                                      <p:to>
                                        <p:strVal val="visible"/>
                                      </p:to>
                                    </p:set>
                                    <p:animEffect transition="in" filter="fade">
                                      <p:cBhvr>
                                        <p:cTn id="98" dur="1000"/>
                                        <p:tgtEl>
                                          <p:spTgt spid="21"/>
                                        </p:tgtEl>
                                      </p:cBhvr>
                                    </p:animEffect>
                                    <p:anim calcmode="lin" valueType="num">
                                      <p:cBhvr>
                                        <p:cTn id="99" dur="1000" fill="hold"/>
                                        <p:tgtEl>
                                          <p:spTgt spid="21"/>
                                        </p:tgtEl>
                                        <p:attrNameLst>
                                          <p:attrName>ppt_x</p:attrName>
                                        </p:attrNameLst>
                                      </p:cBhvr>
                                      <p:tavLst>
                                        <p:tav tm="0">
                                          <p:val>
                                            <p:strVal val="#ppt_x"/>
                                          </p:val>
                                        </p:tav>
                                        <p:tav tm="100000">
                                          <p:val>
                                            <p:strVal val="#ppt_x"/>
                                          </p:val>
                                        </p:tav>
                                      </p:tavLst>
                                    </p:anim>
                                    <p:anim calcmode="lin" valueType="num">
                                      <p:cBhvr>
                                        <p:cTn id="100"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animBg="1"/>
      <p:bldP spid="11" grpId="0" animBg="1"/>
      <p:bldP spid="12" grpId="0"/>
      <p:bldP spid="13" grpId="0"/>
      <p:bldP spid="14" grpId="0" animBg="1"/>
      <p:bldP spid="15" grpId="0" animBg="1"/>
      <p:bldP spid="16" grpId="0"/>
      <p:bldP spid="17" grpId="0"/>
      <p:bldP spid="18" grpId="0" animBg="1"/>
      <p:bldP spid="19" grpId="0" animBg="1"/>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TextBox 29"/>
          <p:cNvSpPr txBox="1"/>
          <p:nvPr/>
        </p:nvSpPr>
        <p:spPr>
          <a:xfrm>
            <a:off x="533741" y="1375674"/>
            <a:ext cx="1676060" cy="769441"/>
          </a:xfrm>
          <a:prstGeom prst="rect">
            <a:avLst/>
          </a:prstGeom>
          <a:noFill/>
        </p:spPr>
        <p:txBody>
          <a:bodyPr wrap="square" lIns="0" tIns="0" rIns="0" bIns="0" rtlCol="0">
            <a:spAutoFit/>
          </a:bodyPr>
          <a:lstStyle/>
          <a:p>
            <a:pPr algn="just">
              <a:lnSpc>
                <a:spcPts val="1500"/>
              </a:lnSpc>
            </a:pPr>
            <a:r>
              <a:rPr lang="zh-CN" altLang="en-US" sz="1050" dirty="0" smtClean="0">
                <a:solidFill>
                  <a:schemeClr val="bg1"/>
                </a:solidFill>
                <a:latin typeface="微软雅黑" pitchFamily="34" charset="-122"/>
                <a:ea typeface="微软雅黑" pitchFamily="34" charset="-122"/>
              </a:rPr>
              <a:t>此处添加详细文本描述，建议与标题相关并符合整体语言风格，语言描述尽量。</a:t>
            </a:r>
            <a:r>
              <a:rPr lang="en-US" altLang="zh-CN" sz="1050" dirty="0" smtClean="0">
                <a:solidFill>
                  <a:schemeClr val="bg1"/>
                </a:solidFill>
                <a:latin typeface="微软雅黑" pitchFamily="34" charset="-122"/>
                <a:ea typeface="微软雅黑" pitchFamily="34" charset="-122"/>
              </a:rPr>
              <a:t>……</a:t>
            </a:r>
            <a:endParaRPr lang="en-US" altLang="zh-CN" sz="1050" dirty="0">
              <a:solidFill>
                <a:schemeClr val="bg1"/>
              </a:solidFill>
              <a:latin typeface="微软雅黑" pitchFamily="34" charset="-122"/>
              <a:ea typeface="微软雅黑" pitchFamily="34" charset="-122"/>
            </a:endParaRPr>
          </a:p>
        </p:txBody>
      </p:sp>
      <p:sp>
        <p:nvSpPr>
          <p:cNvPr id="11" name="TextBox 29"/>
          <p:cNvSpPr txBox="1"/>
          <p:nvPr/>
        </p:nvSpPr>
        <p:spPr>
          <a:xfrm>
            <a:off x="6975873" y="2148985"/>
            <a:ext cx="1685344" cy="577081"/>
          </a:xfrm>
          <a:prstGeom prst="rect">
            <a:avLst/>
          </a:prstGeom>
          <a:noFill/>
        </p:spPr>
        <p:txBody>
          <a:bodyPr wrap="square" lIns="0" tIns="0" rIns="0" bIns="0" rtlCol="0">
            <a:spAutoFit/>
          </a:bodyPr>
          <a:lstStyle/>
          <a:p>
            <a:pPr algn="just">
              <a:lnSpc>
                <a:spcPts val="1500"/>
              </a:lnSpc>
            </a:pPr>
            <a:r>
              <a:rPr lang="zh-CN" altLang="en-US" sz="1050" dirty="0" smtClean="0">
                <a:solidFill>
                  <a:schemeClr val="bg1"/>
                </a:solidFill>
                <a:latin typeface="微软雅黑" pitchFamily="34" charset="-122"/>
                <a:ea typeface="微软雅黑" pitchFamily="34" charset="-122"/>
              </a:rPr>
              <a:t>此处添加详细文本描述，建议与标题相关并符合整体语言风格，语言描述尽量。</a:t>
            </a:r>
            <a:r>
              <a:rPr lang="en-US" altLang="zh-CN" sz="1050" dirty="0" smtClean="0">
                <a:solidFill>
                  <a:schemeClr val="bg1"/>
                </a:solidFill>
                <a:latin typeface="微软雅黑" pitchFamily="34" charset="-122"/>
                <a:ea typeface="微软雅黑" pitchFamily="34" charset="-122"/>
              </a:rPr>
              <a:t>……</a:t>
            </a:r>
            <a:endParaRPr lang="en-US" altLang="zh-CN" sz="1050" dirty="0">
              <a:solidFill>
                <a:schemeClr val="bg1"/>
              </a:solidFill>
              <a:latin typeface="微软雅黑" pitchFamily="34" charset="-122"/>
              <a:ea typeface="微软雅黑" pitchFamily="34" charset="-122"/>
            </a:endParaRPr>
          </a:p>
        </p:txBody>
      </p:sp>
      <p:sp>
        <p:nvSpPr>
          <p:cNvPr id="12" name="TextBox 29"/>
          <p:cNvSpPr txBox="1"/>
          <p:nvPr/>
        </p:nvSpPr>
        <p:spPr>
          <a:xfrm>
            <a:off x="533741" y="2921106"/>
            <a:ext cx="1676060" cy="769441"/>
          </a:xfrm>
          <a:prstGeom prst="rect">
            <a:avLst/>
          </a:prstGeom>
          <a:noFill/>
        </p:spPr>
        <p:txBody>
          <a:bodyPr wrap="square" lIns="0" tIns="0" rIns="0" bIns="0" rtlCol="0">
            <a:spAutoFit/>
          </a:bodyPr>
          <a:lstStyle/>
          <a:p>
            <a:pPr algn="just">
              <a:lnSpc>
                <a:spcPts val="1500"/>
              </a:lnSpc>
            </a:pPr>
            <a:r>
              <a:rPr lang="zh-CN" altLang="en-US" sz="1050" dirty="0" smtClean="0">
                <a:solidFill>
                  <a:schemeClr val="bg1"/>
                </a:solidFill>
                <a:latin typeface="微软雅黑" pitchFamily="34" charset="-122"/>
                <a:ea typeface="微软雅黑" pitchFamily="34" charset="-122"/>
              </a:rPr>
              <a:t>此处添加详细文本描述，建议与标题相关并符合整体语言风格，语言描述尽量。</a:t>
            </a:r>
            <a:r>
              <a:rPr lang="en-US" altLang="zh-CN" sz="1050" dirty="0" smtClean="0">
                <a:solidFill>
                  <a:schemeClr val="bg1"/>
                </a:solidFill>
                <a:latin typeface="微软雅黑" pitchFamily="34" charset="-122"/>
                <a:ea typeface="微软雅黑" pitchFamily="34" charset="-122"/>
              </a:rPr>
              <a:t>……</a:t>
            </a:r>
            <a:endParaRPr lang="en-US" altLang="zh-CN" sz="1050" dirty="0">
              <a:solidFill>
                <a:schemeClr val="bg1"/>
              </a:solidFill>
              <a:latin typeface="微软雅黑" pitchFamily="34" charset="-122"/>
              <a:ea typeface="微软雅黑" pitchFamily="34" charset="-122"/>
            </a:endParaRPr>
          </a:p>
        </p:txBody>
      </p:sp>
      <p:sp>
        <p:nvSpPr>
          <p:cNvPr id="13" name="TextBox 29"/>
          <p:cNvSpPr txBox="1"/>
          <p:nvPr/>
        </p:nvSpPr>
        <p:spPr>
          <a:xfrm>
            <a:off x="6975873" y="3694416"/>
            <a:ext cx="1685344" cy="577081"/>
          </a:xfrm>
          <a:prstGeom prst="rect">
            <a:avLst/>
          </a:prstGeom>
          <a:noFill/>
        </p:spPr>
        <p:txBody>
          <a:bodyPr wrap="square" lIns="0" tIns="0" rIns="0" bIns="0" rtlCol="0">
            <a:spAutoFit/>
          </a:bodyPr>
          <a:lstStyle/>
          <a:p>
            <a:pPr algn="just">
              <a:lnSpc>
                <a:spcPts val="1500"/>
              </a:lnSpc>
            </a:pPr>
            <a:r>
              <a:rPr lang="zh-CN" altLang="en-US" sz="1050" dirty="0" smtClean="0">
                <a:solidFill>
                  <a:schemeClr val="bg1"/>
                </a:solidFill>
                <a:latin typeface="微软雅黑" pitchFamily="34" charset="-122"/>
                <a:ea typeface="微软雅黑" pitchFamily="34" charset="-122"/>
              </a:rPr>
              <a:t>此处添加详细文本描述，建议与标题相关并符合整体语言风格，语言描述尽量。</a:t>
            </a:r>
            <a:r>
              <a:rPr lang="en-US" altLang="zh-CN" sz="1050" dirty="0" smtClean="0">
                <a:solidFill>
                  <a:schemeClr val="bg1"/>
                </a:solidFill>
                <a:latin typeface="微软雅黑" pitchFamily="34" charset="-122"/>
                <a:ea typeface="微软雅黑" pitchFamily="34" charset="-122"/>
              </a:rPr>
              <a:t>……</a:t>
            </a:r>
            <a:endParaRPr lang="en-US" altLang="zh-CN" sz="1050" dirty="0">
              <a:solidFill>
                <a:schemeClr val="bg1"/>
              </a:solidFill>
              <a:latin typeface="微软雅黑" pitchFamily="34" charset="-122"/>
              <a:ea typeface="微软雅黑" pitchFamily="34" charset="-122"/>
            </a:endParaRPr>
          </a:p>
        </p:txBody>
      </p:sp>
      <p:sp>
        <p:nvSpPr>
          <p:cNvPr id="14" name="Freeform 40"/>
          <p:cNvSpPr>
            <a:spLocks/>
          </p:cNvSpPr>
          <p:nvPr/>
        </p:nvSpPr>
        <p:spPr bwMode="auto">
          <a:xfrm>
            <a:off x="4364832" y="3372502"/>
            <a:ext cx="2403872" cy="1412081"/>
          </a:xfrm>
          <a:custGeom>
            <a:avLst/>
            <a:gdLst>
              <a:gd name="T0" fmla="*/ 819 w 1161"/>
              <a:gd name="T1" fmla="*/ 0 h 682"/>
              <a:gd name="T2" fmla="*/ 556 w 1161"/>
              <a:gd name="T3" fmla="*/ 124 h 682"/>
              <a:gd name="T4" fmla="*/ 556 w 1161"/>
              <a:gd name="T5" fmla="*/ 124 h 682"/>
              <a:gd name="T6" fmla="*/ 313 w 1161"/>
              <a:gd name="T7" fmla="*/ 302 h 682"/>
              <a:gd name="T8" fmla="*/ 154 w 1161"/>
              <a:gd name="T9" fmla="*/ 257 h 682"/>
              <a:gd name="T10" fmla="*/ 154 w 1161"/>
              <a:gd name="T11" fmla="*/ 257 h 682"/>
              <a:gd name="T12" fmla="*/ 100 w 1161"/>
              <a:gd name="T13" fmla="*/ 241 h 682"/>
              <a:gd name="T14" fmla="*/ 0 w 1161"/>
              <a:gd name="T15" fmla="*/ 341 h 682"/>
              <a:gd name="T16" fmla="*/ 100 w 1161"/>
              <a:gd name="T17" fmla="*/ 441 h 682"/>
              <a:gd name="T18" fmla="*/ 154 w 1161"/>
              <a:gd name="T19" fmla="*/ 425 h 682"/>
              <a:gd name="T20" fmla="*/ 154 w 1161"/>
              <a:gd name="T21" fmla="*/ 425 h 682"/>
              <a:gd name="T22" fmla="*/ 313 w 1161"/>
              <a:gd name="T23" fmla="*/ 380 h 682"/>
              <a:gd name="T24" fmla="*/ 556 w 1161"/>
              <a:gd name="T25" fmla="*/ 558 h 682"/>
              <a:gd name="T26" fmla="*/ 556 w 1161"/>
              <a:gd name="T27" fmla="*/ 558 h 682"/>
              <a:gd name="T28" fmla="*/ 819 w 1161"/>
              <a:gd name="T29" fmla="*/ 682 h 682"/>
              <a:gd name="T30" fmla="*/ 1161 w 1161"/>
              <a:gd name="T31" fmla="*/ 341 h 682"/>
              <a:gd name="T32" fmla="*/ 819 w 1161"/>
              <a:gd name="T33"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61" h="682">
                <a:moveTo>
                  <a:pt x="819" y="0"/>
                </a:moveTo>
                <a:cubicBezTo>
                  <a:pt x="714" y="0"/>
                  <a:pt x="619" y="48"/>
                  <a:pt x="556" y="124"/>
                </a:cubicBezTo>
                <a:cubicBezTo>
                  <a:pt x="556" y="124"/>
                  <a:pt x="556" y="124"/>
                  <a:pt x="556" y="124"/>
                </a:cubicBezTo>
                <a:cubicBezTo>
                  <a:pt x="462" y="235"/>
                  <a:pt x="461" y="302"/>
                  <a:pt x="313" y="302"/>
                </a:cubicBezTo>
                <a:cubicBezTo>
                  <a:pt x="187" y="302"/>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29"/>
                  <a:pt x="1161" y="341"/>
                </a:cubicBezTo>
                <a:cubicBezTo>
                  <a:pt x="1161" y="153"/>
                  <a:pt x="1008" y="0"/>
                  <a:pt x="819" y="0"/>
                </a:cubicBezTo>
                <a:close/>
              </a:path>
            </a:pathLst>
          </a:custGeom>
          <a:no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15" name="Freeform 41"/>
          <p:cNvSpPr>
            <a:spLocks/>
          </p:cNvSpPr>
          <p:nvPr/>
        </p:nvSpPr>
        <p:spPr bwMode="auto">
          <a:xfrm>
            <a:off x="2375297" y="1054355"/>
            <a:ext cx="2403872" cy="1412081"/>
          </a:xfrm>
          <a:custGeom>
            <a:avLst/>
            <a:gdLst>
              <a:gd name="T0" fmla="*/ 1061 w 1161"/>
              <a:gd name="T1" fmla="*/ 241 h 682"/>
              <a:gd name="T2" fmla="*/ 1007 w 1161"/>
              <a:gd name="T3" fmla="*/ 257 h 682"/>
              <a:gd name="T4" fmla="*/ 1007 w 1161"/>
              <a:gd name="T5" fmla="*/ 257 h 682"/>
              <a:gd name="T6" fmla="*/ 848 w 1161"/>
              <a:gd name="T7" fmla="*/ 302 h 682"/>
              <a:gd name="T8" fmla="*/ 605 w 1161"/>
              <a:gd name="T9" fmla="*/ 124 h 682"/>
              <a:gd name="T10" fmla="*/ 605 w 1161"/>
              <a:gd name="T11" fmla="*/ 124 h 682"/>
              <a:gd name="T12" fmla="*/ 342 w 1161"/>
              <a:gd name="T13" fmla="*/ 0 h 682"/>
              <a:gd name="T14" fmla="*/ 0 w 1161"/>
              <a:gd name="T15" fmla="*/ 341 h 682"/>
              <a:gd name="T16" fmla="*/ 342 w 1161"/>
              <a:gd name="T17" fmla="*/ 682 h 682"/>
              <a:gd name="T18" fmla="*/ 605 w 1161"/>
              <a:gd name="T19" fmla="*/ 558 h 682"/>
              <a:gd name="T20" fmla="*/ 605 w 1161"/>
              <a:gd name="T21" fmla="*/ 558 h 682"/>
              <a:gd name="T22" fmla="*/ 605 w 1161"/>
              <a:gd name="T23" fmla="*/ 558 h 682"/>
              <a:gd name="T24" fmla="*/ 605 w 1161"/>
              <a:gd name="T25" fmla="*/ 558 h 682"/>
              <a:gd name="T26" fmla="*/ 848 w 1161"/>
              <a:gd name="T27" fmla="*/ 380 h 682"/>
              <a:gd name="T28" fmla="*/ 1007 w 1161"/>
              <a:gd name="T29" fmla="*/ 425 h 682"/>
              <a:gd name="T30" fmla="*/ 1007 w 1161"/>
              <a:gd name="T31" fmla="*/ 425 h 682"/>
              <a:gd name="T32" fmla="*/ 1061 w 1161"/>
              <a:gd name="T33" fmla="*/ 441 h 682"/>
              <a:gd name="T34" fmla="*/ 1161 w 1161"/>
              <a:gd name="T35" fmla="*/ 341 h 682"/>
              <a:gd name="T36" fmla="*/ 1061 w 1161"/>
              <a:gd name="T37" fmla="*/ 24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1061" y="241"/>
                </a:moveTo>
                <a:cubicBezTo>
                  <a:pt x="1041" y="241"/>
                  <a:pt x="1023" y="247"/>
                  <a:pt x="1007" y="257"/>
                </a:cubicBezTo>
                <a:cubicBezTo>
                  <a:pt x="1007" y="257"/>
                  <a:pt x="1007" y="257"/>
                  <a:pt x="1007" y="257"/>
                </a:cubicBezTo>
                <a:cubicBezTo>
                  <a:pt x="964" y="284"/>
                  <a:pt x="974" y="302"/>
                  <a:pt x="848" y="302"/>
                </a:cubicBezTo>
                <a:cubicBezTo>
                  <a:pt x="700" y="302"/>
                  <a:pt x="699" y="235"/>
                  <a:pt x="605" y="124"/>
                </a:cubicBezTo>
                <a:cubicBezTo>
                  <a:pt x="605" y="124"/>
                  <a:pt x="605" y="124"/>
                  <a:pt x="605" y="124"/>
                </a:cubicBezTo>
                <a:cubicBezTo>
                  <a:pt x="542" y="48"/>
                  <a:pt x="448" y="0"/>
                  <a:pt x="342" y="0"/>
                </a:cubicBezTo>
                <a:cubicBezTo>
                  <a:pt x="153" y="0"/>
                  <a:pt x="0" y="153"/>
                  <a:pt x="0" y="341"/>
                </a:cubicBezTo>
                <a:cubicBezTo>
                  <a:pt x="0" y="529"/>
                  <a:pt x="153" y="682"/>
                  <a:pt x="342" y="682"/>
                </a:cubicBezTo>
                <a:cubicBezTo>
                  <a:pt x="448" y="682"/>
                  <a:pt x="542" y="634"/>
                  <a:pt x="605" y="558"/>
                </a:cubicBezTo>
                <a:cubicBezTo>
                  <a:pt x="605" y="558"/>
                  <a:pt x="605" y="558"/>
                  <a:pt x="605" y="558"/>
                </a:cubicBezTo>
                <a:cubicBezTo>
                  <a:pt x="605" y="558"/>
                  <a:pt x="605" y="558"/>
                  <a:pt x="605" y="558"/>
                </a:cubicBezTo>
                <a:cubicBezTo>
                  <a:pt x="605" y="558"/>
                  <a:pt x="605" y="558"/>
                  <a:pt x="605" y="558"/>
                </a:cubicBezTo>
                <a:cubicBezTo>
                  <a:pt x="699" y="447"/>
                  <a:pt x="700" y="380"/>
                  <a:pt x="848" y="380"/>
                </a:cubicBezTo>
                <a:cubicBezTo>
                  <a:pt x="974" y="380"/>
                  <a:pt x="964" y="398"/>
                  <a:pt x="1007" y="425"/>
                </a:cubicBezTo>
                <a:cubicBezTo>
                  <a:pt x="1007" y="425"/>
                  <a:pt x="1007" y="425"/>
                  <a:pt x="1007" y="425"/>
                </a:cubicBezTo>
                <a:cubicBezTo>
                  <a:pt x="1023" y="435"/>
                  <a:pt x="1041" y="441"/>
                  <a:pt x="1061" y="441"/>
                </a:cubicBezTo>
                <a:cubicBezTo>
                  <a:pt x="1116" y="441"/>
                  <a:pt x="1161" y="396"/>
                  <a:pt x="1161" y="341"/>
                </a:cubicBezTo>
                <a:cubicBezTo>
                  <a:pt x="1161" y="286"/>
                  <a:pt x="1116" y="241"/>
                  <a:pt x="1061" y="241"/>
                </a:cubicBezTo>
                <a:close/>
              </a:path>
            </a:pathLst>
          </a:custGeom>
          <a:no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grpSp>
        <p:nvGrpSpPr>
          <p:cNvPr id="16" name="组合 15"/>
          <p:cNvGrpSpPr/>
          <p:nvPr/>
        </p:nvGrpSpPr>
        <p:grpSpPr>
          <a:xfrm>
            <a:off x="4507706" y="1300814"/>
            <a:ext cx="128588" cy="3200400"/>
            <a:chOff x="6010275" y="1583258"/>
            <a:chExt cx="171450" cy="4267200"/>
          </a:xfrm>
          <a:noFill/>
        </p:grpSpPr>
        <p:cxnSp>
          <p:nvCxnSpPr>
            <p:cNvPr id="17" name="直接连接符 16"/>
            <p:cNvCxnSpPr>
              <a:stCxn id="18" idx="3"/>
              <a:endCxn id="22" idx="0"/>
            </p:cNvCxnSpPr>
            <p:nvPr/>
          </p:nvCxnSpPr>
          <p:spPr>
            <a:xfrm>
              <a:off x="6096000" y="1713433"/>
              <a:ext cx="0" cy="4076700"/>
            </a:xfrm>
            <a:prstGeom prst="line">
              <a:avLst/>
            </a:prstGeom>
            <a:grpFill/>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8" name="Freeform 42"/>
            <p:cNvSpPr>
              <a:spLocks/>
            </p:cNvSpPr>
            <p:nvPr/>
          </p:nvSpPr>
          <p:spPr bwMode="auto">
            <a:xfrm>
              <a:off x="6010275" y="1583258"/>
              <a:ext cx="171450" cy="130175"/>
            </a:xfrm>
            <a:custGeom>
              <a:avLst/>
              <a:gdLst>
                <a:gd name="T0" fmla="*/ 54 w 108"/>
                <a:gd name="T1" fmla="*/ 45 h 82"/>
                <a:gd name="T2" fmla="*/ 0 w 108"/>
                <a:gd name="T3" fmla="*/ 0 h 82"/>
                <a:gd name="T4" fmla="*/ 0 w 108"/>
                <a:gd name="T5" fmla="*/ 38 h 82"/>
                <a:gd name="T6" fmla="*/ 54 w 108"/>
                <a:gd name="T7" fmla="*/ 82 h 82"/>
                <a:gd name="T8" fmla="*/ 108 w 108"/>
                <a:gd name="T9" fmla="*/ 38 h 82"/>
                <a:gd name="T10" fmla="*/ 108 w 108"/>
                <a:gd name="T11" fmla="*/ 0 h 82"/>
                <a:gd name="T12" fmla="*/ 54 w 108"/>
                <a:gd name="T13" fmla="*/ 45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5"/>
                  </a:moveTo>
                  <a:lnTo>
                    <a:pt x="0" y="0"/>
                  </a:lnTo>
                  <a:lnTo>
                    <a:pt x="0" y="38"/>
                  </a:lnTo>
                  <a:lnTo>
                    <a:pt x="54" y="82"/>
                  </a:lnTo>
                  <a:lnTo>
                    <a:pt x="108" y="38"/>
                  </a:lnTo>
                  <a:lnTo>
                    <a:pt x="108" y="0"/>
                  </a:lnTo>
                  <a:lnTo>
                    <a:pt x="54" y="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19" name="Freeform 43"/>
            <p:cNvSpPr>
              <a:spLocks/>
            </p:cNvSpPr>
            <p:nvPr/>
          </p:nvSpPr>
          <p:spPr bwMode="auto">
            <a:xfrm>
              <a:off x="6010275" y="2615133"/>
              <a:ext cx="171450" cy="133350"/>
            </a:xfrm>
            <a:custGeom>
              <a:avLst/>
              <a:gdLst>
                <a:gd name="T0" fmla="*/ 54 w 108"/>
                <a:gd name="T1" fmla="*/ 45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5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5"/>
                  </a:moveTo>
                  <a:lnTo>
                    <a:pt x="0" y="0"/>
                  </a:lnTo>
                  <a:lnTo>
                    <a:pt x="0" y="39"/>
                  </a:lnTo>
                  <a:lnTo>
                    <a:pt x="54" y="84"/>
                  </a:lnTo>
                  <a:lnTo>
                    <a:pt x="108" y="39"/>
                  </a:lnTo>
                  <a:lnTo>
                    <a:pt x="108" y="0"/>
                  </a:lnTo>
                  <a:lnTo>
                    <a:pt x="54" y="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20" name="Freeform 44"/>
            <p:cNvSpPr>
              <a:spLocks/>
            </p:cNvSpPr>
            <p:nvPr/>
          </p:nvSpPr>
          <p:spPr bwMode="auto">
            <a:xfrm>
              <a:off x="6010275" y="3650183"/>
              <a:ext cx="171450" cy="133350"/>
            </a:xfrm>
            <a:custGeom>
              <a:avLst/>
              <a:gdLst>
                <a:gd name="T0" fmla="*/ 54 w 108"/>
                <a:gd name="T1" fmla="*/ 46 h 84"/>
                <a:gd name="T2" fmla="*/ 0 w 108"/>
                <a:gd name="T3" fmla="*/ 0 h 84"/>
                <a:gd name="T4" fmla="*/ 0 w 108"/>
                <a:gd name="T5" fmla="*/ 39 h 84"/>
                <a:gd name="T6" fmla="*/ 54 w 108"/>
                <a:gd name="T7" fmla="*/ 84 h 84"/>
                <a:gd name="T8" fmla="*/ 108 w 108"/>
                <a:gd name="T9" fmla="*/ 39 h 84"/>
                <a:gd name="T10" fmla="*/ 108 w 108"/>
                <a:gd name="T11" fmla="*/ 0 h 84"/>
                <a:gd name="T12" fmla="*/ 54 w 108"/>
                <a:gd name="T13" fmla="*/ 46 h 84"/>
              </a:gdLst>
              <a:ahLst/>
              <a:cxnLst>
                <a:cxn ang="0">
                  <a:pos x="T0" y="T1"/>
                </a:cxn>
                <a:cxn ang="0">
                  <a:pos x="T2" y="T3"/>
                </a:cxn>
                <a:cxn ang="0">
                  <a:pos x="T4" y="T5"/>
                </a:cxn>
                <a:cxn ang="0">
                  <a:pos x="T6" y="T7"/>
                </a:cxn>
                <a:cxn ang="0">
                  <a:pos x="T8" y="T9"/>
                </a:cxn>
                <a:cxn ang="0">
                  <a:pos x="T10" y="T11"/>
                </a:cxn>
                <a:cxn ang="0">
                  <a:pos x="T12" y="T13"/>
                </a:cxn>
              </a:cxnLst>
              <a:rect l="0" t="0" r="r" b="b"/>
              <a:pathLst>
                <a:path w="108" h="84">
                  <a:moveTo>
                    <a:pt x="54" y="46"/>
                  </a:moveTo>
                  <a:lnTo>
                    <a:pt x="0" y="0"/>
                  </a:lnTo>
                  <a:lnTo>
                    <a:pt x="0" y="39"/>
                  </a:lnTo>
                  <a:lnTo>
                    <a:pt x="54" y="84"/>
                  </a:lnTo>
                  <a:lnTo>
                    <a:pt x="108" y="39"/>
                  </a:lnTo>
                  <a:lnTo>
                    <a:pt x="108" y="0"/>
                  </a:lnTo>
                  <a:lnTo>
                    <a:pt x="54" y="4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21" name="Freeform 45"/>
            <p:cNvSpPr>
              <a:spLocks/>
            </p:cNvSpPr>
            <p:nvPr/>
          </p:nvSpPr>
          <p:spPr bwMode="auto">
            <a:xfrm>
              <a:off x="6010275" y="4685233"/>
              <a:ext cx="171450" cy="130175"/>
            </a:xfrm>
            <a:custGeom>
              <a:avLst/>
              <a:gdLst>
                <a:gd name="T0" fmla="*/ 54 w 108"/>
                <a:gd name="T1" fmla="*/ 46 h 82"/>
                <a:gd name="T2" fmla="*/ 0 w 108"/>
                <a:gd name="T3" fmla="*/ 0 h 82"/>
                <a:gd name="T4" fmla="*/ 0 w 108"/>
                <a:gd name="T5" fmla="*/ 39 h 82"/>
                <a:gd name="T6" fmla="*/ 54 w 108"/>
                <a:gd name="T7" fmla="*/ 82 h 82"/>
                <a:gd name="T8" fmla="*/ 108 w 108"/>
                <a:gd name="T9" fmla="*/ 39 h 82"/>
                <a:gd name="T10" fmla="*/ 108 w 108"/>
                <a:gd name="T11" fmla="*/ 0 h 82"/>
                <a:gd name="T12" fmla="*/ 54 w 108"/>
                <a:gd name="T13" fmla="*/ 46 h 82"/>
              </a:gdLst>
              <a:ahLst/>
              <a:cxnLst>
                <a:cxn ang="0">
                  <a:pos x="T0" y="T1"/>
                </a:cxn>
                <a:cxn ang="0">
                  <a:pos x="T2" y="T3"/>
                </a:cxn>
                <a:cxn ang="0">
                  <a:pos x="T4" y="T5"/>
                </a:cxn>
                <a:cxn ang="0">
                  <a:pos x="T6" y="T7"/>
                </a:cxn>
                <a:cxn ang="0">
                  <a:pos x="T8" y="T9"/>
                </a:cxn>
                <a:cxn ang="0">
                  <a:pos x="T10" y="T11"/>
                </a:cxn>
                <a:cxn ang="0">
                  <a:pos x="T12" y="T13"/>
                </a:cxn>
              </a:cxnLst>
              <a:rect l="0" t="0" r="r" b="b"/>
              <a:pathLst>
                <a:path w="108" h="82">
                  <a:moveTo>
                    <a:pt x="54" y="46"/>
                  </a:moveTo>
                  <a:lnTo>
                    <a:pt x="0" y="0"/>
                  </a:lnTo>
                  <a:lnTo>
                    <a:pt x="0" y="39"/>
                  </a:lnTo>
                  <a:lnTo>
                    <a:pt x="54" y="82"/>
                  </a:lnTo>
                  <a:lnTo>
                    <a:pt x="108" y="39"/>
                  </a:lnTo>
                  <a:lnTo>
                    <a:pt x="108" y="0"/>
                  </a:lnTo>
                  <a:lnTo>
                    <a:pt x="54" y="46"/>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22" name="Freeform 46"/>
            <p:cNvSpPr>
              <a:spLocks/>
            </p:cNvSpPr>
            <p:nvPr/>
          </p:nvSpPr>
          <p:spPr bwMode="auto">
            <a:xfrm>
              <a:off x="6010275" y="5718696"/>
              <a:ext cx="171450" cy="131762"/>
            </a:xfrm>
            <a:custGeom>
              <a:avLst/>
              <a:gdLst>
                <a:gd name="T0" fmla="*/ 54 w 108"/>
                <a:gd name="T1" fmla="*/ 45 h 83"/>
                <a:gd name="T2" fmla="*/ 0 w 108"/>
                <a:gd name="T3" fmla="*/ 0 h 83"/>
                <a:gd name="T4" fmla="*/ 0 w 108"/>
                <a:gd name="T5" fmla="*/ 38 h 83"/>
                <a:gd name="T6" fmla="*/ 54 w 108"/>
                <a:gd name="T7" fmla="*/ 83 h 83"/>
                <a:gd name="T8" fmla="*/ 108 w 108"/>
                <a:gd name="T9" fmla="*/ 38 h 83"/>
                <a:gd name="T10" fmla="*/ 108 w 108"/>
                <a:gd name="T11" fmla="*/ 0 h 83"/>
                <a:gd name="T12" fmla="*/ 54 w 108"/>
                <a:gd name="T13" fmla="*/ 45 h 83"/>
              </a:gdLst>
              <a:ahLst/>
              <a:cxnLst>
                <a:cxn ang="0">
                  <a:pos x="T0" y="T1"/>
                </a:cxn>
                <a:cxn ang="0">
                  <a:pos x="T2" y="T3"/>
                </a:cxn>
                <a:cxn ang="0">
                  <a:pos x="T4" y="T5"/>
                </a:cxn>
                <a:cxn ang="0">
                  <a:pos x="T6" y="T7"/>
                </a:cxn>
                <a:cxn ang="0">
                  <a:pos x="T8" y="T9"/>
                </a:cxn>
                <a:cxn ang="0">
                  <a:pos x="T10" y="T11"/>
                </a:cxn>
                <a:cxn ang="0">
                  <a:pos x="T12" y="T13"/>
                </a:cxn>
              </a:cxnLst>
              <a:rect l="0" t="0" r="r" b="b"/>
              <a:pathLst>
                <a:path w="108" h="83">
                  <a:moveTo>
                    <a:pt x="54" y="45"/>
                  </a:moveTo>
                  <a:lnTo>
                    <a:pt x="0" y="0"/>
                  </a:lnTo>
                  <a:lnTo>
                    <a:pt x="0" y="38"/>
                  </a:lnTo>
                  <a:lnTo>
                    <a:pt x="54" y="83"/>
                  </a:lnTo>
                  <a:lnTo>
                    <a:pt x="108" y="38"/>
                  </a:lnTo>
                  <a:lnTo>
                    <a:pt x="108" y="0"/>
                  </a:lnTo>
                  <a:lnTo>
                    <a:pt x="54" y="45"/>
                  </a:lnTo>
                  <a:close/>
                </a:path>
              </a:pathLst>
            </a:custGeom>
            <a:grp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grpSp>
      <p:sp>
        <p:nvSpPr>
          <p:cNvPr id="23" name="Oval 47"/>
          <p:cNvSpPr>
            <a:spLocks noChangeArrowheads="1"/>
          </p:cNvSpPr>
          <p:nvPr/>
        </p:nvSpPr>
        <p:spPr bwMode="auto">
          <a:xfrm>
            <a:off x="2462213" y="1141270"/>
            <a:ext cx="1240631" cy="1238250"/>
          </a:xfrm>
          <a:prstGeom prst="ellipse">
            <a:avLst/>
          </a:prstGeom>
          <a:no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24" name="Oval 48"/>
          <p:cNvSpPr>
            <a:spLocks noChangeArrowheads="1"/>
          </p:cNvSpPr>
          <p:nvPr/>
        </p:nvSpPr>
        <p:spPr bwMode="auto">
          <a:xfrm>
            <a:off x="4406503" y="1594899"/>
            <a:ext cx="330994" cy="330994"/>
          </a:xfrm>
          <a:prstGeom prst="ellipse">
            <a:avLst/>
          </a:prstGeom>
          <a:noFill/>
          <a:ln>
            <a:solidFill>
              <a:schemeClr val="bg1"/>
            </a:solidFill>
          </a:ln>
        </p:spPr>
        <p:txBody>
          <a:bodyPr vert="horz" wrap="square" lIns="0" tIns="0" rIns="0" bIns="0" numCol="1" anchor="ctr" anchorCtr="0" compatLnSpc="1">
            <a:prstTxWarp prst="textNoShape">
              <a:avLst/>
            </a:prstTxWarp>
          </a:bodyPr>
          <a:lstStyle/>
          <a:p>
            <a:pPr algn="ctr"/>
            <a:r>
              <a:rPr lang="en-US" altLang="zh-CN" sz="2100" dirty="0">
                <a:solidFill>
                  <a:schemeClr val="bg1"/>
                </a:solidFill>
                <a:latin typeface="Agency FB" panose="020B0503020202020204" pitchFamily="34" charset="0"/>
              </a:rPr>
              <a:t>A</a:t>
            </a:r>
            <a:endParaRPr lang="zh-CN" altLang="en-US" sz="2100" dirty="0">
              <a:solidFill>
                <a:schemeClr val="bg1"/>
              </a:solidFill>
              <a:latin typeface="Agency FB" panose="020B0503020202020204" pitchFamily="34" charset="0"/>
            </a:endParaRPr>
          </a:p>
        </p:txBody>
      </p:sp>
      <p:sp>
        <p:nvSpPr>
          <p:cNvPr id="25" name="Freeform 49"/>
          <p:cNvSpPr>
            <a:spLocks/>
          </p:cNvSpPr>
          <p:nvPr/>
        </p:nvSpPr>
        <p:spPr bwMode="auto">
          <a:xfrm>
            <a:off x="2375297" y="2598595"/>
            <a:ext cx="2403872" cy="1414463"/>
          </a:xfrm>
          <a:custGeom>
            <a:avLst/>
            <a:gdLst>
              <a:gd name="T0" fmla="*/ 1061 w 1161"/>
              <a:gd name="T1" fmla="*/ 242 h 683"/>
              <a:gd name="T2" fmla="*/ 1007 w 1161"/>
              <a:gd name="T3" fmla="*/ 257 h 683"/>
              <a:gd name="T4" fmla="*/ 1007 w 1161"/>
              <a:gd name="T5" fmla="*/ 257 h 683"/>
              <a:gd name="T6" fmla="*/ 848 w 1161"/>
              <a:gd name="T7" fmla="*/ 303 h 683"/>
              <a:gd name="T8" fmla="*/ 605 w 1161"/>
              <a:gd name="T9" fmla="*/ 125 h 683"/>
              <a:gd name="T10" fmla="*/ 605 w 1161"/>
              <a:gd name="T11" fmla="*/ 125 h 683"/>
              <a:gd name="T12" fmla="*/ 605 w 1161"/>
              <a:gd name="T13" fmla="*/ 124 h 683"/>
              <a:gd name="T14" fmla="*/ 605 w 1161"/>
              <a:gd name="T15" fmla="*/ 124 h 683"/>
              <a:gd name="T16" fmla="*/ 342 w 1161"/>
              <a:gd name="T17" fmla="*/ 0 h 683"/>
              <a:gd name="T18" fmla="*/ 0 w 1161"/>
              <a:gd name="T19" fmla="*/ 342 h 683"/>
              <a:gd name="T20" fmla="*/ 342 w 1161"/>
              <a:gd name="T21" fmla="*/ 683 h 683"/>
              <a:gd name="T22" fmla="*/ 605 w 1161"/>
              <a:gd name="T23" fmla="*/ 559 h 683"/>
              <a:gd name="T24" fmla="*/ 605 w 1161"/>
              <a:gd name="T25" fmla="*/ 559 h 683"/>
              <a:gd name="T26" fmla="*/ 848 w 1161"/>
              <a:gd name="T27" fmla="*/ 380 h 683"/>
              <a:gd name="T28" fmla="*/ 1007 w 1161"/>
              <a:gd name="T29" fmla="*/ 426 h 683"/>
              <a:gd name="T30" fmla="*/ 1007 w 1161"/>
              <a:gd name="T31" fmla="*/ 426 h 683"/>
              <a:gd name="T32" fmla="*/ 1061 w 1161"/>
              <a:gd name="T33" fmla="*/ 441 h 683"/>
              <a:gd name="T34" fmla="*/ 1161 w 1161"/>
              <a:gd name="T35" fmla="*/ 342 h 683"/>
              <a:gd name="T36" fmla="*/ 1061 w 1161"/>
              <a:gd name="T37" fmla="*/ 242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3">
                <a:moveTo>
                  <a:pt x="1061" y="242"/>
                </a:moveTo>
                <a:cubicBezTo>
                  <a:pt x="1041" y="242"/>
                  <a:pt x="1023" y="248"/>
                  <a:pt x="1007" y="257"/>
                </a:cubicBezTo>
                <a:cubicBezTo>
                  <a:pt x="1007" y="257"/>
                  <a:pt x="1007" y="257"/>
                  <a:pt x="1007" y="257"/>
                </a:cubicBezTo>
                <a:cubicBezTo>
                  <a:pt x="964" y="285"/>
                  <a:pt x="974" y="303"/>
                  <a:pt x="848" y="303"/>
                </a:cubicBezTo>
                <a:cubicBezTo>
                  <a:pt x="700" y="303"/>
                  <a:pt x="699" y="236"/>
                  <a:pt x="605" y="125"/>
                </a:cubicBezTo>
                <a:cubicBezTo>
                  <a:pt x="605" y="125"/>
                  <a:pt x="605" y="125"/>
                  <a:pt x="605" y="125"/>
                </a:cubicBezTo>
                <a:cubicBezTo>
                  <a:pt x="605" y="125"/>
                  <a:pt x="605" y="124"/>
                  <a:pt x="605" y="124"/>
                </a:cubicBezTo>
                <a:cubicBezTo>
                  <a:pt x="605" y="124"/>
                  <a:pt x="605" y="124"/>
                  <a:pt x="605" y="124"/>
                </a:cubicBezTo>
                <a:cubicBezTo>
                  <a:pt x="542" y="49"/>
                  <a:pt x="448" y="0"/>
                  <a:pt x="342" y="0"/>
                </a:cubicBezTo>
                <a:cubicBezTo>
                  <a:pt x="153" y="0"/>
                  <a:pt x="0" y="153"/>
                  <a:pt x="0" y="342"/>
                </a:cubicBezTo>
                <a:cubicBezTo>
                  <a:pt x="0" y="530"/>
                  <a:pt x="153" y="683"/>
                  <a:pt x="342" y="683"/>
                </a:cubicBezTo>
                <a:cubicBezTo>
                  <a:pt x="448" y="683"/>
                  <a:pt x="542" y="634"/>
                  <a:pt x="605" y="559"/>
                </a:cubicBezTo>
                <a:cubicBezTo>
                  <a:pt x="605" y="559"/>
                  <a:pt x="605" y="559"/>
                  <a:pt x="605" y="559"/>
                </a:cubicBezTo>
                <a:cubicBezTo>
                  <a:pt x="699" y="448"/>
                  <a:pt x="700" y="380"/>
                  <a:pt x="848" y="380"/>
                </a:cubicBezTo>
                <a:cubicBezTo>
                  <a:pt x="974" y="380"/>
                  <a:pt x="964" y="398"/>
                  <a:pt x="1007" y="426"/>
                </a:cubicBezTo>
                <a:cubicBezTo>
                  <a:pt x="1007" y="426"/>
                  <a:pt x="1007" y="426"/>
                  <a:pt x="1007" y="426"/>
                </a:cubicBezTo>
                <a:cubicBezTo>
                  <a:pt x="1023" y="436"/>
                  <a:pt x="1041" y="441"/>
                  <a:pt x="1061" y="441"/>
                </a:cubicBezTo>
                <a:cubicBezTo>
                  <a:pt x="1116" y="441"/>
                  <a:pt x="1161" y="397"/>
                  <a:pt x="1161" y="342"/>
                </a:cubicBezTo>
                <a:cubicBezTo>
                  <a:pt x="1161" y="286"/>
                  <a:pt x="1116" y="242"/>
                  <a:pt x="1061" y="242"/>
                </a:cubicBezTo>
                <a:close/>
              </a:path>
            </a:pathLst>
          </a:custGeom>
          <a:no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26" name="Oval 50"/>
          <p:cNvSpPr>
            <a:spLocks noChangeArrowheads="1"/>
          </p:cNvSpPr>
          <p:nvPr/>
        </p:nvSpPr>
        <p:spPr bwMode="auto">
          <a:xfrm>
            <a:off x="2462213" y="2685511"/>
            <a:ext cx="1240631" cy="1240631"/>
          </a:xfrm>
          <a:prstGeom prst="ellipse">
            <a:avLst/>
          </a:prstGeom>
          <a:no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27" name="Oval 51"/>
          <p:cNvSpPr>
            <a:spLocks noChangeArrowheads="1"/>
          </p:cNvSpPr>
          <p:nvPr/>
        </p:nvSpPr>
        <p:spPr bwMode="auto">
          <a:xfrm>
            <a:off x="4406503" y="3139139"/>
            <a:ext cx="330994" cy="333375"/>
          </a:xfrm>
          <a:prstGeom prst="ellipse">
            <a:avLst/>
          </a:prstGeom>
          <a:noFill/>
          <a:ln>
            <a:solidFill>
              <a:schemeClr val="bg1"/>
            </a:solidFill>
          </a:ln>
        </p:spPr>
        <p:txBody>
          <a:bodyPr vert="horz" wrap="square" lIns="0" tIns="0" rIns="0" bIns="0" numCol="1" anchor="ctr" anchorCtr="0" compatLnSpc="1">
            <a:prstTxWarp prst="textNoShape">
              <a:avLst/>
            </a:prstTxWarp>
          </a:bodyPr>
          <a:lstStyle/>
          <a:p>
            <a:pPr algn="ctr"/>
            <a:r>
              <a:rPr lang="en-US" altLang="zh-CN" sz="2100" dirty="0">
                <a:solidFill>
                  <a:schemeClr val="bg1"/>
                </a:solidFill>
                <a:latin typeface="Agency FB" panose="020B0503020202020204" pitchFamily="34" charset="0"/>
              </a:rPr>
              <a:t>C</a:t>
            </a:r>
            <a:endParaRPr lang="zh-CN" altLang="en-US" sz="2100" dirty="0">
              <a:solidFill>
                <a:schemeClr val="bg1"/>
              </a:solidFill>
              <a:latin typeface="Agency FB" panose="020B0503020202020204" pitchFamily="34" charset="0"/>
            </a:endParaRPr>
          </a:p>
        </p:txBody>
      </p:sp>
      <p:sp>
        <p:nvSpPr>
          <p:cNvPr id="28" name="Freeform 54"/>
          <p:cNvSpPr>
            <a:spLocks/>
          </p:cNvSpPr>
          <p:nvPr/>
        </p:nvSpPr>
        <p:spPr bwMode="auto">
          <a:xfrm>
            <a:off x="4364832" y="1827070"/>
            <a:ext cx="2403872" cy="1410890"/>
          </a:xfrm>
          <a:custGeom>
            <a:avLst/>
            <a:gdLst>
              <a:gd name="T0" fmla="*/ 819 w 1161"/>
              <a:gd name="T1" fmla="*/ 0 h 682"/>
              <a:gd name="T2" fmla="*/ 556 w 1161"/>
              <a:gd name="T3" fmla="*/ 124 h 682"/>
              <a:gd name="T4" fmla="*/ 556 w 1161"/>
              <a:gd name="T5" fmla="*/ 124 h 682"/>
              <a:gd name="T6" fmla="*/ 556 w 1161"/>
              <a:gd name="T7" fmla="*/ 124 h 682"/>
              <a:gd name="T8" fmla="*/ 556 w 1161"/>
              <a:gd name="T9" fmla="*/ 124 h 682"/>
              <a:gd name="T10" fmla="*/ 313 w 1161"/>
              <a:gd name="T11" fmla="*/ 303 h 682"/>
              <a:gd name="T12" fmla="*/ 154 w 1161"/>
              <a:gd name="T13" fmla="*/ 257 h 682"/>
              <a:gd name="T14" fmla="*/ 154 w 1161"/>
              <a:gd name="T15" fmla="*/ 257 h 682"/>
              <a:gd name="T16" fmla="*/ 100 w 1161"/>
              <a:gd name="T17" fmla="*/ 241 h 682"/>
              <a:gd name="T18" fmla="*/ 0 w 1161"/>
              <a:gd name="T19" fmla="*/ 341 h 682"/>
              <a:gd name="T20" fmla="*/ 100 w 1161"/>
              <a:gd name="T21" fmla="*/ 441 h 682"/>
              <a:gd name="T22" fmla="*/ 154 w 1161"/>
              <a:gd name="T23" fmla="*/ 425 h 682"/>
              <a:gd name="T24" fmla="*/ 154 w 1161"/>
              <a:gd name="T25" fmla="*/ 425 h 682"/>
              <a:gd name="T26" fmla="*/ 313 w 1161"/>
              <a:gd name="T27" fmla="*/ 380 h 682"/>
              <a:gd name="T28" fmla="*/ 556 w 1161"/>
              <a:gd name="T29" fmla="*/ 558 h 682"/>
              <a:gd name="T30" fmla="*/ 556 w 1161"/>
              <a:gd name="T31" fmla="*/ 558 h 682"/>
              <a:gd name="T32" fmla="*/ 819 w 1161"/>
              <a:gd name="T33" fmla="*/ 682 h 682"/>
              <a:gd name="T34" fmla="*/ 1161 w 1161"/>
              <a:gd name="T35" fmla="*/ 341 h 682"/>
              <a:gd name="T36" fmla="*/ 819 w 1161"/>
              <a:gd name="T37" fmla="*/ 0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1" h="682">
                <a:moveTo>
                  <a:pt x="819" y="0"/>
                </a:moveTo>
                <a:cubicBezTo>
                  <a:pt x="714" y="0"/>
                  <a:pt x="619" y="48"/>
                  <a:pt x="556" y="124"/>
                </a:cubicBezTo>
                <a:cubicBezTo>
                  <a:pt x="556" y="124"/>
                  <a:pt x="556" y="124"/>
                  <a:pt x="556" y="124"/>
                </a:cubicBezTo>
                <a:cubicBezTo>
                  <a:pt x="556" y="124"/>
                  <a:pt x="556" y="124"/>
                  <a:pt x="556" y="124"/>
                </a:cubicBezTo>
                <a:cubicBezTo>
                  <a:pt x="556" y="124"/>
                  <a:pt x="556" y="124"/>
                  <a:pt x="556" y="124"/>
                </a:cubicBezTo>
                <a:cubicBezTo>
                  <a:pt x="462" y="235"/>
                  <a:pt x="461" y="303"/>
                  <a:pt x="313" y="303"/>
                </a:cubicBezTo>
                <a:cubicBezTo>
                  <a:pt x="187" y="303"/>
                  <a:pt x="197" y="284"/>
                  <a:pt x="154" y="257"/>
                </a:cubicBezTo>
                <a:cubicBezTo>
                  <a:pt x="154" y="257"/>
                  <a:pt x="154" y="257"/>
                  <a:pt x="154" y="257"/>
                </a:cubicBezTo>
                <a:cubicBezTo>
                  <a:pt x="138" y="247"/>
                  <a:pt x="120" y="241"/>
                  <a:pt x="100" y="241"/>
                </a:cubicBezTo>
                <a:cubicBezTo>
                  <a:pt x="45" y="241"/>
                  <a:pt x="0" y="286"/>
                  <a:pt x="0" y="341"/>
                </a:cubicBezTo>
                <a:cubicBezTo>
                  <a:pt x="0" y="396"/>
                  <a:pt x="45" y="441"/>
                  <a:pt x="100" y="441"/>
                </a:cubicBezTo>
                <a:cubicBezTo>
                  <a:pt x="120" y="441"/>
                  <a:pt x="138" y="435"/>
                  <a:pt x="154" y="425"/>
                </a:cubicBezTo>
                <a:cubicBezTo>
                  <a:pt x="154" y="425"/>
                  <a:pt x="154" y="425"/>
                  <a:pt x="154" y="425"/>
                </a:cubicBezTo>
                <a:cubicBezTo>
                  <a:pt x="197" y="398"/>
                  <a:pt x="187" y="380"/>
                  <a:pt x="313" y="380"/>
                </a:cubicBezTo>
                <a:cubicBezTo>
                  <a:pt x="461" y="380"/>
                  <a:pt x="462" y="447"/>
                  <a:pt x="556" y="558"/>
                </a:cubicBezTo>
                <a:cubicBezTo>
                  <a:pt x="556" y="558"/>
                  <a:pt x="556" y="558"/>
                  <a:pt x="556" y="558"/>
                </a:cubicBezTo>
                <a:cubicBezTo>
                  <a:pt x="619" y="634"/>
                  <a:pt x="714" y="682"/>
                  <a:pt x="819" y="682"/>
                </a:cubicBezTo>
                <a:cubicBezTo>
                  <a:pt x="1008" y="682"/>
                  <a:pt x="1161" y="530"/>
                  <a:pt x="1161" y="341"/>
                </a:cubicBezTo>
                <a:cubicBezTo>
                  <a:pt x="1161" y="153"/>
                  <a:pt x="1008" y="0"/>
                  <a:pt x="819" y="0"/>
                </a:cubicBezTo>
                <a:close/>
              </a:path>
            </a:pathLst>
          </a:custGeom>
          <a:no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29" name="Oval 55"/>
          <p:cNvSpPr>
            <a:spLocks noChangeArrowheads="1"/>
          </p:cNvSpPr>
          <p:nvPr/>
        </p:nvSpPr>
        <p:spPr bwMode="auto">
          <a:xfrm>
            <a:off x="5441157" y="1913986"/>
            <a:ext cx="1240631" cy="1239440"/>
          </a:xfrm>
          <a:prstGeom prst="ellipse">
            <a:avLst/>
          </a:prstGeom>
          <a:no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30" name="Oval 56"/>
          <p:cNvSpPr>
            <a:spLocks noChangeArrowheads="1"/>
          </p:cNvSpPr>
          <p:nvPr/>
        </p:nvSpPr>
        <p:spPr bwMode="auto">
          <a:xfrm>
            <a:off x="4406503" y="2366423"/>
            <a:ext cx="330994" cy="333375"/>
          </a:xfrm>
          <a:prstGeom prst="ellipse">
            <a:avLst/>
          </a:prstGeom>
          <a:noFill/>
          <a:ln>
            <a:solidFill>
              <a:schemeClr val="bg1"/>
            </a:solidFill>
          </a:ln>
        </p:spPr>
        <p:txBody>
          <a:bodyPr vert="horz" wrap="square" lIns="0" tIns="0" rIns="0" bIns="0" numCol="1" anchor="ctr" anchorCtr="0" compatLnSpc="1">
            <a:prstTxWarp prst="textNoShape">
              <a:avLst/>
            </a:prstTxWarp>
          </a:bodyPr>
          <a:lstStyle/>
          <a:p>
            <a:pPr algn="ctr"/>
            <a:r>
              <a:rPr lang="en-US" altLang="zh-CN" sz="2100" dirty="0">
                <a:solidFill>
                  <a:schemeClr val="bg1"/>
                </a:solidFill>
                <a:latin typeface="Agency FB" panose="020B0503020202020204" pitchFamily="34" charset="0"/>
              </a:rPr>
              <a:t>B</a:t>
            </a:r>
            <a:endParaRPr lang="zh-CN" altLang="en-US" sz="2100" dirty="0">
              <a:solidFill>
                <a:schemeClr val="bg1"/>
              </a:solidFill>
              <a:latin typeface="Agency FB" panose="020B0503020202020204" pitchFamily="34" charset="0"/>
            </a:endParaRPr>
          </a:p>
        </p:txBody>
      </p:sp>
      <p:sp>
        <p:nvSpPr>
          <p:cNvPr id="31" name="Oval 57"/>
          <p:cNvSpPr>
            <a:spLocks noChangeArrowheads="1"/>
          </p:cNvSpPr>
          <p:nvPr/>
        </p:nvSpPr>
        <p:spPr bwMode="auto">
          <a:xfrm>
            <a:off x="5441157" y="3460607"/>
            <a:ext cx="1240631" cy="1237059"/>
          </a:xfrm>
          <a:prstGeom prst="ellipse">
            <a:avLst/>
          </a:prstGeom>
          <a:noFill/>
          <a:ln>
            <a:solidFill>
              <a:schemeClr val="bg1"/>
            </a:solidFill>
          </a:ln>
        </p:spPr>
        <p:txBody>
          <a:bodyPr vert="horz" wrap="square" lIns="68580" tIns="34290" rIns="68580" bIns="34290" numCol="1" anchor="t" anchorCtr="0" compatLnSpc="1">
            <a:prstTxWarp prst="textNoShape">
              <a:avLst/>
            </a:prstTxWarp>
          </a:bodyPr>
          <a:lstStyle/>
          <a:p>
            <a:endParaRPr lang="zh-CN" altLang="en-US">
              <a:solidFill>
                <a:schemeClr val="bg1"/>
              </a:solidFill>
            </a:endParaRPr>
          </a:p>
        </p:txBody>
      </p:sp>
      <p:sp>
        <p:nvSpPr>
          <p:cNvPr id="32" name="Oval 59"/>
          <p:cNvSpPr>
            <a:spLocks noChangeArrowheads="1"/>
          </p:cNvSpPr>
          <p:nvPr/>
        </p:nvSpPr>
        <p:spPr bwMode="auto">
          <a:xfrm>
            <a:off x="4406503" y="3913045"/>
            <a:ext cx="330994" cy="332184"/>
          </a:xfrm>
          <a:prstGeom prst="ellipse">
            <a:avLst/>
          </a:prstGeom>
          <a:noFill/>
          <a:ln>
            <a:solidFill>
              <a:schemeClr val="bg1"/>
            </a:solidFill>
          </a:ln>
        </p:spPr>
        <p:txBody>
          <a:bodyPr vert="horz" wrap="square" lIns="0" tIns="0" rIns="0" bIns="0" numCol="1" anchor="ctr" anchorCtr="0" compatLnSpc="1">
            <a:prstTxWarp prst="textNoShape">
              <a:avLst/>
            </a:prstTxWarp>
          </a:bodyPr>
          <a:lstStyle/>
          <a:p>
            <a:pPr algn="ctr"/>
            <a:r>
              <a:rPr lang="en-US" altLang="zh-CN" sz="2100" dirty="0">
                <a:solidFill>
                  <a:schemeClr val="bg1"/>
                </a:solidFill>
                <a:latin typeface="Agency FB" panose="020B0503020202020204" pitchFamily="34" charset="0"/>
              </a:rPr>
              <a:t>D</a:t>
            </a:r>
            <a:endParaRPr lang="zh-CN" altLang="en-US" sz="2100" dirty="0">
              <a:solidFill>
                <a:schemeClr val="bg1"/>
              </a:solidFill>
              <a:latin typeface="Agency FB" panose="020B0503020202020204" pitchFamily="34" charset="0"/>
            </a:endParaRPr>
          </a:p>
        </p:txBody>
      </p:sp>
      <p:sp>
        <p:nvSpPr>
          <p:cNvPr id="33" name="TextBox 30"/>
          <p:cNvSpPr txBox="1"/>
          <p:nvPr/>
        </p:nvSpPr>
        <p:spPr>
          <a:xfrm>
            <a:off x="2740700" y="1437230"/>
            <a:ext cx="683655" cy="646331"/>
          </a:xfrm>
          <a:prstGeom prst="rect">
            <a:avLst/>
          </a:prstGeom>
          <a:noFill/>
        </p:spPr>
        <p:txBody>
          <a:bodyPr wrap="square" lIns="0" tIns="0" rIns="0" bIns="0" rtlCol="0">
            <a:spAutoFit/>
          </a:bodyPr>
          <a:lstStyle/>
          <a:p>
            <a:pPr algn="ctr"/>
            <a:r>
              <a:rPr lang="zh-CN" altLang="en-US" sz="2100" b="1" dirty="0" smtClean="0">
                <a:solidFill>
                  <a:schemeClr val="bg1"/>
                </a:solidFill>
                <a:latin typeface="微软雅黑" pitchFamily="34" charset="-122"/>
                <a:ea typeface="微软雅黑" pitchFamily="34" charset="-122"/>
              </a:rPr>
              <a:t>添加标题</a:t>
            </a:r>
            <a:endParaRPr lang="zh-CN" altLang="en-US" sz="2100" b="1" dirty="0">
              <a:solidFill>
                <a:schemeClr val="bg1"/>
              </a:solidFill>
              <a:latin typeface="微软雅黑" pitchFamily="34" charset="-122"/>
              <a:ea typeface="微软雅黑" pitchFamily="34" charset="-122"/>
            </a:endParaRPr>
          </a:p>
        </p:txBody>
      </p:sp>
      <p:sp>
        <p:nvSpPr>
          <p:cNvPr id="34" name="TextBox 30"/>
          <p:cNvSpPr txBox="1"/>
          <p:nvPr/>
        </p:nvSpPr>
        <p:spPr>
          <a:xfrm>
            <a:off x="5702796" y="2210541"/>
            <a:ext cx="717353" cy="646331"/>
          </a:xfrm>
          <a:prstGeom prst="rect">
            <a:avLst/>
          </a:prstGeom>
          <a:noFill/>
        </p:spPr>
        <p:txBody>
          <a:bodyPr wrap="square" lIns="0" tIns="0" rIns="0" bIns="0" rtlCol="0">
            <a:spAutoFit/>
          </a:bodyPr>
          <a:lstStyle/>
          <a:p>
            <a:pPr algn="ctr"/>
            <a:r>
              <a:rPr lang="zh-CN" altLang="en-US" sz="2100" b="1" dirty="0" smtClean="0">
                <a:solidFill>
                  <a:schemeClr val="bg1"/>
                </a:solidFill>
                <a:latin typeface="微软雅黑" pitchFamily="34" charset="-122"/>
                <a:ea typeface="微软雅黑" pitchFamily="34" charset="-122"/>
              </a:rPr>
              <a:t>添加标题</a:t>
            </a:r>
            <a:endParaRPr lang="zh-CN" altLang="en-US" sz="2100" b="1" dirty="0">
              <a:solidFill>
                <a:schemeClr val="bg1"/>
              </a:solidFill>
              <a:latin typeface="微软雅黑" pitchFamily="34" charset="-122"/>
              <a:ea typeface="微软雅黑" pitchFamily="34" charset="-122"/>
            </a:endParaRPr>
          </a:p>
        </p:txBody>
      </p:sp>
      <p:sp>
        <p:nvSpPr>
          <p:cNvPr id="35" name="TextBox 30"/>
          <p:cNvSpPr txBox="1"/>
          <p:nvPr/>
        </p:nvSpPr>
        <p:spPr>
          <a:xfrm>
            <a:off x="2719766" y="2982661"/>
            <a:ext cx="725525" cy="646331"/>
          </a:xfrm>
          <a:prstGeom prst="rect">
            <a:avLst/>
          </a:prstGeom>
          <a:noFill/>
        </p:spPr>
        <p:txBody>
          <a:bodyPr wrap="square" lIns="0" tIns="0" rIns="0" bIns="0" rtlCol="0">
            <a:spAutoFit/>
          </a:bodyPr>
          <a:lstStyle/>
          <a:p>
            <a:pPr algn="ctr"/>
            <a:r>
              <a:rPr lang="zh-CN" altLang="en-US" sz="2100" b="1" dirty="0" smtClean="0">
                <a:solidFill>
                  <a:schemeClr val="bg1"/>
                </a:solidFill>
                <a:latin typeface="微软雅黑" pitchFamily="34" charset="-122"/>
                <a:ea typeface="微软雅黑" pitchFamily="34" charset="-122"/>
              </a:rPr>
              <a:t>添加标题</a:t>
            </a:r>
            <a:endParaRPr lang="zh-CN" altLang="en-US" sz="2100" b="1" dirty="0">
              <a:solidFill>
                <a:schemeClr val="bg1"/>
              </a:solidFill>
              <a:latin typeface="微软雅黑" pitchFamily="34" charset="-122"/>
              <a:ea typeface="微软雅黑" pitchFamily="34" charset="-122"/>
            </a:endParaRPr>
          </a:p>
        </p:txBody>
      </p:sp>
      <p:sp>
        <p:nvSpPr>
          <p:cNvPr id="36" name="TextBox 30"/>
          <p:cNvSpPr txBox="1"/>
          <p:nvPr/>
        </p:nvSpPr>
        <p:spPr>
          <a:xfrm>
            <a:off x="5729799" y="3755972"/>
            <a:ext cx="663347" cy="646331"/>
          </a:xfrm>
          <a:prstGeom prst="rect">
            <a:avLst/>
          </a:prstGeom>
          <a:noFill/>
        </p:spPr>
        <p:txBody>
          <a:bodyPr wrap="square" lIns="0" tIns="0" rIns="0" bIns="0" rtlCol="0">
            <a:spAutoFit/>
          </a:bodyPr>
          <a:lstStyle/>
          <a:p>
            <a:pPr algn="ctr"/>
            <a:r>
              <a:rPr lang="zh-CN" altLang="en-US" sz="2100" b="1" dirty="0" smtClean="0">
                <a:solidFill>
                  <a:schemeClr val="bg1"/>
                </a:solidFill>
                <a:latin typeface="微软雅黑" pitchFamily="34" charset="-122"/>
                <a:ea typeface="微软雅黑" pitchFamily="34" charset="-122"/>
              </a:rPr>
              <a:t>添加标题</a:t>
            </a:r>
            <a:endParaRPr lang="zh-CN" altLang="en-US" sz="21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76403367"/>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par>
                                <p:cTn id="44" presetID="22" presetClass="entr" presetSubtype="1"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up)">
                                      <p:cBhvr>
                                        <p:cTn id="46" dur="500"/>
                                        <p:tgtEl>
                                          <p:spTgt spid="16"/>
                                        </p:tgtEl>
                                      </p:cBhvr>
                                    </p:animEffect>
                                  </p:childTnLst>
                                </p:cTn>
                              </p:par>
                            </p:childTnLst>
                          </p:cTn>
                        </p:par>
                        <p:par>
                          <p:cTn id="47" fill="hold">
                            <p:stCondLst>
                              <p:cond delay="3082"/>
                            </p:stCondLst>
                            <p:childTnLst>
                              <p:par>
                                <p:cTn id="48" presetID="23" presetClass="entr" presetSubtype="32"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 calcmode="lin" valueType="num">
                                      <p:cBhvr>
                                        <p:cTn id="50" dur="500" fill="hold"/>
                                        <p:tgtEl>
                                          <p:spTgt spid="24"/>
                                        </p:tgtEl>
                                        <p:attrNameLst>
                                          <p:attrName>ppt_w</p:attrName>
                                        </p:attrNameLst>
                                      </p:cBhvr>
                                      <p:tavLst>
                                        <p:tav tm="0">
                                          <p:val>
                                            <p:strVal val="4*#ppt_w"/>
                                          </p:val>
                                        </p:tav>
                                        <p:tav tm="100000">
                                          <p:val>
                                            <p:strVal val="#ppt_w"/>
                                          </p:val>
                                        </p:tav>
                                      </p:tavLst>
                                    </p:anim>
                                    <p:anim calcmode="lin" valueType="num">
                                      <p:cBhvr>
                                        <p:cTn id="51" dur="500" fill="hold"/>
                                        <p:tgtEl>
                                          <p:spTgt spid="24"/>
                                        </p:tgtEl>
                                        <p:attrNameLst>
                                          <p:attrName>ppt_h</p:attrName>
                                        </p:attrNameLst>
                                      </p:cBhvr>
                                      <p:tavLst>
                                        <p:tav tm="0">
                                          <p:val>
                                            <p:strVal val="4*#ppt_h"/>
                                          </p:val>
                                        </p:tav>
                                        <p:tav tm="100000">
                                          <p:val>
                                            <p:strVal val="#ppt_h"/>
                                          </p:val>
                                        </p:tav>
                                      </p:tavLst>
                                    </p:anim>
                                  </p:childTnLst>
                                </p:cTn>
                              </p:par>
                              <p:par>
                                <p:cTn id="52" presetID="23" presetClass="entr" presetSubtype="32" fill="hold" grpId="0" nodeType="withEffect">
                                  <p:stCondLst>
                                    <p:cond delay="200"/>
                                  </p:stCondLst>
                                  <p:childTnLst>
                                    <p:set>
                                      <p:cBhvr>
                                        <p:cTn id="53" dur="1" fill="hold">
                                          <p:stCondLst>
                                            <p:cond delay="0"/>
                                          </p:stCondLst>
                                        </p:cTn>
                                        <p:tgtEl>
                                          <p:spTgt spid="30"/>
                                        </p:tgtEl>
                                        <p:attrNameLst>
                                          <p:attrName>style.visibility</p:attrName>
                                        </p:attrNameLst>
                                      </p:cBhvr>
                                      <p:to>
                                        <p:strVal val="visible"/>
                                      </p:to>
                                    </p:set>
                                    <p:anim calcmode="lin" valueType="num">
                                      <p:cBhvr>
                                        <p:cTn id="54" dur="500" fill="hold"/>
                                        <p:tgtEl>
                                          <p:spTgt spid="30"/>
                                        </p:tgtEl>
                                        <p:attrNameLst>
                                          <p:attrName>ppt_w</p:attrName>
                                        </p:attrNameLst>
                                      </p:cBhvr>
                                      <p:tavLst>
                                        <p:tav tm="0">
                                          <p:val>
                                            <p:strVal val="4*#ppt_w"/>
                                          </p:val>
                                        </p:tav>
                                        <p:tav tm="100000">
                                          <p:val>
                                            <p:strVal val="#ppt_w"/>
                                          </p:val>
                                        </p:tav>
                                      </p:tavLst>
                                    </p:anim>
                                    <p:anim calcmode="lin" valueType="num">
                                      <p:cBhvr>
                                        <p:cTn id="55" dur="500" fill="hold"/>
                                        <p:tgtEl>
                                          <p:spTgt spid="30"/>
                                        </p:tgtEl>
                                        <p:attrNameLst>
                                          <p:attrName>ppt_h</p:attrName>
                                        </p:attrNameLst>
                                      </p:cBhvr>
                                      <p:tavLst>
                                        <p:tav tm="0">
                                          <p:val>
                                            <p:strVal val="4*#ppt_h"/>
                                          </p:val>
                                        </p:tav>
                                        <p:tav tm="100000">
                                          <p:val>
                                            <p:strVal val="#ppt_h"/>
                                          </p:val>
                                        </p:tav>
                                      </p:tavLst>
                                    </p:anim>
                                  </p:childTnLst>
                                </p:cTn>
                              </p:par>
                              <p:par>
                                <p:cTn id="56" presetID="23" presetClass="entr" presetSubtype="32" fill="hold" grpId="0" nodeType="withEffect">
                                  <p:stCondLst>
                                    <p:cond delay="40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strVal val="4*#ppt_w"/>
                                          </p:val>
                                        </p:tav>
                                        <p:tav tm="100000">
                                          <p:val>
                                            <p:strVal val="#ppt_w"/>
                                          </p:val>
                                        </p:tav>
                                      </p:tavLst>
                                    </p:anim>
                                    <p:anim calcmode="lin" valueType="num">
                                      <p:cBhvr>
                                        <p:cTn id="59" dur="500" fill="hold"/>
                                        <p:tgtEl>
                                          <p:spTgt spid="27"/>
                                        </p:tgtEl>
                                        <p:attrNameLst>
                                          <p:attrName>ppt_h</p:attrName>
                                        </p:attrNameLst>
                                      </p:cBhvr>
                                      <p:tavLst>
                                        <p:tav tm="0">
                                          <p:val>
                                            <p:strVal val="4*#ppt_h"/>
                                          </p:val>
                                        </p:tav>
                                        <p:tav tm="100000">
                                          <p:val>
                                            <p:strVal val="#ppt_h"/>
                                          </p:val>
                                        </p:tav>
                                      </p:tavLst>
                                    </p:anim>
                                  </p:childTnLst>
                                </p:cTn>
                              </p:par>
                              <p:par>
                                <p:cTn id="60" presetID="23" presetClass="entr" presetSubtype="32" fill="hold" grpId="0" nodeType="withEffect">
                                  <p:stCondLst>
                                    <p:cond delay="600"/>
                                  </p:stCondLst>
                                  <p:childTnLst>
                                    <p:set>
                                      <p:cBhvr>
                                        <p:cTn id="61" dur="1" fill="hold">
                                          <p:stCondLst>
                                            <p:cond delay="0"/>
                                          </p:stCondLst>
                                        </p:cTn>
                                        <p:tgtEl>
                                          <p:spTgt spid="32"/>
                                        </p:tgtEl>
                                        <p:attrNameLst>
                                          <p:attrName>style.visibility</p:attrName>
                                        </p:attrNameLst>
                                      </p:cBhvr>
                                      <p:to>
                                        <p:strVal val="visible"/>
                                      </p:to>
                                    </p:set>
                                    <p:anim calcmode="lin" valueType="num">
                                      <p:cBhvr>
                                        <p:cTn id="62" dur="500" fill="hold"/>
                                        <p:tgtEl>
                                          <p:spTgt spid="32"/>
                                        </p:tgtEl>
                                        <p:attrNameLst>
                                          <p:attrName>ppt_w</p:attrName>
                                        </p:attrNameLst>
                                      </p:cBhvr>
                                      <p:tavLst>
                                        <p:tav tm="0">
                                          <p:val>
                                            <p:strVal val="4*#ppt_w"/>
                                          </p:val>
                                        </p:tav>
                                        <p:tav tm="100000">
                                          <p:val>
                                            <p:strVal val="#ppt_w"/>
                                          </p:val>
                                        </p:tav>
                                      </p:tavLst>
                                    </p:anim>
                                    <p:anim calcmode="lin" valueType="num">
                                      <p:cBhvr>
                                        <p:cTn id="63" dur="500" fill="hold"/>
                                        <p:tgtEl>
                                          <p:spTgt spid="32"/>
                                        </p:tgtEl>
                                        <p:attrNameLst>
                                          <p:attrName>ppt_h</p:attrName>
                                        </p:attrNameLst>
                                      </p:cBhvr>
                                      <p:tavLst>
                                        <p:tav tm="0">
                                          <p:val>
                                            <p:strVal val="4*#ppt_h"/>
                                          </p:val>
                                        </p:tav>
                                        <p:tav tm="100000">
                                          <p:val>
                                            <p:strVal val="#ppt_h"/>
                                          </p:val>
                                        </p:tav>
                                      </p:tavLst>
                                    </p:anim>
                                  </p:childTnLst>
                                </p:cTn>
                              </p:par>
                            </p:childTnLst>
                          </p:cTn>
                        </p:par>
                        <p:par>
                          <p:cTn id="64" fill="hold">
                            <p:stCondLst>
                              <p:cond delay="4182"/>
                            </p:stCondLst>
                            <p:childTnLst>
                              <p:par>
                                <p:cTn id="65" presetID="22" presetClass="entr" presetSubtype="2"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right)">
                                      <p:cBhvr>
                                        <p:cTn id="67" dur="500"/>
                                        <p:tgtEl>
                                          <p:spTgt spid="15"/>
                                        </p:tgtEl>
                                      </p:cBhvr>
                                    </p:animEffect>
                                  </p:childTnLst>
                                </p:cTn>
                              </p:par>
                            </p:childTnLst>
                          </p:cTn>
                        </p:par>
                        <p:par>
                          <p:cTn id="68" fill="hold">
                            <p:stCondLst>
                              <p:cond delay="4682"/>
                            </p:stCondLst>
                            <p:childTnLst>
                              <p:par>
                                <p:cTn id="69" presetID="53" presetClass="entr" presetSubtype="16" fill="hold" grpId="0"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p:cTn id="71" dur="500" fill="hold"/>
                                        <p:tgtEl>
                                          <p:spTgt spid="33"/>
                                        </p:tgtEl>
                                        <p:attrNameLst>
                                          <p:attrName>ppt_w</p:attrName>
                                        </p:attrNameLst>
                                      </p:cBhvr>
                                      <p:tavLst>
                                        <p:tav tm="0">
                                          <p:val>
                                            <p:fltVal val="0"/>
                                          </p:val>
                                        </p:tav>
                                        <p:tav tm="100000">
                                          <p:val>
                                            <p:strVal val="#ppt_w"/>
                                          </p:val>
                                        </p:tav>
                                      </p:tavLst>
                                    </p:anim>
                                    <p:anim calcmode="lin" valueType="num">
                                      <p:cBhvr>
                                        <p:cTn id="72" dur="500" fill="hold"/>
                                        <p:tgtEl>
                                          <p:spTgt spid="33"/>
                                        </p:tgtEl>
                                        <p:attrNameLst>
                                          <p:attrName>ppt_h</p:attrName>
                                        </p:attrNameLst>
                                      </p:cBhvr>
                                      <p:tavLst>
                                        <p:tav tm="0">
                                          <p:val>
                                            <p:fltVal val="0"/>
                                          </p:val>
                                        </p:tav>
                                        <p:tav tm="100000">
                                          <p:val>
                                            <p:strVal val="#ppt_h"/>
                                          </p:val>
                                        </p:tav>
                                      </p:tavLst>
                                    </p:anim>
                                    <p:animEffect transition="in" filter="fade">
                                      <p:cBhvr>
                                        <p:cTn id="73" dur="500"/>
                                        <p:tgtEl>
                                          <p:spTgt spid="3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 calcmode="lin" valueType="num">
                                      <p:cBhvr>
                                        <p:cTn id="76" dur="500" fill="hold"/>
                                        <p:tgtEl>
                                          <p:spTgt spid="23"/>
                                        </p:tgtEl>
                                        <p:attrNameLst>
                                          <p:attrName>ppt_w</p:attrName>
                                        </p:attrNameLst>
                                      </p:cBhvr>
                                      <p:tavLst>
                                        <p:tav tm="0">
                                          <p:val>
                                            <p:fltVal val="0"/>
                                          </p:val>
                                        </p:tav>
                                        <p:tav tm="100000">
                                          <p:val>
                                            <p:strVal val="#ppt_w"/>
                                          </p:val>
                                        </p:tav>
                                      </p:tavLst>
                                    </p:anim>
                                    <p:anim calcmode="lin" valueType="num">
                                      <p:cBhvr>
                                        <p:cTn id="77" dur="500" fill="hold"/>
                                        <p:tgtEl>
                                          <p:spTgt spid="23"/>
                                        </p:tgtEl>
                                        <p:attrNameLst>
                                          <p:attrName>ppt_h</p:attrName>
                                        </p:attrNameLst>
                                      </p:cBhvr>
                                      <p:tavLst>
                                        <p:tav tm="0">
                                          <p:val>
                                            <p:fltVal val="0"/>
                                          </p:val>
                                        </p:tav>
                                        <p:tav tm="100000">
                                          <p:val>
                                            <p:strVal val="#ppt_h"/>
                                          </p:val>
                                        </p:tav>
                                      </p:tavLst>
                                    </p:anim>
                                    <p:animEffect transition="in" filter="fade">
                                      <p:cBhvr>
                                        <p:cTn id="78" dur="500"/>
                                        <p:tgtEl>
                                          <p:spTgt spid="23"/>
                                        </p:tgtEl>
                                      </p:cBhvr>
                                    </p:animEffect>
                                  </p:childTnLst>
                                </p:cTn>
                              </p:par>
                            </p:childTnLst>
                          </p:cTn>
                        </p:par>
                        <p:par>
                          <p:cTn id="79" fill="hold">
                            <p:stCondLst>
                              <p:cond delay="5182"/>
                            </p:stCondLst>
                            <p:childTnLst>
                              <p:par>
                                <p:cTn id="80" presetID="22" presetClass="entr" presetSubtype="2" fill="hold" grpId="0" nodeType="after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wipe(right)">
                                      <p:cBhvr>
                                        <p:cTn id="82" dur="500"/>
                                        <p:tgtEl>
                                          <p:spTgt spid="10"/>
                                        </p:tgtEl>
                                      </p:cBhvr>
                                    </p:animEffect>
                                  </p:childTnLst>
                                </p:cTn>
                              </p:par>
                            </p:childTnLst>
                          </p:cTn>
                        </p:par>
                        <p:par>
                          <p:cTn id="83" fill="hold">
                            <p:stCondLst>
                              <p:cond delay="5682"/>
                            </p:stCondLst>
                            <p:childTnLst>
                              <p:par>
                                <p:cTn id="84" presetID="22" presetClass="entr" presetSubtype="8" fill="hold" grpId="0" nodeType="after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wipe(left)">
                                      <p:cBhvr>
                                        <p:cTn id="86" dur="500"/>
                                        <p:tgtEl>
                                          <p:spTgt spid="28"/>
                                        </p:tgtEl>
                                      </p:cBhvr>
                                    </p:animEffect>
                                  </p:childTnLst>
                                </p:cTn>
                              </p:par>
                            </p:childTnLst>
                          </p:cTn>
                        </p:par>
                        <p:par>
                          <p:cTn id="87" fill="hold">
                            <p:stCondLst>
                              <p:cond delay="6182"/>
                            </p:stCondLst>
                            <p:childTnLst>
                              <p:par>
                                <p:cTn id="88" presetID="53" presetClass="entr" presetSubtype="16"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anim calcmode="lin" valueType="num">
                                      <p:cBhvr>
                                        <p:cTn id="90" dur="500" fill="hold"/>
                                        <p:tgtEl>
                                          <p:spTgt spid="34"/>
                                        </p:tgtEl>
                                        <p:attrNameLst>
                                          <p:attrName>ppt_w</p:attrName>
                                        </p:attrNameLst>
                                      </p:cBhvr>
                                      <p:tavLst>
                                        <p:tav tm="0">
                                          <p:val>
                                            <p:fltVal val="0"/>
                                          </p:val>
                                        </p:tav>
                                        <p:tav tm="100000">
                                          <p:val>
                                            <p:strVal val="#ppt_w"/>
                                          </p:val>
                                        </p:tav>
                                      </p:tavLst>
                                    </p:anim>
                                    <p:anim calcmode="lin" valueType="num">
                                      <p:cBhvr>
                                        <p:cTn id="91" dur="500" fill="hold"/>
                                        <p:tgtEl>
                                          <p:spTgt spid="34"/>
                                        </p:tgtEl>
                                        <p:attrNameLst>
                                          <p:attrName>ppt_h</p:attrName>
                                        </p:attrNameLst>
                                      </p:cBhvr>
                                      <p:tavLst>
                                        <p:tav tm="0">
                                          <p:val>
                                            <p:fltVal val="0"/>
                                          </p:val>
                                        </p:tav>
                                        <p:tav tm="100000">
                                          <p:val>
                                            <p:strVal val="#ppt_h"/>
                                          </p:val>
                                        </p:tav>
                                      </p:tavLst>
                                    </p:anim>
                                    <p:animEffect transition="in" filter="fade">
                                      <p:cBhvr>
                                        <p:cTn id="92" dur="500"/>
                                        <p:tgtEl>
                                          <p:spTgt spid="34"/>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p:cTn id="95" dur="500" fill="hold"/>
                                        <p:tgtEl>
                                          <p:spTgt spid="29"/>
                                        </p:tgtEl>
                                        <p:attrNameLst>
                                          <p:attrName>ppt_w</p:attrName>
                                        </p:attrNameLst>
                                      </p:cBhvr>
                                      <p:tavLst>
                                        <p:tav tm="0">
                                          <p:val>
                                            <p:fltVal val="0"/>
                                          </p:val>
                                        </p:tav>
                                        <p:tav tm="100000">
                                          <p:val>
                                            <p:strVal val="#ppt_w"/>
                                          </p:val>
                                        </p:tav>
                                      </p:tavLst>
                                    </p:anim>
                                    <p:anim calcmode="lin" valueType="num">
                                      <p:cBhvr>
                                        <p:cTn id="96" dur="500" fill="hold"/>
                                        <p:tgtEl>
                                          <p:spTgt spid="29"/>
                                        </p:tgtEl>
                                        <p:attrNameLst>
                                          <p:attrName>ppt_h</p:attrName>
                                        </p:attrNameLst>
                                      </p:cBhvr>
                                      <p:tavLst>
                                        <p:tav tm="0">
                                          <p:val>
                                            <p:fltVal val="0"/>
                                          </p:val>
                                        </p:tav>
                                        <p:tav tm="100000">
                                          <p:val>
                                            <p:strVal val="#ppt_h"/>
                                          </p:val>
                                        </p:tav>
                                      </p:tavLst>
                                    </p:anim>
                                    <p:animEffect transition="in" filter="fade">
                                      <p:cBhvr>
                                        <p:cTn id="97" dur="500"/>
                                        <p:tgtEl>
                                          <p:spTgt spid="29"/>
                                        </p:tgtEl>
                                      </p:cBhvr>
                                    </p:animEffect>
                                  </p:childTnLst>
                                </p:cTn>
                              </p:par>
                            </p:childTnLst>
                          </p:cTn>
                        </p:par>
                        <p:par>
                          <p:cTn id="98" fill="hold">
                            <p:stCondLst>
                              <p:cond delay="6682"/>
                            </p:stCondLst>
                            <p:childTnLst>
                              <p:par>
                                <p:cTn id="99" presetID="22" presetClass="entr" presetSubtype="8"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wipe(left)">
                                      <p:cBhvr>
                                        <p:cTn id="101" dur="500"/>
                                        <p:tgtEl>
                                          <p:spTgt spid="11"/>
                                        </p:tgtEl>
                                      </p:cBhvr>
                                    </p:animEffect>
                                  </p:childTnLst>
                                </p:cTn>
                              </p:par>
                            </p:childTnLst>
                          </p:cTn>
                        </p:par>
                        <p:par>
                          <p:cTn id="102" fill="hold">
                            <p:stCondLst>
                              <p:cond delay="7182"/>
                            </p:stCondLst>
                            <p:childTnLst>
                              <p:par>
                                <p:cTn id="103" presetID="22" presetClass="entr" presetSubtype="2"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wipe(right)">
                                      <p:cBhvr>
                                        <p:cTn id="105" dur="500"/>
                                        <p:tgtEl>
                                          <p:spTgt spid="25"/>
                                        </p:tgtEl>
                                      </p:cBhvr>
                                    </p:animEffect>
                                  </p:childTnLst>
                                </p:cTn>
                              </p:par>
                            </p:childTnLst>
                          </p:cTn>
                        </p:par>
                        <p:par>
                          <p:cTn id="106" fill="hold">
                            <p:stCondLst>
                              <p:cond delay="7682"/>
                            </p:stCondLst>
                            <p:childTnLst>
                              <p:par>
                                <p:cTn id="107" presetID="53" presetClass="entr" presetSubtype="16"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 calcmode="lin" valueType="num">
                                      <p:cBhvr>
                                        <p:cTn id="109" dur="500" fill="hold"/>
                                        <p:tgtEl>
                                          <p:spTgt spid="35"/>
                                        </p:tgtEl>
                                        <p:attrNameLst>
                                          <p:attrName>ppt_w</p:attrName>
                                        </p:attrNameLst>
                                      </p:cBhvr>
                                      <p:tavLst>
                                        <p:tav tm="0">
                                          <p:val>
                                            <p:fltVal val="0"/>
                                          </p:val>
                                        </p:tav>
                                        <p:tav tm="100000">
                                          <p:val>
                                            <p:strVal val="#ppt_w"/>
                                          </p:val>
                                        </p:tav>
                                      </p:tavLst>
                                    </p:anim>
                                    <p:anim calcmode="lin" valueType="num">
                                      <p:cBhvr>
                                        <p:cTn id="110" dur="500" fill="hold"/>
                                        <p:tgtEl>
                                          <p:spTgt spid="35"/>
                                        </p:tgtEl>
                                        <p:attrNameLst>
                                          <p:attrName>ppt_h</p:attrName>
                                        </p:attrNameLst>
                                      </p:cBhvr>
                                      <p:tavLst>
                                        <p:tav tm="0">
                                          <p:val>
                                            <p:fltVal val="0"/>
                                          </p:val>
                                        </p:tav>
                                        <p:tav tm="100000">
                                          <p:val>
                                            <p:strVal val="#ppt_h"/>
                                          </p:val>
                                        </p:tav>
                                      </p:tavLst>
                                    </p:anim>
                                    <p:animEffect transition="in" filter="fade">
                                      <p:cBhvr>
                                        <p:cTn id="111" dur="500"/>
                                        <p:tgtEl>
                                          <p:spTgt spid="35"/>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500" fill="hold"/>
                                        <p:tgtEl>
                                          <p:spTgt spid="26"/>
                                        </p:tgtEl>
                                        <p:attrNameLst>
                                          <p:attrName>ppt_w</p:attrName>
                                        </p:attrNameLst>
                                      </p:cBhvr>
                                      <p:tavLst>
                                        <p:tav tm="0">
                                          <p:val>
                                            <p:fltVal val="0"/>
                                          </p:val>
                                        </p:tav>
                                        <p:tav tm="100000">
                                          <p:val>
                                            <p:strVal val="#ppt_w"/>
                                          </p:val>
                                        </p:tav>
                                      </p:tavLst>
                                    </p:anim>
                                    <p:anim calcmode="lin" valueType="num">
                                      <p:cBhvr>
                                        <p:cTn id="115" dur="500" fill="hold"/>
                                        <p:tgtEl>
                                          <p:spTgt spid="26"/>
                                        </p:tgtEl>
                                        <p:attrNameLst>
                                          <p:attrName>ppt_h</p:attrName>
                                        </p:attrNameLst>
                                      </p:cBhvr>
                                      <p:tavLst>
                                        <p:tav tm="0">
                                          <p:val>
                                            <p:fltVal val="0"/>
                                          </p:val>
                                        </p:tav>
                                        <p:tav tm="100000">
                                          <p:val>
                                            <p:strVal val="#ppt_h"/>
                                          </p:val>
                                        </p:tav>
                                      </p:tavLst>
                                    </p:anim>
                                    <p:animEffect transition="in" filter="fade">
                                      <p:cBhvr>
                                        <p:cTn id="116" dur="500"/>
                                        <p:tgtEl>
                                          <p:spTgt spid="26"/>
                                        </p:tgtEl>
                                      </p:cBhvr>
                                    </p:animEffect>
                                  </p:childTnLst>
                                </p:cTn>
                              </p:par>
                            </p:childTnLst>
                          </p:cTn>
                        </p:par>
                        <p:par>
                          <p:cTn id="117" fill="hold">
                            <p:stCondLst>
                              <p:cond delay="8182"/>
                            </p:stCondLst>
                            <p:childTnLst>
                              <p:par>
                                <p:cTn id="118" presetID="22" presetClass="entr" presetSubtype="2" fill="hold" grpId="0" nodeType="afterEffect">
                                  <p:stCondLst>
                                    <p:cond delay="0"/>
                                  </p:stCondLst>
                                  <p:childTnLst>
                                    <p:set>
                                      <p:cBhvr>
                                        <p:cTn id="119" dur="1" fill="hold">
                                          <p:stCondLst>
                                            <p:cond delay="0"/>
                                          </p:stCondLst>
                                        </p:cTn>
                                        <p:tgtEl>
                                          <p:spTgt spid="12"/>
                                        </p:tgtEl>
                                        <p:attrNameLst>
                                          <p:attrName>style.visibility</p:attrName>
                                        </p:attrNameLst>
                                      </p:cBhvr>
                                      <p:to>
                                        <p:strVal val="visible"/>
                                      </p:to>
                                    </p:set>
                                    <p:animEffect transition="in" filter="wipe(right)">
                                      <p:cBhvr>
                                        <p:cTn id="120" dur="500"/>
                                        <p:tgtEl>
                                          <p:spTgt spid="12"/>
                                        </p:tgtEl>
                                      </p:cBhvr>
                                    </p:animEffect>
                                  </p:childTnLst>
                                </p:cTn>
                              </p:par>
                            </p:childTnLst>
                          </p:cTn>
                        </p:par>
                        <p:par>
                          <p:cTn id="121" fill="hold">
                            <p:stCondLst>
                              <p:cond delay="8682"/>
                            </p:stCondLst>
                            <p:childTnLst>
                              <p:par>
                                <p:cTn id="122" presetID="22" presetClass="entr" presetSubtype="8" fill="hold" grpId="0" nodeType="afterEffect">
                                  <p:stCondLst>
                                    <p:cond delay="0"/>
                                  </p:stCondLst>
                                  <p:childTnLst>
                                    <p:set>
                                      <p:cBhvr>
                                        <p:cTn id="123" dur="1" fill="hold">
                                          <p:stCondLst>
                                            <p:cond delay="0"/>
                                          </p:stCondLst>
                                        </p:cTn>
                                        <p:tgtEl>
                                          <p:spTgt spid="14"/>
                                        </p:tgtEl>
                                        <p:attrNameLst>
                                          <p:attrName>style.visibility</p:attrName>
                                        </p:attrNameLst>
                                      </p:cBhvr>
                                      <p:to>
                                        <p:strVal val="visible"/>
                                      </p:to>
                                    </p:set>
                                    <p:animEffect transition="in" filter="wipe(left)">
                                      <p:cBhvr>
                                        <p:cTn id="124" dur="500"/>
                                        <p:tgtEl>
                                          <p:spTgt spid="14"/>
                                        </p:tgtEl>
                                      </p:cBhvr>
                                    </p:animEffect>
                                  </p:childTnLst>
                                </p:cTn>
                              </p:par>
                            </p:childTnLst>
                          </p:cTn>
                        </p:par>
                        <p:par>
                          <p:cTn id="125" fill="hold">
                            <p:stCondLst>
                              <p:cond delay="9182"/>
                            </p:stCondLst>
                            <p:childTnLst>
                              <p:par>
                                <p:cTn id="126" presetID="53" presetClass="entr" presetSubtype="16" fill="hold" grpId="0" nodeType="afterEffect">
                                  <p:stCondLst>
                                    <p:cond delay="0"/>
                                  </p:stCondLst>
                                  <p:childTnLst>
                                    <p:set>
                                      <p:cBhvr>
                                        <p:cTn id="127" dur="1" fill="hold">
                                          <p:stCondLst>
                                            <p:cond delay="0"/>
                                          </p:stCondLst>
                                        </p:cTn>
                                        <p:tgtEl>
                                          <p:spTgt spid="36"/>
                                        </p:tgtEl>
                                        <p:attrNameLst>
                                          <p:attrName>style.visibility</p:attrName>
                                        </p:attrNameLst>
                                      </p:cBhvr>
                                      <p:to>
                                        <p:strVal val="visible"/>
                                      </p:to>
                                    </p:set>
                                    <p:anim calcmode="lin" valueType="num">
                                      <p:cBhvr>
                                        <p:cTn id="128" dur="500" fill="hold"/>
                                        <p:tgtEl>
                                          <p:spTgt spid="36"/>
                                        </p:tgtEl>
                                        <p:attrNameLst>
                                          <p:attrName>ppt_w</p:attrName>
                                        </p:attrNameLst>
                                      </p:cBhvr>
                                      <p:tavLst>
                                        <p:tav tm="0">
                                          <p:val>
                                            <p:fltVal val="0"/>
                                          </p:val>
                                        </p:tav>
                                        <p:tav tm="100000">
                                          <p:val>
                                            <p:strVal val="#ppt_w"/>
                                          </p:val>
                                        </p:tav>
                                      </p:tavLst>
                                    </p:anim>
                                    <p:anim calcmode="lin" valueType="num">
                                      <p:cBhvr>
                                        <p:cTn id="129" dur="500" fill="hold"/>
                                        <p:tgtEl>
                                          <p:spTgt spid="36"/>
                                        </p:tgtEl>
                                        <p:attrNameLst>
                                          <p:attrName>ppt_h</p:attrName>
                                        </p:attrNameLst>
                                      </p:cBhvr>
                                      <p:tavLst>
                                        <p:tav tm="0">
                                          <p:val>
                                            <p:fltVal val="0"/>
                                          </p:val>
                                        </p:tav>
                                        <p:tav tm="100000">
                                          <p:val>
                                            <p:strVal val="#ppt_h"/>
                                          </p:val>
                                        </p:tav>
                                      </p:tavLst>
                                    </p:anim>
                                    <p:animEffect transition="in" filter="fade">
                                      <p:cBhvr>
                                        <p:cTn id="130" dur="500"/>
                                        <p:tgtEl>
                                          <p:spTgt spid="36"/>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31"/>
                                        </p:tgtEl>
                                        <p:attrNameLst>
                                          <p:attrName>style.visibility</p:attrName>
                                        </p:attrNameLst>
                                      </p:cBhvr>
                                      <p:to>
                                        <p:strVal val="visible"/>
                                      </p:to>
                                    </p:set>
                                    <p:anim calcmode="lin" valueType="num">
                                      <p:cBhvr>
                                        <p:cTn id="133" dur="500" fill="hold"/>
                                        <p:tgtEl>
                                          <p:spTgt spid="31"/>
                                        </p:tgtEl>
                                        <p:attrNameLst>
                                          <p:attrName>ppt_w</p:attrName>
                                        </p:attrNameLst>
                                      </p:cBhvr>
                                      <p:tavLst>
                                        <p:tav tm="0">
                                          <p:val>
                                            <p:fltVal val="0"/>
                                          </p:val>
                                        </p:tav>
                                        <p:tav tm="100000">
                                          <p:val>
                                            <p:strVal val="#ppt_w"/>
                                          </p:val>
                                        </p:tav>
                                      </p:tavLst>
                                    </p:anim>
                                    <p:anim calcmode="lin" valueType="num">
                                      <p:cBhvr>
                                        <p:cTn id="134" dur="500" fill="hold"/>
                                        <p:tgtEl>
                                          <p:spTgt spid="31"/>
                                        </p:tgtEl>
                                        <p:attrNameLst>
                                          <p:attrName>ppt_h</p:attrName>
                                        </p:attrNameLst>
                                      </p:cBhvr>
                                      <p:tavLst>
                                        <p:tav tm="0">
                                          <p:val>
                                            <p:fltVal val="0"/>
                                          </p:val>
                                        </p:tav>
                                        <p:tav tm="100000">
                                          <p:val>
                                            <p:strVal val="#ppt_h"/>
                                          </p:val>
                                        </p:tav>
                                      </p:tavLst>
                                    </p:anim>
                                    <p:animEffect transition="in" filter="fade">
                                      <p:cBhvr>
                                        <p:cTn id="135" dur="500"/>
                                        <p:tgtEl>
                                          <p:spTgt spid="31"/>
                                        </p:tgtEl>
                                      </p:cBhvr>
                                    </p:animEffect>
                                  </p:childTnLst>
                                </p:cTn>
                              </p:par>
                            </p:childTnLst>
                          </p:cTn>
                        </p:par>
                        <p:par>
                          <p:cTn id="136" fill="hold">
                            <p:stCondLst>
                              <p:cond delay="9682"/>
                            </p:stCondLst>
                            <p:childTnLst>
                              <p:par>
                                <p:cTn id="137" presetID="22" presetClass="entr" presetSubtype="8" fill="hold" grpId="0" nodeType="afterEffect">
                                  <p:stCondLst>
                                    <p:cond delay="0"/>
                                  </p:stCondLst>
                                  <p:childTnLst>
                                    <p:set>
                                      <p:cBhvr>
                                        <p:cTn id="138" dur="1" fill="hold">
                                          <p:stCondLst>
                                            <p:cond delay="0"/>
                                          </p:stCondLst>
                                        </p:cTn>
                                        <p:tgtEl>
                                          <p:spTgt spid="13"/>
                                        </p:tgtEl>
                                        <p:attrNameLst>
                                          <p:attrName>style.visibility</p:attrName>
                                        </p:attrNameLst>
                                      </p:cBhvr>
                                      <p:to>
                                        <p:strVal val="visible"/>
                                      </p:to>
                                    </p:set>
                                    <p:animEffect transition="in" filter="wipe(left)">
                                      <p:cBhvr>
                                        <p:cTn id="1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p:bldP spid="11" grpId="0"/>
      <p:bldP spid="12" grpId="0"/>
      <p:bldP spid="13" grpId="0"/>
      <p:bldP spid="14" grpId="0" animBg="1"/>
      <p:bldP spid="15"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椭圆 34"/>
          <p:cNvSpPr/>
          <p:nvPr/>
        </p:nvSpPr>
        <p:spPr bwMode="auto">
          <a:xfrm rot="8294606">
            <a:off x="3379787" y="1603307"/>
            <a:ext cx="1077912" cy="1385886"/>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1" name="等腰三角形 42"/>
          <p:cNvSpPr/>
          <p:nvPr/>
        </p:nvSpPr>
        <p:spPr>
          <a:xfrm rot="13301840">
            <a:off x="4476729" y="1635755"/>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schemeClr val="bg1"/>
              </a:solidFill>
            </a:endParaRPr>
          </a:p>
        </p:txBody>
      </p:sp>
      <p:sp>
        <p:nvSpPr>
          <p:cNvPr id="12" name="椭圆 34"/>
          <p:cNvSpPr/>
          <p:nvPr/>
        </p:nvSpPr>
        <p:spPr bwMode="auto">
          <a:xfrm rot="8294606" flipH="1" flipV="1">
            <a:off x="4427540" y="2762250"/>
            <a:ext cx="1076325" cy="1384300"/>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3" name="等腰三角形 42"/>
          <p:cNvSpPr/>
          <p:nvPr/>
        </p:nvSpPr>
        <p:spPr>
          <a:xfrm rot="13301840" flipH="1" flipV="1">
            <a:off x="3392795" y="2809490"/>
            <a:ext cx="1015151" cy="1300461"/>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p>
        </p:txBody>
      </p:sp>
      <p:sp>
        <p:nvSpPr>
          <p:cNvPr id="14" name="TextBox 9"/>
          <p:cNvSpPr txBox="1">
            <a:spLocks noChangeArrowheads="1"/>
          </p:cNvSpPr>
          <p:nvPr/>
        </p:nvSpPr>
        <p:spPr bwMode="auto">
          <a:xfrm>
            <a:off x="3200403" y="1897063"/>
            <a:ext cx="1204913" cy="27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1200" dirty="0">
                <a:solidFill>
                  <a:schemeClr val="bg1"/>
                </a:solidFill>
                <a:latin typeface="微软雅黑" pitchFamily="34" charset="-122"/>
                <a:ea typeface="微软雅黑" pitchFamily="34" charset="-122"/>
              </a:rPr>
              <a:t>人力成本</a:t>
            </a:r>
          </a:p>
        </p:txBody>
      </p:sp>
      <p:sp>
        <p:nvSpPr>
          <p:cNvPr id="15" name="TextBox 9"/>
          <p:cNvSpPr txBox="1">
            <a:spLocks noChangeArrowheads="1"/>
          </p:cNvSpPr>
          <p:nvPr/>
        </p:nvSpPr>
        <p:spPr bwMode="auto">
          <a:xfrm>
            <a:off x="3214689" y="2111375"/>
            <a:ext cx="1204912"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400" dirty="0">
                <a:solidFill>
                  <a:schemeClr val="bg1"/>
                </a:solidFill>
                <a:latin typeface="Impact" pitchFamily="34" charset="0"/>
                <a:ea typeface="微软雅黑" pitchFamily="34" charset="-122"/>
              </a:rPr>
              <a:t>45%</a:t>
            </a:r>
            <a:endParaRPr lang="zh-CN" altLang="en-US" sz="2400" dirty="0">
              <a:solidFill>
                <a:schemeClr val="bg1"/>
              </a:solidFill>
              <a:latin typeface="Impact" pitchFamily="34" charset="0"/>
              <a:ea typeface="微软雅黑" pitchFamily="34" charset="-122"/>
            </a:endParaRPr>
          </a:p>
        </p:txBody>
      </p:sp>
      <p:sp>
        <p:nvSpPr>
          <p:cNvPr id="16" name="TextBox 9"/>
          <p:cNvSpPr txBox="1"/>
          <p:nvPr/>
        </p:nvSpPr>
        <p:spPr>
          <a:xfrm>
            <a:off x="4495803" y="1897063"/>
            <a:ext cx="1204913" cy="276971"/>
          </a:xfrm>
          <a:prstGeom prst="rect">
            <a:avLst/>
          </a:prstGeom>
          <a:noFill/>
          <a:effectLst/>
        </p:spPr>
        <p:txBody>
          <a:bodyPr lIns="91413" tIns="45706" rIns="91413" bIns="45706">
            <a:spAutoFit/>
          </a:bodyPr>
          <a:lstStyle/>
          <a:p>
            <a:pPr algn="ctr">
              <a:defRPr/>
            </a:pPr>
            <a:r>
              <a:rPr lang="zh-CN" altLang="en-US" sz="1200" dirty="0">
                <a:solidFill>
                  <a:schemeClr val="bg1"/>
                </a:solidFill>
                <a:latin typeface="微软雅黑" panose="020B0503020204020204" pitchFamily="34" charset="-122"/>
                <a:ea typeface="微软雅黑" panose="020B0503020204020204" pitchFamily="34" charset="-122"/>
              </a:rPr>
              <a:t>办公场地</a:t>
            </a:r>
          </a:p>
        </p:txBody>
      </p:sp>
      <p:sp>
        <p:nvSpPr>
          <p:cNvPr id="17" name="TextBox 9"/>
          <p:cNvSpPr txBox="1"/>
          <p:nvPr/>
        </p:nvSpPr>
        <p:spPr>
          <a:xfrm>
            <a:off x="4487865" y="2055815"/>
            <a:ext cx="1204912" cy="461637"/>
          </a:xfrm>
          <a:prstGeom prst="rect">
            <a:avLst/>
          </a:prstGeom>
          <a:noFill/>
          <a:effectLst/>
        </p:spPr>
        <p:txBody>
          <a:bodyPr lIns="91413" tIns="45706" rIns="91413" bIns="45706">
            <a:spAutoFit/>
          </a:bodyPr>
          <a:lstStyle/>
          <a:p>
            <a:pPr algn="ctr">
              <a:defRPr/>
            </a:pPr>
            <a:r>
              <a:rPr lang="en-US" altLang="zh-CN" sz="2400" dirty="0">
                <a:solidFill>
                  <a:schemeClr val="bg1"/>
                </a:solidFill>
                <a:latin typeface="Impact" pitchFamily="34" charset="0"/>
                <a:ea typeface="微软雅黑" panose="020B0503020204020204" pitchFamily="34" charset="-122"/>
              </a:rPr>
              <a:t>22%</a:t>
            </a:r>
            <a:endParaRPr lang="zh-CN" altLang="en-US" sz="2400" dirty="0">
              <a:solidFill>
                <a:schemeClr val="bg1"/>
              </a:solidFill>
              <a:latin typeface="Impact" pitchFamily="34" charset="0"/>
              <a:ea typeface="微软雅黑" panose="020B0503020204020204" pitchFamily="34" charset="-122"/>
            </a:endParaRPr>
          </a:p>
        </p:txBody>
      </p:sp>
      <p:sp>
        <p:nvSpPr>
          <p:cNvPr id="18" name="TextBox 9"/>
          <p:cNvSpPr txBox="1">
            <a:spLocks noChangeArrowheads="1"/>
          </p:cNvSpPr>
          <p:nvPr/>
        </p:nvSpPr>
        <p:spPr bwMode="auto">
          <a:xfrm>
            <a:off x="4502153" y="3281363"/>
            <a:ext cx="1204913" cy="27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zh-CN" altLang="en-US" sz="1200">
                <a:solidFill>
                  <a:schemeClr val="bg1"/>
                </a:solidFill>
                <a:latin typeface="微软雅黑" pitchFamily="34" charset="-122"/>
                <a:ea typeface="微软雅黑" pitchFamily="34" charset="-122"/>
              </a:rPr>
              <a:t>推广费用</a:t>
            </a:r>
          </a:p>
        </p:txBody>
      </p:sp>
      <p:sp>
        <p:nvSpPr>
          <p:cNvPr id="19" name="TextBox 9"/>
          <p:cNvSpPr txBox="1">
            <a:spLocks noChangeArrowheads="1"/>
          </p:cNvSpPr>
          <p:nvPr/>
        </p:nvSpPr>
        <p:spPr bwMode="auto">
          <a:xfrm>
            <a:off x="4510089" y="3482975"/>
            <a:ext cx="1204912" cy="4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3" tIns="45706" rIns="91413" bIns="45706">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r>
              <a:rPr lang="en-US" altLang="zh-CN" sz="2400">
                <a:solidFill>
                  <a:schemeClr val="bg1"/>
                </a:solidFill>
                <a:latin typeface="Impact" pitchFamily="34" charset="0"/>
                <a:ea typeface="微软雅黑" pitchFamily="34" charset="-122"/>
              </a:rPr>
              <a:t>19%</a:t>
            </a:r>
            <a:endParaRPr lang="zh-CN" altLang="en-US" sz="2400">
              <a:solidFill>
                <a:schemeClr val="bg1"/>
              </a:solidFill>
              <a:latin typeface="Impact" pitchFamily="34" charset="0"/>
              <a:ea typeface="微软雅黑" pitchFamily="34" charset="-122"/>
            </a:endParaRPr>
          </a:p>
        </p:txBody>
      </p:sp>
      <p:sp>
        <p:nvSpPr>
          <p:cNvPr id="20" name="TextBox 9"/>
          <p:cNvSpPr txBox="1"/>
          <p:nvPr/>
        </p:nvSpPr>
        <p:spPr>
          <a:xfrm>
            <a:off x="3200403" y="3281363"/>
            <a:ext cx="1204913" cy="276971"/>
          </a:xfrm>
          <a:prstGeom prst="rect">
            <a:avLst/>
          </a:prstGeom>
          <a:noFill/>
          <a:effectLst/>
        </p:spPr>
        <p:txBody>
          <a:bodyPr lIns="91413" tIns="45706" rIns="91413" bIns="45706">
            <a:spAutoFit/>
          </a:bodyPr>
          <a:lstStyle/>
          <a:p>
            <a:pPr algn="ctr">
              <a:defRPr/>
            </a:pPr>
            <a:r>
              <a:rPr lang="zh-CN" altLang="en-US" sz="1200" dirty="0">
                <a:solidFill>
                  <a:schemeClr val="bg1"/>
                </a:solidFill>
                <a:latin typeface="微软雅黑" panose="020B0503020204020204" pitchFamily="34" charset="-122"/>
                <a:ea typeface="微软雅黑" panose="020B0503020204020204" pitchFamily="34" charset="-122"/>
              </a:rPr>
              <a:t>其它费用</a:t>
            </a:r>
          </a:p>
        </p:txBody>
      </p:sp>
      <p:sp>
        <p:nvSpPr>
          <p:cNvPr id="21" name="TextBox 9"/>
          <p:cNvSpPr txBox="1"/>
          <p:nvPr/>
        </p:nvSpPr>
        <p:spPr>
          <a:xfrm>
            <a:off x="3200403" y="3482975"/>
            <a:ext cx="1204913" cy="461637"/>
          </a:xfrm>
          <a:prstGeom prst="rect">
            <a:avLst/>
          </a:prstGeom>
          <a:noFill/>
          <a:effectLst/>
        </p:spPr>
        <p:txBody>
          <a:bodyPr lIns="91413" tIns="45706" rIns="91413" bIns="45706">
            <a:spAutoFit/>
          </a:bodyPr>
          <a:lstStyle/>
          <a:p>
            <a:pPr algn="ctr">
              <a:defRPr/>
            </a:pPr>
            <a:r>
              <a:rPr lang="en-US" altLang="zh-CN" sz="2400" dirty="0">
                <a:solidFill>
                  <a:schemeClr val="bg1"/>
                </a:solidFill>
                <a:latin typeface="Impact" pitchFamily="34" charset="0"/>
                <a:ea typeface="微软雅黑" panose="020B0503020204020204" pitchFamily="34" charset="-122"/>
              </a:rPr>
              <a:t>14%</a:t>
            </a:r>
            <a:endParaRPr lang="zh-CN" altLang="en-US" sz="2400" dirty="0">
              <a:solidFill>
                <a:schemeClr val="bg1"/>
              </a:solidFill>
              <a:latin typeface="Impact" pitchFamily="34" charset="0"/>
              <a:ea typeface="微软雅黑" panose="020B0503020204020204" pitchFamily="34" charset="-122"/>
            </a:endParaRPr>
          </a:p>
        </p:txBody>
      </p:sp>
      <p:sp>
        <p:nvSpPr>
          <p:cNvPr id="22" name="TextBox 76"/>
          <p:cNvSpPr txBox="1"/>
          <p:nvPr/>
        </p:nvSpPr>
        <p:spPr>
          <a:xfrm>
            <a:off x="609601" y="1627188"/>
            <a:ext cx="1987550"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23" name="TextBox 77"/>
          <p:cNvSpPr txBox="1"/>
          <p:nvPr/>
        </p:nvSpPr>
        <p:spPr>
          <a:xfrm>
            <a:off x="6288090" y="1627188"/>
            <a:ext cx="1985962"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24" name="TextBox 78"/>
          <p:cNvSpPr txBox="1"/>
          <p:nvPr/>
        </p:nvSpPr>
        <p:spPr>
          <a:xfrm>
            <a:off x="6288090" y="3113088"/>
            <a:ext cx="1985962"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
        <p:nvSpPr>
          <p:cNvPr id="25" name="TextBox 79"/>
          <p:cNvSpPr txBox="1"/>
          <p:nvPr/>
        </p:nvSpPr>
        <p:spPr>
          <a:xfrm>
            <a:off x="609601" y="3113088"/>
            <a:ext cx="1987550" cy="769441"/>
          </a:xfrm>
          <a:prstGeom prst="rect">
            <a:avLst/>
          </a:prstGeom>
          <a:noFill/>
        </p:spPr>
        <p:txBody>
          <a:bodyPr lIns="0" tIns="0" rIns="0" bIns="0">
            <a:spAutoFit/>
          </a:bodyPr>
          <a:lstStyle/>
          <a:p>
            <a:pPr defTabSz="914058">
              <a:defRPr/>
            </a:pPr>
            <a:r>
              <a:rPr lang="zh-CN" altLang="en-US" sz="1000" kern="0" dirty="0">
                <a:solidFill>
                  <a:schemeClr val="bg1"/>
                </a:solidFill>
                <a:latin typeface="微软雅黑" pitchFamily="34" charset="-122"/>
                <a:ea typeface="微软雅黑" pitchFamily="34" charset="-122"/>
              </a:rPr>
              <a:t>详写内容</a:t>
            </a:r>
            <a:r>
              <a:rPr lang="en-US" altLang="zh-CN" sz="1000" kern="0" dirty="0">
                <a:solidFill>
                  <a:schemeClr val="bg1"/>
                </a:solidFill>
                <a:latin typeface="微软雅黑" pitchFamily="34" charset="-122"/>
                <a:ea typeface="微软雅黑" pitchFamily="34" charset="-122"/>
              </a:rPr>
              <a:t>……</a:t>
            </a:r>
          </a:p>
          <a:p>
            <a:pPr defTabSz="914058">
              <a:defRPr/>
            </a:pPr>
            <a:endParaRPr lang="en-US" altLang="zh-CN" sz="1000" kern="0" dirty="0">
              <a:solidFill>
                <a:schemeClr val="bg1"/>
              </a:solidFill>
              <a:latin typeface="微软雅黑" pitchFamily="34" charset="-122"/>
              <a:ea typeface="微软雅黑" pitchFamily="34" charset="-122"/>
            </a:endParaRPr>
          </a:p>
          <a:p>
            <a:pPr defTabSz="914058">
              <a:defRPr/>
            </a:pPr>
            <a:r>
              <a:rPr lang="zh-CN" altLang="en-US" sz="1000" kern="0" dirty="0">
                <a:solidFill>
                  <a:schemeClr val="bg1"/>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1000" kern="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158928568"/>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up)">
                                      <p:cBhvr>
                                        <p:cTn id="48" dur="500"/>
                                        <p:tgtEl>
                                          <p:spTgt spid="10"/>
                                        </p:tgtEl>
                                      </p:cBhvr>
                                    </p:animEffect>
                                  </p:childTnLst>
                                </p:cTn>
                              </p:par>
                            </p:childTnLst>
                          </p:cTn>
                        </p:par>
                        <p:par>
                          <p:cTn id="49" fill="hold">
                            <p:stCondLst>
                              <p:cond delay="500"/>
                            </p:stCondLst>
                            <p:childTnLst>
                              <p:par>
                                <p:cTn id="50" presetID="14" presetClass="entr" presetSubtype="1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randombar(horizontal)">
                                      <p:cBhvr>
                                        <p:cTn id="52" dur="500"/>
                                        <p:tgtEl>
                                          <p:spTgt spid="14"/>
                                        </p:tgtEl>
                                      </p:cBhvr>
                                    </p:animEffect>
                                  </p:childTnLst>
                                </p:cTn>
                              </p:par>
                            </p:childTnLst>
                          </p:cTn>
                        </p:par>
                        <p:par>
                          <p:cTn id="53" fill="hold">
                            <p:stCondLst>
                              <p:cond delay="1000"/>
                            </p:stCondLst>
                            <p:childTnLst>
                              <p:par>
                                <p:cTn id="54" presetID="14" presetClass="entr" presetSubtype="10" fill="hold" grpId="0"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randombar(horizontal)">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up)">
                                      <p:cBhvr>
                                        <p:cTn id="61" dur="500"/>
                                        <p:tgtEl>
                                          <p:spTgt spid="11"/>
                                        </p:tgtEl>
                                      </p:cBhvr>
                                    </p:animEffect>
                                  </p:childTnLst>
                                </p:cTn>
                              </p:par>
                            </p:childTnLst>
                          </p:cTn>
                        </p:par>
                        <p:par>
                          <p:cTn id="62" fill="hold">
                            <p:stCondLst>
                              <p:cond delay="500"/>
                            </p:stCondLst>
                            <p:childTnLst>
                              <p:par>
                                <p:cTn id="63" presetID="14" presetClass="entr" presetSubtype="1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randombar(horizontal)">
                                      <p:cBhvr>
                                        <p:cTn id="65" dur="500"/>
                                        <p:tgtEl>
                                          <p:spTgt spid="16"/>
                                        </p:tgtEl>
                                      </p:cBhvr>
                                    </p:animEffect>
                                  </p:childTnLst>
                                </p:cTn>
                              </p:par>
                            </p:childTnLst>
                          </p:cTn>
                        </p:par>
                        <p:par>
                          <p:cTn id="66" fill="hold">
                            <p:stCondLst>
                              <p:cond delay="1000"/>
                            </p:stCondLst>
                            <p:childTnLst>
                              <p:par>
                                <p:cTn id="67" presetID="14" presetClass="entr" presetSubtype="10"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randombar(horizontal)">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wipe(down)">
                                      <p:cBhvr>
                                        <p:cTn id="74" dur="500"/>
                                        <p:tgtEl>
                                          <p:spTgt spid="12"/>
                                        </p:tgtEl>
                                      </p:cBhvr>
                                    </p:animEffect>
                                  </p:childTnLst>
                                </p:cTn>
                              </p:par>
                            </p:childTnLst>
                          </p:cTn>
                        </p:par>
                        <p:par>
                          <p:cTn id="75" fill="hold">
                            <p:stCondLst>
                              <p:cond delay="500"/>
                            </p:stCondLst>
                            <p:childTnLst>
                              <p:par>
                                <p:cTn id="76" presetID="14" presetClass="entr" presetSubtype="10" fill="hold" grpId="0" nodeType="after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randombar(horizontal)">
                                      <p:cBhvr>
                                        <p:cTn id="78" dur="500"/>
                                        <p:tgtEl>
                                          <p:spTgt spid="18"/>
                                        </p:tgtEl>
                                      </p:cBhvr>
                                    </p:animEffect>
                                  </p:childTnLst>
                                </p:cTn>
                              </p:par>
                            </p:childTnLst>
                          </p:cTn>
                        </p:par>
                        <p:par>
                          <p:cTn id="79" fill="hold">
                            <p:stCondLst>
                              <p:cond delay="1000"/>
                            </p:stCondLst>
                            <p:childTnLst>
                              <p:par>
                                <p:cTn id="80" presetID="14" presetClass="entr" presetSubtype="10" fill="hold" grpId="0" nodeType="after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randombar(horizontal)">
                                      <p:cBhvr>
                                        <p:cTn id="82" dur="500"/>
                                        <p:tgtEl>
                                          <p:spTgt spid="1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wipe(down)">
                                      <p:cBhvr>
                                        <p:cTn id="87" dur="500"/>
                                        <p:tgtEl>
                                          <p:spTgt spid="13"/>
                                        </p:tgtEl>
                                      </p:cBhvr>
                                    </p:animEffect>
                                  </p:childTnLst>
                                </p:cTn>
                              </p:par>
                            </p:childTnLst>
                          </p:cTn>
                        </p:par>
                        <p:par>
                          <p:cTn id="88" fill="hold">
                            <p:stCondLst>
                              <p:cond delay="500"/>
                            </p:stCondLst>
                            <p:childTnLst>
                              <p:par>
                                <p:cTn id="89" presetID="14" presetClass="entr" presetSubtype="10"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randombar(horizontal)">
                                      <p:cBhvr>
                                        <p:cTn id="91" dur="500"/>
                                        <p:tgtEl>
                                          <p:spTgt spid="20"/>
                                        </p:tgtEl>
                                      </p:cBhvr>
                                    </p:animEffect>
                                  </p:childTnLst>
                                </p:cTn>
                              </p:par>
                            </p:childTnLst>
                          </p:cTn>
                        </p:par>
                        <p:par>
                          <p:cTn id="92" fill="hold">
                            <p:stCondLst>
                              <p:cond delay="1000"/>
                            </p:stCondLst>
                            <p:childTnLst>
                              <p:par>
                                <p:cTn id="93" presetID="14" presetClass="entr" presetSubtype="10" fill="hold" grpId="0" nodeType="after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randombar(horizontal)">
                                      <p:cBhvr>
                                        <p:cTn id="95" dur="500"/>
                                        <p:tgtEl>
                                          <p:spTgt spid="21"/>
                                        </p:tgtEl>
                                      </p:cBhvr>
                                    </p:animEffect>
                                  </p:childTnLst>
                                </p:cTn>
                              </p:par>
                            </p:childTnLst>
                          </p:cTn>
                        </p:par>
                        <p:par>
                          <p:cTn id="96" fill="hold">
                            <p:stCondLst>
                              <p:cond delay="1500"/>
                            </p:stCondLst>
                            <p:childTnLst>
                              <p:par>
                                <p:cTn id="97" presetID="2" presetClass="entr" presetSubtype="8" fill="hold" grpId="0" nodeType="after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additive="base">
                                        <p:cTn id="99" dur="500" fill="hold"/>
                                        <p:tgtEl>
                                          <p:spTgt spid="22"/>
                                        </p:tgtEl>
                                        <p:attrNameLst>
                                          <p:attrName>ppt_x</p:attrName>
                                        </p:attrNameLst>
                                      </p:cBhvr>
                                      <p:tavLst>
                                        <p:tav tm="0">
                                          <p:val>
                                            <p:strVal val="0-#ppt_w/2"/>
                                          </p:val>
                                        </p:tav>
                                        <p:tav tm="100000">
                                          <p:val>
                                            <p:strVal val="#ppt_x"/>
                                          </p:val>
                                        </p:tav>
                                      </p:tavLst>
                                    </p:anim>
                                    <p:anim calcmode="lin" valueType="num">
                                      <p:cBhvr additive="base">
                                        <p:cTn id="100" dur="500" fill="hold"/>
                                        <p:tgtEl>
                                          <p:spTgt spid="22"/>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 calcmode="lin" valueType="num">
                                      <p:cBhvr additive="base">
                                        <p:cTn id="103" dur="500" fill="hold"/>
                                        <p:tgtEl>
                                          <p:spTgt spid="23"/>
                                        </p:tgtEl>
                                        <p:attrNameLst>
                                          <p:attrName>ppt_x</p:attrName>
                                        </p:attrNameLst>
                                      </p:cBhvr>
                                      <p:tavLst>
                                        <p:tav tm="0">
                                          <p:val>
                                            <p:strVal val="1+#ppt_w/2"/>
                                          </p:val>
                                        </p:tav>
                                        <p:tav tm="100000">
                                          <p:val>
                                            <p:strVal val="#ppt_x"/>
                                          </p:val>
                                        </p:tav>
                                      </p:tavLst>
                                    </p:anim>
                                    <p:anim calcmode="lin" valueType="num">
                                      <p:cBhvr additive="base">
                                        <p:cTn id="104" dur="500" fill="hold"/>
                                        <p:tgtEl>
                                          <p:spTgt spid="23"/>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24"/>
                                        </p:tgtEl>
                                        <p:attrNameLst>
                                          <p:attrName>style.visibility</p:attrName>
                                        </p:attrNameLst>
                                      </p:cBhvr>
                                      <p:to>
                                        <p:strVal val="visible"/>
                                      </p:to>
                                    </p:set>
                                    <p:anim calcmode="lin" valueType="num">
                                      <p:cBhvr additive="base">
                                        <p:cTn id="107" dur="500" fill="hold"/>
                                        <p:tgtEl>
                                          <p:spTgt spid="24"/>
                                        </p:tgtEl>
                                        <p:attrNameLst>
                                          <p:attrName>ppt_x</p:attrName>
                                        </p:attrNameLst>
                                      </p:cBhvr>
                                      <p:tavLst>
                                        <p:tav tm="0">
                                          <p:val>
                                            <p:strVal val="1+#ppt_w/2"/>
                                          </p:val>
                                        </p:tav>
                                        <p:tav tm="100000">
                                          <p:val>
                                            <p:strVal val="#ppt_x"/>
                                          </p:val>
                                        </p:tav>
                                      </p:tavLst>
                                    </p:anim>
                                    <p:anim calcmode="lin" valueType="num">
                                      <p:cBhvr additive="base">
                                        <p:cTn id="108" dur="500" fill="hold"/>
                                        <p:tgtEl>
                                          <p:spTgt spid="24"/>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additive="base">
                                        <p:cTn id="111" dur="500" fill="hold"/>
                                        <p:tgtEl>
                                          <p:spTgt spid="25"/>
                                        </p:tgtEl>
                                        <p:attrNameLst>
                                          <p:attrName>ppt_x</p:attrName>
                                        </p:attrNameLst>
                                      </p:cBhvr>
                                      <p:tavLst>
                                        <p:tav tm="0">
                                          <p:val>
                                            <p:strVal val="0-#ppt_w/2"/>
                                          </p:val>
                                        </p:tav>
                                        <p:tav tm="100000">
                                          <p:val>
                                            <p:strVal val="#ppt_x"/>
                                          </p:val>
                                        </p:tav>
                                      </p:tavLst>
                                    </p:anim>
                                    <p:anim calcmode="lin" valueType="num">
                                      <p:cBhvr additive="base">
                                        <p:cTn id="112"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animBg="1"/>
      <p:bldP spid="11" grpId="0" animBg="1"/>
      <p:bldP spid="12" grpId="0" animBg="1"/>
      <p:bldP spid="13" grpId="0" animBg="1"/>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Shape 4096"/>
          <p:cNvSpPr/>
          <p:nvPr/>
        </p:nvSpPr>
        <p:spPr>
          <a:xfrm>
            <a:off x="3327092" y="1517207"/>
            <a:ext cx="1268624" cy="1296886"/>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noFill/>
          <a:ln w="12700">
            <a:solidFill>
              <a:schemeClr val="bg1"/>
            </a:solidFill>
            <a:miter lim="400000"/>
          </a:ln>
        </p:spPr>
        <p:txBody>
          <a:bodyPr lIns="28575" tIns="28575" rIns="28575" bIns="28575" anchor="ctr"/>
          <a:lstStyle/>
          <a:p>
            <a:pPr marL="0" marR="0" lvl="0" indent="0" defTabSz="914400" eaLnBrk="1" fontAlgn="auto" latinLnBrk="0" hangingPunct="1">
              <a:lnSpc>
                <a:spcPct val="100000"/>
              </a:lnSpc>
              <a:spcBef>
                <a:spcPts val="0"/>
              </a:spcBef>
              <a:spcAft>
                <a:spcPts val="0"/>
              </a:spcAft>
              <a:buClrTx/>
              <a:buSzTx/>
              <a:buFontTx/>
              <a:buNone/>
              <a:tabLst/>
              <a:defRPr sz="3200">
                <a:solidFill>
                  <a:srgbClr val="FFFFFF"/>
                </a:solidFill>
                <a:latin typeface="Helvetica Light"/>
                <a:ea typeface="Helvetica Light"/>
                <a:cs typeface="Helvetica Light"/>
                <a:sym typeface="Helvetica Light"/>
              </a:defRPr>
            </a:pPr>
            <a:endParaRPr kumimoji="0" sz="3200" b="0" i="0" u="none" strike="noStrike" kern="0" cap="none" spc="0" normalizeH="0" baseline="0" noProof="0">
              <a:ln>
                <a:noFill/>
              </a:ln>
              <a:solidFill>
                <a:srgbClr val="FFFFFF"/>
              </a:solidFill>
              <a:effectLst/>
              <a:uLnTx/>
              <a:uFillTx/>
              <a:latin typeface="微软雅黑" pitchFamily="34" charset="-122"/>
              <a:ea typeface="微软雅黑" pitchFamily="34" charset="-122"/>
              <a:sym typeface="Helvetica Light"/>
            </a:endParaRPr>
          </a:p>
        </p:txBody>
      </p:sp>
      <p:sp>
        <p:nvSpPr>
          <p:cNvPr id="11" name="Shape 4113"/>
          <p:cNvSpPr/>
          <p:nvPr/>
        </p:nvSpPr>
        <p:spPr>
          <a:xfrm>
            <a:off x="1616662" y="1517207"/>
            <a:ext cx="1268624" cy="1296886"/>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noFill/>
          <a:ln w="12700">
            <a:solidFill>
              <a:schemeClr val="bg1"/>
            </a:solidFill>
            <a:miter lim="400000"/>
          </a:ln>
        </p:spPr>
        <p:txBody>
          <a:bodyPr lIns="28575" tIns="28575" rIns="28575" bIns="28575" anchor="ctr"/>
          <a:lstStyle/>
          <a:p>
            <a:pPr marL="0" marR="0" lvl="0" indent="0" defTabSz="914400" eaLnBrk="1" fontAlgn="auto" latinLnBrk="0" hangingPunct="1">
              <a:lnSpc>
                <a:spcPct val="100000"/>
              </a:lnSpc>
              <a:spcBef>
                <a:spcPts val="0"/>
              </a:spcBef>
              <a:spcAft>
                <a:spcPts val="0"/>
              </a:spcAft>
              <a:buClrTx/>
              <a:buSzTx/>
              <a:buFontTx/>
              <a:buNone/>
              <a:tabLst/>
              <a:defRPr sz="3200">
                <a:solidFill>
                  <a:srgbClr val="FFFFFF"/>
                </a:solidFill>
                <a:latin typeface="Helvetica Light"/>
                <a:ea typeface="Helvetica Light"/>
                <a:cs typeface="Helvetica Light"/>
                <a:sym typeface="Helvetica Light"/>
              </a:defRPr>
            </a:pPr>
            <a:endParaRPr kumimoji="0" sz="3200" b="0" i="0" u="none" strike="noStrike" kern="0" cap="none" spc="0" normalizeH="0" baseline="0" noProof="0">
              <a:ln>
                <a:noFill/>
              </a:ln>
              <a:solidFill>
                <a:srgbClr val="FFFFFF"/>
              </a:solidFill>
              <a:effectLst/>
              <a:uLnTx/>
              <a:uFillTx/>
              <a:latin typeface="微软雅黑" pitchFamily="34" charset="-122"/>
              <a:ea typeface="微软雅黑" pitchFamily="34" charset="-122"/>
              <a:sym typeface="Helvetica Light"/>
            </a:endParaRPr>
          </a:p>
        </p:txBody>
      </p:sp>
      <p:sp>
        <p:nvSpPr>
          <p:cNvPr id="12" name="Shape 4114"/>
          <p:cNvSpPr/>
          <p:nvPr/>
        </p:nvSpPr>
        <p:spPr>
          <a:xfrm>
            <a:off x="6704188" y="1517207"/>
            <a:ext cx="1268624" cy="1296886"/>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noFill/>
          <a:ln w="12700">
            <a:solidFill>
              <a:schemeClr val="bg1"/>
            </a:solidFill>
            <a:miter lim="400000"/>
          </a:ln>
        </p:spPr>
        <p:txBody>
          <a:bodyPr lIns="28575" tIns="28575" rIns="28575" bIns="28575" anchor="ctr"/>
          <a:lstStyle/>
          <a:p>
            <a:pPr marL="0" marR="0" lvl="0" indent="0" defTabSz="914400" eaLnBrk="1" fontAlgn="auto" latinLnBrk="0" hangingPunct="1">
              <a:lnSpc>
                <a:spcPct val="100000"/>
              </a:lnSpc>
              <a:spcBef>
                <a:spcPts val="0"/>
              </a:spcBef>
              <a:spcAft>
                <a:spcPts val="0"/>
              </a:spcAft>
              <a:buClrTx/>
              <a:buSzTx/>
              <a:buFontTx/>
              <a:buNone/>
              <a:tabLst/>
              <a:defRPr sz="3200">
                <a:solidFill>
                  <a:srgbClr val="FFFFFF"/>
                </a:solidFill>
                <a:latin typeface="Helvetica Light"/>
                <a:ea typeface="Helvetica Light"/>
                <a:cs typeface="Helvetica Light"/>
                <a:sym typeface="Helvetica Light"/>
              </a:defRPr>
            </a:pPr>
            <a:endParaRPr kumimoji="0" sz="3200" b="0" i="0" u="none" strike="noStrike" kern="0" cap="none" spc="0" normalizeH="0" baseline="0" noProof="0">
              <a:ln>
                <a:noFill/>
              </a:ln>
              <a:solidFill>
                <a:srgbClr val="FFFFFF"/>
              </a:solidFill>
              <a:effectLst/>
              <a:uLnTx/>
              <a:uFillTx/>
              <a:latin typeface="微软雅黑" pitchFamily="34" charset="-122"/>
              <a:ea typeface="微软雅黑" pitchFamily="34" charset="-122"/>
              <a:sym typeface="Helvetica Light"/>
            </a:endParaRPr>
          </a:p>
        </p:txBody>
      </p:sp>
      <p:sp>
        <p:nvSpPr>
          <p:cNvPr id="13" name="Shape 4115"/>
          <p:cNvSpPr/>
          <p:nvPr/>
        </p:nvSpPr>
        <p:spPr>
          <a:xfrm>
            <a:off x="5005461" y="1517207"/>
            <a:ext cx="1268624" cy="1296886"/>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noFill/>
          <a:ln w="12700">
            <a:solidFill>
              <a:schemeClr val="bg1"/>
            </a:solidFill>
            <a:miter lim="400000"/>
          </a:ln>
        </p:spPr>
        <p:txBody>
          <a:bodyPr lIns="28575" tIns="28575" rIns="28575" bIns="28575" anchor="ctr"/>
          <a:lstStyle/>
          <a:p>
            <a:pPr marL="0" marR="0" lvl="0" indent="0" defTabSz="914400" eaLnBrk="1" fontAlgn="auto" latinLnBrk="0" hangingPunct="1">
              <a:lnSpc>
                <a:spcPct val="100000"/>
              </a:lnSpc>
              <a:spcBef>
                <a:spcPts val="0"/>
              </a:spcBef>
              <a:spcAft>
                <a:spcPts val="0"/>
              </a:spcAft>
              <a:buClrTx/>
              <a:buSzTx/>
              <a:buFontTx/>
              <a:buNone/>
              <a:tabLst/>
              <a:defRPr sz="3200">
                <a:solidFill>
                  <a:srgbClr val="FFFFFF"/>
                </a:solidFill>
                <a:latin typeface="Helvetica Light"/>
                <a:ea typeface="Helvetica Light"/>
                <a:cs typeface="Helvetica Light"/>
                <a:sym typeface="Helvetica Light"/>
              </a:defRPr>
            </a:pPr>
            <a:endParaRPr kumimoji="0" sz="3200" b="0" i="0" u="none" strike="noStrike" kern="0" cap="none" spc="0" normalizeH="0" baseline="0" noProof="0">
              <a:ln>
                <a:noFill/>
              </a:ln>
              <a:solidFill>
                <a:srgbClr val="FFFFFF"/>
              </a:solidFill>
              <a:effectLst/>
              <a:uLnTx/>
              <a:uFillTx/>
              <a:latin typeface="微软雅黑" pitchFamily="34" charset="-122"/>
              <a:ea typeface="微软雅黑" pitchFamily="34" charset="-122"/>
              <a:sym typeface="Helvetica Light"/>
            </a:endParaRPr>
          </a:p>
        </p:txBody>
      </p:sp>
      <p:sp>
        <p:nvSpPr>
          <p:cNvPr id="14" name="TextBox 6"/>
          <p:cNvSpPr txBox="1"/>
          <p:nvPr/>
        </p:nvSpPr>
        <p:spPr>
          <a:xfrm>
            <a:off x="1912860" y="1897939"/>
            <a:ext cx="676275" cy="323165"/>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1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1</a:t>
            </a:r>
            <a:endParaRPr kumimoji="0" lang="en-GB"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5" name="TextBox 7"/>
          <p:cNvSpPr txBox="1"/>
          <p:nvPr/>
        </p:nvSpPr>
        <p:spPr>
          <a:xfrm>
            <a:off x="3623266" y="1897939"/>
            <a:ext cx="676275" cy="323165"/>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2</a:t>
            </a:r>
            <a:endParaRPr kumimoji="0" lang="en-GB"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6" name="TextBox 9"/>
          <p:cNvSpPr txBox="1"/>
          <p:nvPr/>
        </p:nvSpPr>
        <p:spPr>
          <a:xfrm>
            <a:off x="5295796" y="1897939"/>
            <a:ext cx="676275" cy="323165"/>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3</a:t>
            </a:r>
            <a:endParaRPr kumimoji="0" lang="en-GB"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7" name="TextBox 10"/>
          <p:cNvSpPr txBox="1"/>
          <p:nvPr/>
        </p:nvSpPr>
        <p:spPr>
          <a:xfrm>
            <a:off x="7006202" y="1897939"/>
            <a:ext cx="676275" cy="323165"/>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100" b="0" i="0" u="none" strike="noStrike" kern="0" cap="none" spc="0" normalizeH="0" baseline="0" noProof="0" dirty="0" smtClean="0">
                <a:ln>
                  <a:noFill/>
                </a:ln>
                <a:solidFill>
                  <a:sysClr val="window" lastClr="FFFFFF"/>
                </a:solidFill>
                <a:effectLst/>
                <a:uLnTx/>
                <a:uFillTx/>
                <a:latin typeface="微软雅黑" pitchFamily="34" charset="-122"/>
                <a:ea typeface="微软雅黑" pitchFamily="34" charset="-122"/>
              </a:rPr>
              <a:t>4</a:t>
            </a:r>
            <a:endParaRPr kumimoji="0" lang="en-GB" sz="21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endParaRPr>
          </a:p>
        </p:txBody>
      </p:sp>
      <p:sp>
        <p:nvSpPr>
          <p:cNvPr id="18" name="Text Placeholder 2"/>
          <p:cNvSpPr txBox="1">
            <a:spLocks/>
          </p:cNvSpPr>
          <p:nvPr/>
        </p:nvSpPr>
        <p:spPr>
          <a:xfrm>
            <a:off x="1479191" y="3001091"/>
            <a:ext cx="1510095" cy="196335"/>
          </a:xfrm>
          <a:prstGeom prst="rect">
            <a:avLst/>
          </a:prstGeom>
          <a:noFill/>
        </p:spPr>
        <p:txBody>
          <a:bodyPr vert="horz" lIns="0" tIns="34290" rIns="0" bIns="3429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b="0" kern="1200" baseline="0">
                <a:solidFill>
                  <a:srgbClr val="F02423"/>
                </a:solidFill>
                <a:latin typeface="Kontrapunkt Bob" panose="02000000000000000000" pitchFamily="50"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11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2013</a:t>
            </a:r>
            <a:endParaRPr kumimoji="0" lang="en-GB" sz="1100" b="0" i="0" u="none" strike="noStrike" kern="120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19" name="TextBox 12"/>
          <p:cNvSpPr txBox="1"/>
          <p:nvPr/>
        </p:nvSpPr>
        <p:spPr>
          <a:xfrm>
            <a:off x="1479191" y="3669325"/>
            <a:ext cx="1510095" cy="738664"/>
          </a:xfrm>
          <a:prstGeom prst="rect">
            <a:avLst/>
          </a:prstGeom>
          <a:noFill/>
        </p:spPr>
        <p:txBody>
          <a:bodyPr wrap="square" lIns="0" tIns="0" rIns="0" bIns="0" rtlCol="0">
            <a:spAutoFit/>
          </a:bodyPr>
          <a:lstStyle/>
          <a:p>
            <a:pPr algn="ctr" defTabSz="914400"/>
            <a:r>
              <a:rPr lang="zh-CN" altLang="en-US" sz="1200" kern="0" dirty="0" smtClean="0">
                <a:solidFill>
                  <a:schemeClr val="bg1"/>
                </a:solidFill>
                <a:latin typeface="微软雅黑" pitchFamily="34" charset="-122"/>
                <a:ea typeface="微软雅黑" pitchFamily="34" charset="-122"/>
              </a:rPr>
              <a:t>单击添加文本内容</a:t>
            </a:r>
            <a:endParaRPr lang="en-US" altLang="zh-CN" sz="1200" kern="0" dirty="0" smtClean="0">
              <a:solidFill>
                <a:schemeClr val="bg1"/>
              </a:solidFill>
              <a:latin typeface="微软雅黑" pitchFamily="34" charset="-122"/>
              <a:ea typeface="微软雅黑" pitchFamily="34" charset="-122"/>
            </a:endParaRPr>
          </a:p>
          <a:p>
            <a:pPr algn="ctr" defTabSz="914400"/>
            <a:r>
              <a:rPr lang="zh-CN" altLang="en-US" sz="1200" kern="0" dirty="0" smtClean="0">
                <a:solidFill>
                  <a:schemeClr val="bg1"/>
                </a:solidFill>
                <a:latin typeface="微软雅黑" pitchFamily="34" charset="-122"/>
                <a:ea typeface="微软雅黑" pitchFamily="34" charset="-122"/>
              </a:rPr>
              <a:t>单击</a:t>
            </a:r>
            <a:r>
              <a:rPr lang="zh-CN" altLang="en-US" sz="1200" kern="0" dirty="0">
                <a:solidFill>
                  <a:schemeClr val="bg1"/>
                </a:solidFill>
                <a:latin typeface="微软雅黑" pitchFamily="34" charset="-122"/>
                <a:ea typeface="微软雅黑" pitchFamily="34" charset="-122"/>
              </a:rPr>
              <a:t>添加文本内容</a:t>
            </a:r>
            <a:endParaRPr lang="nl-NL" altLang="zh-CN" sz="1200" kern="0" dirty="0">
              <a:solidFill>
                <a:schemeClr val="bg1"/>
              </a:solidFill>
              <a:latin typeface="微软雅黑" pitchFamily="34" charset="-122"/>
              <a:ea typeface="微软雅黑" pitchFamily="34" charset="-122"/>
            </a:endParaRPr>
          </a:p>
          <a:p>
            <a:pPr algn="ctr" defTabSz="914400"/>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a:p>
            <a:pPr algn="ctr" defTabSz="914400"/>
            <a:r>
              <a:rPr lang="zh-CN" altLang="en-US" sz="1200" kern="0" dirty="0">
                <a:solidFill>
                  <a:schemeClr val="bg1"/>
                </a:solidFill>
                <a:latin typeface="微软雅黑" pitchFamily="34" charset="-122"/>
                <a:ea typeface="微软雅黑" pitchFamily="34" charset="-122"/>
              </a:rPr>
              <a:t>单击添加文本</a:t>
            </a:r>
            <a:r>
              <a:rPr lang="zh-CN" altLang="en-US" sz="1200" kern="0" dirty="0" smtClean="0">
                <a:solidFill>
                  <a:schemeClr val="bg1"/>
                </a:solidFill>
                <a:latin typeface="微软雅黑" pitchFamily="34" charset="-122"/>
                <a:ea typeface="微软雅黑" pitchFamily="34" charset="-122"/>
              </a:rPr>
              <a:t>内容</a:t>
            </a:r>
            <a:endParaRPr lang="nl-NL" altLang="zh-CN" sz="1200" kern="0" dirty="0">
              <a:solidFill>
                <a:schemeClr val="bg1"/>
              </a:solidFill>
              <a:latin typeface="微软雅黑" pitchFamily="34" charset="-122"/>
              <a:ea typeface="微软雅黑" pitchFamily="34" charset="-122"/>
            </a:endParaRPr>
          </a:p>
        </p:txBody>
      </p:sp>
      <p:sp>
        <p:nvSpPr>
          <p:cNvPr id="20" name="Text Placeholder 2"/>
          <p:cNvSpPr txBox="1">
            <a:spLocks/>
          </p:cNvSpPr>
          <p:nvPr/>
        </p:nvSpPr>
        <p:spPr>
          <a:xfrm>
            <a:off x="3209218" y="3001091"/>
            <a:ext cx="1510095" cy="196335"/>
          </a:xfrm>
          <a:prstGeom prst="rect">
            <a:avLst/>
          </a:prstGeom>
          <a:noFill/>
        </p:spPr>
        <p:txBody>
          <a:bodyPr vert="horz" lIns="0" tIns="34290" rIns="0" bIns="3429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b="0" kern="1200" baseline="0">
                <a:solidFill>
                  <a:srgbClr val="F02423"/>
                </a:solidFill>
                <a:latin typeface="Kontrapunkt Bob" panose="02000000000000000000" pitchFamily="50"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11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2014</a:t>
            </a:r>
            <a:endParaRPr kumimoji="0" lang="en-GB" sz="1100" b="0" i="0" u="none" strike="noStrike" kern="120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1" name="TextBox 14"/>
          <p:cNvSpPr txBox="1"/>
          <p:nvPr/>
        </p:nvSpPr>
        <p:spPr>
          <a:xfrm>
            <a:off x="3209218" y="3650741"/>
            <a:ext cx="1510095" cy="738664"/>
          </a:xfrm>
          <a:prstGeom prst="rect">
            <a:avLst/>
          </a:prstGeom>
          <a:noFill/>
        </p:spPr>
        <p:txBody>
          <a:bodyPr wrap="square" lIns="0" tIns="0" rIns="0" bIns="0" rtlCol="0">
            <a:spAutoFit/>
          </a:bodyPr>
          <a:lstStyle/>
          <a:p>
            <a:pPr lvl="0" algn="ctr" defTabSz="914400">
              <a:defRPr/>
            </a:pPr>
            <a:r>
              <a:rPr lang="zh-CN" altLang="en-US" sz="1200" kern="0" dirty="0">
                <a:solidFill>
                  <a:schemeClr val="bg1"/>
                </a:solidFill>
                <a:latin typeface="微软雅黑" pitchFamily="34" charset="-122"/>
                <a:ea typeface="微软雅黑" pitchFamily="34" charset="-122"/>
              </a:rPr>
              <a:t>单击添加文本</a:t>
            </a:r>
            <a:r>
              <a:rPr lang="zh-CN" altLang="en-US" sz="1200" kern="0" dirty="0" smtClean="0">
                <a:solidFill>
                  <a:schemeClr val="bg1"/>
                </a:solidFill>
                <a:latin typeface="微软雅黑" pitchFamily="34" charset="-122"/>
                <a:ea typeface="微软雅黑" pitchFamily="34" charset="-122"/>
              </a:rPr>
              <a:t>内容</a:t>
            </a:r>
            <a:endParaRPr lang="en-US" altLang="zh-CN" sz="1200" kern="0" dirty="0" smtClean="0">
              <a:solidFill>
                <a:schemeClr val="bg1"/>
              </a:solidFill>
              <a:latin typeface="微软雅黑" pitchFamily="34" charset="-122"/>
              <a:ea typeface="微软雅黑" pitchFamily="34" charset="-122"/>
            </a:endParaRPr>
          </a:p>
          <a:p>
            <a:pPr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a:p>
            <a:pPr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a:p>
            <a:pPr algn="ctr" defTabSz="914400">
              <a:defRPr/>
            </a:pPr>
            <a:r>
              <a:rPr lang="zh-CN" altLang="en-US" sz="1200" kern="0" dirty="0">
                <a:solidFill>
                  <a:schemeClr val="bg1"/>
                </a:solidFill>
                <a:latin typeface="微软雅黑" pitchFamily="34" charset="-122"/>
                <a:ea typeface="微软雅黑" pitchFamily="34" charset="-122"/>
              </a:rPr>
              <a:t>单击添加文本</a:t>
            </a:r>
            <a:r>
              <a:rPr lang="zh-CN" altLang="en-US" sz="1200" kern="0" dirty="0" smtClean="0">
                <a:solidFill>
                  <a:schemeClr val="bg1"/>
                </a:solidFill>
                <a:latin typeface="微软雅黑" pitchFamily="34" charset="-122"/>
                <a:ea typeface="微软雅黑" pitchFamily="34" charset="-122"/>
              </a:rPr>
              <a:t>内容</a:t>
            </a:r>
            <a:endParaRPr lang="nl-NL" altLang="zh-CN" sz="1200" kern="0" dirty="0">
              <a:solidFill>
                <a:schemeClr val="bg1"/>
              </a:solidFill>
              <a:latin typeface="微软雅黑" pitchFamily="34" charset="-122"/>
              <a:ea typeface="微软雅黑" pitchFamily="34" charset="-122"/>
            </a:endParaRPr>
          </a:p>
        </p:txBody>
      </p:sp>
      <p:sp>
        <p:nvSpPr>
          <p:cNvPr id="22" name="Text Placeholder 2"/>
          <p:cNvSpPr txBox="1">
            <a:spLocks/>
          </p:cNvSpPr>
          <p:nvPr/>
        </p:nvSpPr>
        <p:spPr>
          <a:xfrm>
            <a:off x="4876869" y="3001091"/>
            <a:ext cx="1510095" cy="196335"/>
          </a:xfrm>
          <a:prstGeom prst="rect">
            <a:avLst/>
          </a:prstGeom>
          <a:noFill/>
        </p:spPr>
        <p:txBody>
          <a:bodyPr vert="horz" lIns="0" tIns="34290" rIns="0" bIns="3429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b="0" kern="1200" baseline="0">
                <a:solidFill>
                  <a:srgbClr val="F02423"/>
                </a:solidFill>
                <a:latin typeface="Kontrapunkt Bob" panose="02000000000000000000" pitchFamily="50"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11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2015</a:t>
            </a:r>
            <a:endParaRPr kumimoji="0" lang="en-GB" sz="1100" b="0" i="0" u="none" strike="noStrike" kern="120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3" name="TextBox 16"/>
          <p:cNvSpPr txBox="1"/>
          <p:nvPr/>
        </p:nvSpPr>
        <p:spPr>
          <a:xfrm>
            <a:off x="4876869" y="3650741"/>
            <a:ext cx="1510095" cy="738664"/>
          </a:xfrm>
          <a:prstGeom prst="rect">
            <a:avLst/>
          </a:prstGeom>
          <a:noFill/>
        </p:spPr>
        <p:txBody>
          <a:bodyPr wrap="square" lIns="0" tIns="0" rIns="0" bIns="0" rtlCol="0">
            <a:spAutoFit/>
          </a:bodyPr>
          <a:lstStyle/>
          <a:p>
            <a:pPr lvl="0"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en-US" altLang="zh-CN" sz="1200" kern="0" dirty="0">
              <a:solidFill>
                <a:schemeClr val="bg1"/>
              </a:solidFill>
              <a:latin typeface="微软雅黑" pitchFamily="34" charset="-122"/>
              <a:ea typeface="微软雅黑" pitchFamily="34" charset="-122"/>
            </a:endParaRPr>
          </a:p>
          <a:p>
            <a:pPr lvl="0"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a:p>
            <a:pPr lvl="0"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a:p>
            <a:pPr lvl="0"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p:txBody>
      </p:sp>
      <p:sp>
        <p:nvSpPr>
          <p:cNvPr id="24" name="Text Placeholder 2"/>
          <p:cNvSpPr txBox="1">
            <a:spLocks/>
          </p:cNvSpPr>
          <p:nvPr/>
        </p:nvSpPr>
        <p:spPr>
          <a:xfrm>
            <a:off x="6606896" y="3017247"/>
            <a:ext cx="1510095" cy="196335"/>
          </a:xfrm>
          <a:prstGeom prst="rect">
            <a:avLst/>
          </a:prstGeom>
          <a:noFill/>
        </p:spPr>
        <p:txBody>
          <a:bodyPr vert="horz" lIns="0" tIns="34290" rIns="0" bIns="34290" rtlCol="0" anchor="ctr">
            <a:noAutofit/>
          </a:bodyPr>
          <a:lstStyle>
            <a:lvl1pPr marL="0" indent="0" algn="l" defTabSz="685800" rtl="0" eaLnBrk="1" latinLnBrk="0" hangingPunct="1">
              <a:lnSpc>
                <a:spcPct val="90000"/>
              </a:lnSpc>
              <a:spcBef>
                <a:spcPts val="750"/>
              </a:spcBef>
              <a:buFont typeface="Arial" panose="020B0604020202020204" pitchFamily="34" charset="0"/>
              <a:buNone/>
              <a:defRPr sz="1200" b="0" kern="1200" baseline="0">
                <a:solidFill>
                  <a:srgbClr val="F02423"/>
                </a:solidFill>
                <a:latin typeface="Kontrapunkt Bob" panose="02000000000000000000" pitchFamily="50" charset="0"/>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8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GB" sz="1100" b="0" i="0" u="none" strike="noStrike" kern="1200" cap="none" spc="0" normalizeH="0" baseline="0" noProof="0" dirty="0" smtClean="0">
                <a:ln>
                  <a:noFill/>
                </a:ln>
                <a:solidFill>
                  <a:schemeClr val="bg1"/>
                </a:solidFill>
                <a:effectLst/>
                <a:uLnTx/>
                <a:uFillTx/>
                <a:latin typeface="微软雅黑" pitchFamily="34" charset="-122"/>
                <a:ea typeface="微软雅黑" pitchFamily="34" charset="-122"/>
              </a:rPr>
              <a:t>2016</a:t>
            </a:r>
            <a:endParaRPr kumimoji="0" lang="en-GB" sz="1100" b="0" i="0" u="none" strike="noStrike" kern="120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5" name="TextBox 18"/>
          <p:cNvSpPr txBox="1"/>
          <p:nvPr/>
        </p:nvSpPr>
        <p:spPr>
          <a:xfrm>
            <a:off x="6606896" y="3650741"/>
            <a:ext cx="1510095" cy="738664"/>
          </a:xfrm>
          <a:prstGeom prst="rect">
            <a:avLst/>
          </a:prstGeom>
          <a:noFill/>
        </p:spPr>
        <p:txBody>
          <a:bodyPr wrap="square" lIns="0" tIns="0" rIns="0" bIns="0" rtlCol="0">
            <a:spAutoFit/>
          </a:bodyPr>
          <a:lstStyle/>
          <a:p>
            <a:pPr lvl="0"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en-US" altLang="zh-CN" sz="1200" kern="0" dirty="0">
              <a:solidFill>
                <a:schemeClr val="bg1"/>
              </a:solidFill>
              <a:latin typeface="微软雅黑" pitchFamily="34" charset="-122"/>
              <a:ea typeface="微软雅黑" pitchFamily="34" charset="-122"/>
            </a:endParaRPr>
          </a:p>
          <a:p>
            <a:pPr lvl="0"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a:p>
            <a:pPr lvl="0"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a:p>
            <a:pPr lvl="0" algn="ctr" defTabSz="914400">
              <a:defRPr/>
            </a:pPr>
            <a:r>
              <a:rPr lang="zh-CN" altLang="en-US" sz="1200" kern="0" dirty="0">
                <a:solidFill>
                  <a:schemeClr val="bg1"/>
                </a:solidFill>
                <a:latin typeface="微软雅黑" pitchFamily="34" charset="-122"/>
                <a:ea typeface="微软雅黑" pitchFamily="34" charset="-122"/>
              </a:rPr>
              <a:t>单击添加文本内容</a:t>
            </a:r>
            <a:endParaRPr lang="nl-NL" altLang="zh-CN" sz="1200" kern="0" dirty="0">
              <a:solidFill>
                <a:schemeClr val="bg1"/>
              </a:solidFill>
              <a:latin typeface="微软雅黑" pitchFamily="34" charset="-122"/>
              <a:ea typeface="微软雅黑" pitchFamily="34" charset="-122"/>
            </a:endParaRPr>
          </a:p>
        </p:txBody>
      </p:sp>
      <p:sp>
        <p:nvSpPr>
          <p:cNvPr id="26" name="TextBox 19"/>
          <p:cNvSpPr txBox="1"/>
          <p:nvPr/>
        </p:nvSpPr>
        <p:spPr>
          <a:xfrm>
            <a:off x="1735321" y="3290440"/>
            <a:ext cx="997835" cy="207749"/>
          </a:xfrm>
          <a:prstGeom prst="rect">
            <a:avLst/>
          </a:prstGeom>
          <a:noFill/>
        </p:spPr>
        <p:txBody>
          <a:bodyPr wrap="square" lIns="0" tIns="0" rIns="0" bIns="0"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rPr>
              <a:t>添加标题</a:t>
            </a:r>
            <a:endParaRPr kumimoji="0" lang="en-GB" b="1" i="0" u="none" strike="noStrike" kern="0" cap="none" spc="0" normalizeH="0" baseline="0" noProof="0" dirty="0">
              <a:ln>
                <a:noFill/>
              </a:ln>
              <a:solidFill>
                <a:schemeClr val="bg1"/>
              </a:solidFill>
              <a:effectLst/>
              <a:uLnTx/>
              <a:uFillTx/>
              <a:latin typeface="微软雅黑" pitchFamily="34" charset="-122"/>
              <a:ea typeface="微软雅黑" pitchFamily="34" charset="-122"/>
            </a:endParaRPr>
          </a:p>
        </p:txBody>
      </p:sp>
      <p:sp>
        <p:nvSpPr>
          <p:cNvPr id="27" name="TextBox 20"/>
          <p:cNvSpPr txBox="1"/>
          <p:nvPr/>
        </p:nvSpPr>
        <p:spPr>
          <a:xfrm>
            <a:off x="3462486" y="3290440"/>
            <a:ext cx="997835" cy="207749"/>
          </a:xfrm>
          <a:prstGeom prst="rect">
            <a:avLst/>
          </a:prstGeom>
          <a:noFill/>
        </p:spPr>
        <p:txBody>
          <a:bodyPr wrap="square" lIns="0" tIns="0" rIns="0" bIns="0" rtlCol="0">
            <a:spAutoFit/>
          </a:bodyPr>
          <a:lstStyle/>
          <a:p>
            <a:pPr lvl="0" algn="ctr" defTabSz="914400">
              <a:defRPr/>
            </a:pPr>
            <a:r>
              <a:rPr lang="zh-CN" altLang="en-US" b="1" kern="0" dirty="0">
                <a:solidFill>
                  <a:schemeClr val="bg1"/>
                </a:solidFill>
                <a:latin typeface="微软雅黑" pitchFamily="34" charset="-122"/>
                <a:ea typeface="微软雅黑" pitchFamily="34" charset="-122"/>
              </a:rPr>
              <a:t>添加标题</a:t>
            </a:r>
            <a:endParaRPr lang="en-GB" altLang="zh-CN" b="1" kern="0" dirty="0">
              <a:solidFill>
                <a:schemeClr val="bg1"/>
              </a:solidFill>
              <a:latin typeface="微软雅黑" pitchFamily="34" charset="-122"/>
              <a:ea typeface="微软雅黑" pitchFamily="34" charset="-122"/>
            </a:endParaRPr>
          </a:p>
        </p:txBody>
      </p:sp>
      <p:sp>
        <p:nvSpPr>
          <p:cNvPr id="28" name="TextBox 21"/>
          <p:cNvSpPr txBox="1"/>
          <p:nvPr/>
        </p:nvSpPr>
        <p:spPr>
          <a:xfrm>
            <a:off x="5121458" y="3290440"/>
            <a:ext cx="997835" cy="207749"/>
          </a:xfrm>
          <a:prstGeom prst="rect">
            <a:avLst/>
          </a:prstGeom>
          <a:noFill/>
        </p:spPr>
        <p:txBody>
          <a:bodyPr wrap="square" lIns="0" tIns="0" rIns="0" bIns="0" rtlCol="0">
            <a:spAutoFit/>
          </a:bodyPr>
          <a:lstStyle/>
          <a:p>
            <a:pPr lvl="0" algn="ctr" defTabSz="914400">
              <a:defRPr/>
            </a:pPr>
            <a:r>
              <a:rPr lang="zh-CN" altLang="en-US" b="1" kern="0" dirty="0">
                <a:solidFill>
                  <a:schemeClr val="bg1"/>
                </a:solidFill>
                <a:latin typeface="微软雅黑" pitchFamily="34" charset="-122"/>
                <a:ea typeface="微软雅黑" pitchFamily="34" charset="-122"/>
              </a:rPr>
              <a:t>添加标题</a:t>
            </a:r>
            <a:endParaRPr lang="en-GB" altLang="zh-CN" b="1" kern="0" dirty="0">
              <a:solidFill>
                <a:schemeClr val="bg1"/>
              </a:solidFill>
              <a:latin typeface="微软雅黑" pitchFamily="34" charset="-122"/>
              <a:ea typeface="微软雅黑" pitchFamily="34" charset="-122"/>
            </a:endParaRPr>
          </a:p>
        </p:txBody>
      </p:sp>
      <p:sp>
        <p:nvSpPr>
          <p:cNvPr id="29" name="TextBox 22"/>
          <p:cNvSpPr txBox="1"/>
          <p:nvPr/>
        </p:nvSpPr>
        <p:spPr>
          <a:xfrm>
            <a:off x="6848623" y="3290440"/>
            <a:ext cx="997835" cy="207749"/>
          </a:xfrm>
          <a:prstGeom prst="rect">
            <a:avLst/>
          </a:prstGeom>
          <a:noFill/>
        </p:spPr>
        <p:txBody>
          <a:bodyPr wrap="square" lIns="0" tIns="0" rIns="0" bIns="0" rtlCol="0">
            <a:spAutoFit/>
          </a:bodyPr>
          <a:lstStyle/>
          <a:p>
            <a:pPr lvl="0" algn="ctr" defTabSz="914400">
              <a:defRPr/>
            </a:pPr>
            <a:r>
              <a:rPr lang="zh-CN" altLang="en-US" b="1" kern="0" dirty="0">
                <a:solidFill>
                  <a:schemeClr val="bg1"/>
                </a:solidFill>
                <a:latin typeface="微软雅黑" pitchFamily="34" charset="-122"/>
                <a:ea typeface="微软雅黑" pitchFamily="34" charset="-122"/>
              </a:rPr>
              <a:t>添加标题</a:t>
            </a:r>
            <a:endParaRPr lang="en-GB" altLang="zh-CN" b="1" kern="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21344036"/>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2882"/>
                            </p:stCondLst>
                            <p:childTnLst>
                              <p:par>
                                <p:cTn id="45" presetID="22" presetClass="entr" presetSubtype="4"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3382"/>
                            </p:stCondLst>
                            <p:childTnLst>
                              <p:par>
                                <p:cTn id="52" presetID="10" presetClass="entr" presetSubtype="0" fill="hold" grpId="0" nodeType="afterEffect">
                                  <p:stCondLst>
                                    <p:cond delay="0"/>
                                  </p:stCondLst>
                                  <p:childTnLst>
                                    <p:set>
                                      <p:cBhvr>
                                        <p:cTn id="53" dur="1" fill="hold">
                                          <p:stCondLst>
                                            <p:cond delay="0"/>
                                          </p:stCondLst>
                                        </p:cTn>
                                        <p:tgtEl>
                                          <p:spTgt spid="18">
                                            <p:txEl>
                                              <p:pRg st="0" end="0"/>
                                            </p:txEl>
                                          </p:spTgt>
                                        </p:tgtEl>
                                        <p:attrNameLst>
                                          <p:attrName>style.visibility</p:attrName>
                                        </p:attrNameLst>
                                      </p:cBhvr>
                                      <p:to>
                                        <p:strVal val="visible"/>
                                      </p:to>
                                    </p:set>
                                    <p:animEffect transition="in" filter="fade">
                                      <p:cBhvr>
                                        <p:cTn id="54" dur="500"/>
                                        <p:tgtEl>
                                          <p:spTgt spid="18">
                                            <p:txEl>
                                              <p:pRg st="0" end="0"/>
                                            </p:txEl>
                                          </p:spTgt>
                                        </p:tgtEl>
                                      </p:cBhvr>
                                    </p:animEffect>
                                  </p:childTnLst>
                                </p:cTn>
                              </p:par>
                            </p:childTnLst>
                          </p:cTn>
                        </p:par>
                        <p:par>
                          <p:cTn id="55" fill="hold">
                            <p:stCondLst>
                              <p:cond delay="3882"/>
                            </p:stCondLst>
                            <p:childTnLst>
                              <p:par>
                                <p:cTn id="56" presetID="10" presetClass="entr" presetSubtype="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up)">
                                      <p:cBhvr>
                                        <p:cTn id="61" dur="500"/>
                                        <p:tgtEl>
                                          <p:spTgt spid="19"/>
                                        </p:tgtEl>
                                      </p:cBhvr>
                                    </p:animEffect>
                                  </p:childTnLst>
                                </p:cTn>
                              </p:par>
                            </p:childTnLst>
                          </p:cTn>
                        </p:par>
                        <p:par>
                          <p:cTn id="62" fill="hold">
                            <p:stCondLst>
                              <p:cond delay="4382"/>
                            </p:stCondLst>
                            <p:childTnLst>
                              <p:par>
                                <p:cTn id="63" presetID="22" presetClass="entr" presetSubtype="4" fill="hold" grpId="0" nodeType="after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wipe(down)">
                                      <p:cBhvr>
                                        <p:cTn id="65" dur="500"/>
                                        <p:tgtEl>
                                          <p:spTgt spid="1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par>
                          <p:cTn id="69" fill="hold">
                            <p:stCondLst>
                              <p:cond delay="4882"/>
                            </p:stCondLst>
                            <p:childTnLst>
                              <p:par>
                                <p:cTn id="70" presetID="10" presetClass="entr" presetSubtype="0" fill="hold" grpId="0" nodeType="afterEffect">
                                  <p:stCondLst>
                                    <p:cond delay="0"/>
                                  </p:stCondLst>
                                  <p:childTnLst>
                                    <p:set>
                                      <p:cBhvr>
                                        <p:cTn id="71" dur="1" fill="hold">
                                          <p:stCondLst>
                                            <p:cond delay="0"/>
                                          </p:stCondLst>
                                        </p:cTn>
                                        <p:tgtEl>
                                          <p:spTgt spid="20">
                                            <p:txEl>
                                              <p:pRg st="0" end="0"/>
                                            </p:txEl>
                                          </p:spTgt>
                                        </p:tgtEl>
                                        <p:attrNameLst>
                                          <p:attrName>style.visibility</p:attrName>
                                        </p:attrNameLst>
                                      </p:cBhvr>
                                      <p:to>
                                        <p:strVal val="visible"/>
                                      </p:to>
                                    </p:set>
                                    <p:animEffect transition="in" filter="fade">
                                      <p:cBhvr>
                                        <p:cTn id="72" dur="500"/>
                                        <p:tgtEl>
                                          <p:spTgt spid="20">
                                            <p:txEl>
                                              <p:pRg st="0" end="0"/>
                                            </p:txEl>
                                          </p:spTgt>
                                        </p:tgtEl>
                                      </p:cBhvr>
                                    </p:animEffect>
                                  </p:childTnLst>
                                </p:cTn>
                              </p:par>
                            </p:childTnLst>
                          </p:cTn>
                        </p:par>
                        <p:par>
                          <p:cTn id="73" fill="hold">
                            <p:stCondLst>
                              <p:cond delay="5382"/>
                            </p:stCondLst>
                            <p:childTnLst>
                              <p:par>
                                <p:cTn id="74" presetID="10" presetClass="entr" presetSubtype="0" fill="hold" grpId="0" nodeType="after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childTnLst>
                          </p:cTn>
                        </p:par>
                        <p:par>
                          <p:cTn id="80" fill="hold">
                            <p:stCondLst>
                              <p:cond delay="5882"/>
                            </p:stCondLst>
                            <p:childTnLst>
                              <p:par>
                                <p:cTn id="81" presetID="22" presetClass="entr" presetSubtype="4"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500"/>
                                        <p:tgtEl>
                                          <p:spTgt spid="16"/>
                                        </p:tgtEl>
                                      </p:cBhvr>
                                    </p:animEffect>
                                  </p:childTnLst>
                                </p:cTn>
                              </p:par>
                            </p:childTnLst>
                          </p:cTn>
                        </p:par>
                        <p:par>
                          <p:cTn id="87" fill="hold">
                            <p:stCondLst>
                              <p:cond delay="6382"/>
                            </p:stCondLst>
                            <p:childTnLst>
                              <p:par>
                                <p:cTn id="88" presetID="10" presetClass="entr" presetSubtype="0" fill="hold" grpId="0" nodeType="afterEffect">
                                  <p:stCondLst>
                                    <p:cond delay="0"/>
                                  </p:stCondLst>
                                  <p:childTnLst>
                                    <p:set>
                                      <p:cBhvr>
                                        <p:cTn id="89" dur="1" fill="hold">
                                          <p:stCondLst>
                                            <p:cond delay="0"/>
                                          </p:stCondLst>
                                        </p:cTn>
                                        <p:tgtEl>
                                          <p:spTgt spid="22">
                                            <p:txEl>
                                              <p:pRg st="0" end="0"/>
                                            </p:txEl>
                                          </p:spTgt>
                                        </p:tgtEl>
                                        <p:attrNameLst>
                                          <p:attrName>style.visibility</p:attrName>
                                        </p:attrNameLst>
                                      </p:cBhvr>
                                      <p:to>
                                        <p:strVal val="visible"/>
                                      </p:to>
                                    </p:set>
                                    <p:animEffect transition="in" filter="fade">
                                      <p:cBhvr>
                                        <p:cTn id="90" dur="500"/>
                                        <p:tgtEl>
                                          <p:spTgt spid="22">
                                            <p:txEl>
                                              <p:pRg st="0" end="0"/>
                                            </p:txEl>
                                          </p:spTgt>
                                        </p:tgtEl>
                                      </p:cBhvr>
                                    </p:animEffect>
                                  </p:childTnLst>
                                </p:cTn>
                              </p:par>
                            </p:childTnLst>
                          </p:cTn>
                        </p:par>
                        <p:par>
                          <p:cTn id="91" fill="hold">
                            <p:stCondLst>
                              <p:cond delay="6882"/>
                            </p:stCondLst>
                            <p:childTnLst>
                              <p:par>
                                <p:cTn id="92" presetID="10" presetClass="entr" presetSubtype="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500"/>
                                        <p:tgtEl>
                                          <p:spTgt spid="28"/>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wipe(up)">
                                      <p:cBhvr>
                                        <p:cTn id="97" dur="500"/>
                                        <p:tgtEl>
                                          <p:spTgt spid="23"/>
                                        </p:tgtEl>
                                      </p:cBhvr>
                                    </p:animEffect>
                                  </p:childTnLst>
                                </p:cTn>
                              </p:par>
                            </p:childTnLst>
                          </p:cTn>
                        </p:par>
                        <p:par>
                          <p:cTn id="98" fill="hold">
                            <p:stCondLst>
                              <p:cond delay="7382"/>
                            </p:stCondLst>
                            <p:childTnLst>
                              <p:par>
                                <p:cTn id="99" presetID="22" presetClass="entr" presetSubtype="4" fill="hold" grpId="0" nodeType="after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wipe(down)">
                                      <p:cBhvr>
                                        <p:cTn id="101" dur="500"/>
                                        <p:tgtEl>
                                          <p:spTgt spid="12"/>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500"/>
                                        <p:tgtEl>
                                          <p:spTgt spid="17"/>
                                        </p:tgtEl>
                                      </p:cBhvr>
                                    </p:animEffect>
                                  </p:childTnLst>
                                </p:cTn>
                              </p:par>
                            </p:childTnLst>
                          </p:cTn>
                        </p:par>
                        <p:par>
                          <p:cTn id="105" fill="hold">
                            <p:stCondLst>
                              <p:cond delay="7882"/>
                            </p:stCondLst>
                            <p:childTnLst>
                              <p:par>
                                <p:cTn id="106" presetID="10" presetClass="entr" presetSubtype="0" fill="hold" grpId="0" nodeType="afterEffect">
                                  <p:stCondLst>
                                    <p:cond delay="0"/>
                                  </p:stCondLst>
                                  <p:childTnLst>
                                    <p:set>
                                      <p:cBhvr>
                                        <p:cTn id="107" dur="1" fill="hold">
                                          <p:stCondLst>
                                            <p:cond delay="0"/>
                                          </p:stCondLst>
                                        </p:cTn>
                                        <p:tgtEl>
                                          <p:spTgt spid="24">
                                            <p:txEl>
                                              <p:pRg st="0" end="0"/>
                                            </p:txEl>
                                          </p:spTgt>
                                        </p:tgtEl>
                                        <p:attrNameLst>
                                          <p:attrName>style.visibility</p:attrName>
                                        </p:attrNameLst>
                                      </p:cBhvr>
                                      <p:to>
                                        <p:strVal val="visible"/>
                                      </p:to>
                                    </p:set>
                                    <p:animEffect transition="in" filter="fade">
                                      <p:cBhvr>
                                        <p:cTn id="108" dur="500"/>
                                        <p:tgtEl>
                                          <p:spTgt spid="24">
                                            <p:txEl>
                                              <p:pRg st="0" end="0"/>
                                            </p:txEl>
                                          </p:spTgt>
                                        </p:tgtEl>
                                      </p:cBhvr>
                                    </p:animEffect>
                                  </p:childTnLst>
                                </p:cTn>
                              </p:par>
                            </p:childTnLst>
                          </p:cTn>
                        </p:par>
                        <p:par>
                          <p:cTn id="109" fill="hold">
                            <p:stCondLst>
                              <p:cond delay="8382"/>
                            </p:stCondLst>
                            <p:childTnLst>
                              <p:par>
                                <p:cTn id="110" presetID="10" presetClass="entr" presetSubtype="0" fill="hold" grpId="0" nodeType="afterEffect">
                                  <p:stCondLst>
                                    <p:cond delay="0"/>
                                  </p:stCondLst>
                                  <p:childTnLst>
                                    <p:set>
                                      <p:cBhvr>
                                        <p:cTn id="111" dur="1" fill="hold">
                                          <p:stCondLst>
                                            <p:cond delay="0"/>
                                          </p:stCondLst>
                                        </p:cTn>
                                        <p:tgtEl>
                                          <p:spTgt spid="29"/>
                                        </p:tgtEl>
                                        <p:attrNameLst>
                                          <p:attrName>style.visibility</p:attrName>
                                        </p:attrNameLst>
                                      </p:cBhvr>
                                      <p:to>
                                        <p:strVal val="visible"/>
                                      </p:to>
                                    </p:set>
                                    <p:animEffect transition="in" filter="fade">
                                      <p:cBhvr>
                                        <p:cTn id="112" dur="500"/>
                                        <p:tgtEl>
                                          <p:spTgt spid="29"/>
                                        </p:tgtEl>
                                      </p:cBhvr>
                                    </p:animEffect>
                                  </p:childTnLst>
                                </p:cTn>
                              </p:par>
                              <p:par>
                                <p:cTn id="113" presetID="22" presetClass="entr" presetSubtype="1" fill="hold" grpId="0" nodeType="withEffect">
                                  <p:stCondLst>
                                    <p:cond delay="0"/>
                                  </p:stCondLst>
                                  <p:childTnLst>
                                    <p:set>
                                      <p:cBhvr>
                                        <p:cTn id="114" dur="1" fill="hold">
                                          <p:stCondLst>
                                            <p:cond delay="0"/>
                                          </p:stCondLst>
                                        </p:cTn>
                                        <p:tgtEl>
                                          <p:spTgt spid="25"/>
                                        </p:tgtEl>
                                        <p:attrNameLst>
                                          <p:attrName>style.visibility</p:attrName>
                                        </p:attrNameLst>
                                      </p:cBhvr>
                                      <p:to>
                                        <p:strVal val="visible"/>
                                      </p:to>
                                    </p:set>
                                    <p:animEffect transition="in" filter="wipe(up)">
                                      <p:cBhvr>
                                        <p:cTn id="1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animBg="1"/>
      <p:bldP spid="11" grpId="0" animBg="1"/>
      <p:bldP spid="12" grpId="0" animBg="1"/>
      <p:bldP spid="13" grpId="0" animBg="1"/>
      <p:bldP spid="14" grpId="0"/>
      <p:bldP spid="15" grpId="0"/>
      <p:bldP spid="16" grpId="0"/>
      <p:bldP spid="17" grpId="0"/>
      <p:bldP spid="18" grpId="0" build="p"/>
      <p:bldP spid="19" grpId="0"/>
      <p:bldP spid="20" grpId="0" build="p"/>
      <p:bldP spid="21" grpId="0"/>
      <p:bldP spid="22" grpId="0" build="p"/>
      <p:bldP spid="23" grpId="0"/>
      <p:bldP spid="24" grpId="0" build="p"/>
      <p:bldP spid="25" grpId="0"/>
      <p:bldP spid="26" grpId="0"/>
      <p:bldP spid="27" grpId="0"/>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p:nvPr/>
        </p:nvSpPr>
        <p:spPr>
          <a:xfrm>
            <a:off x="3492500" y="366505"/>
            <a:ext cx="2159000" cy="400110"/>
          </a:xfrm>
          <a:prstGeom prst="rect">
            <a:avLst/>
          </a:prstGeom>
          <a:noFill/>
        </p:spPr>
        <p:txBody>
          <a:bodyPr wrap="square" rtlCol="0">
            <a:spAutoFit/>
          </a:bodyPr>
          <a:lstStyle/>
          <a:p>
            <a:pPr algn="ctr"/>
            <a:r>
              <a:rPr lang="en-US" altLang="zh-CN" sz="2000" dirty="0" smtClean="0">
                <a:solidFill>
                  <a:schemeClr val="bg1"/>
                </a:solidFill>
                <a:latin typeface="MyriadSetPro-Semibold" pitchFamily="2" charset="0"/>
              </a:rPr>
              <a:t>CONTENTS</a:t>
            </a:r>
            <a:endParaRPr lang="zh-CN" altLang="en-US" sz="2000" dirty="0">
              <a:solidFill>
                <a:schemeClr val="bg1"/>
              </a:solidFill>
              <a:latin typeface="MyriadSetPro-Semibold" pitchFamily="2" charset="0"/>
            </a:endParaRPr>
          </a:p>
        </p:txBody>
      </p:sp>
      <p:cxnSp>
        <p:nvCxnSpPr>
          <p:cNvPr id="5" name="直接连接符 4"/>
          <p:cNvCxnSpPr/>
          <p:nvPr/>
        </p:nvCxnSpPr>
        <p:spPr>
          <a:xfrm>
            <a:off x="4302280" y="726545"/>
            <a:ext cx="53944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6"/>
          <p:cNvSpPr txBox="1"/>
          <p:nvPr/>
        </p:nvSpPr>
        <p:spPr>
          <a:xfrm>
            <a:off x="777459" y="2037757"/>
            <a:ext cx="1305145" cy="300082"/>
          </a:xfrm>
          <a:prstGeom prst="rect">
            <a:avLst/>
          </a:prstGeom>
          <a:noFill/>
        </p:spPr>
        <p:txBody>
          <a:bodyPr wrap="square" rtlCol="0">
            <a:spAutoFit/>
          </a:bodyPr>
          <a:lstStyle/>
          <a:p>
            <a:pPr algn="ctr"/>
            <a:r>
              <a:rPr lang="zh-CN" altLang="en-US" dirty="0" smtClean="0">
                <a:solidFill>
                  <a:schemeClr val="bg1"/>
                </a:solidFill>
                <a:latin typeface="MyriadSetPro-Semibold" pitchFamily="2" charset="0"/>
              </a:rPr>
              <a:t>添加标题</a:t>
            </a:r>
            <a:endParaRPr lang="zh-CN" altLang="en-US" dirty="0">
              <a:solidFill>
                <a:schemeClr val="bg1"/>
              </a:solidFill>
              <a:latin typeface="MyriadSetPro-Semibold" pitchFamily="2" charset="0"/>
            </a:endParaRPr>
          </a:p>
        </p:txBody>
      </p:sp>
      <p:sp>
        <p:nvSpPr>
          <p:cNvPr id="7" name="椭圆 6"/>
          <p:cNvSpPr/>
          <p:nvPr/>
        </p:nvSpPr>
        <p:spPr>
          <a:xfrm>
            <a:off x="934976"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157636"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380296"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1602956"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825617"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22305" y="2473504"/>
            <a:ext cx="1615452" cy="698717"/>
          </a:xfrm>
          <a:prstGeom prst="rect">
            <a:avLst/>
          </a:prstGeom>
        </p:spPr>
        <p:txBody>
          <a:bodyPr wrap="square">
            <a:spAutoFit/>
          </a:bodyPr>
          <a:lstStyle/>
          <a:p>
            <a:pPr lvl="0" algn="ctr">
              <a:lnSpc>
                <a:spcPct val="150000"/>
              </a:lnSpc>
            </a:pPr>
            <a:r>
              <a:rPr lang="en-US" altLang="zh-CN" sz="1400" dirty="0" smtClean="0">
                <a:solidFill>
                  <a:srgbClr val="FFFFFF"/>
                </a:solidFill>
                <a:latin typeface="Myriad Pro Light" pitchFamily="34" charset="0"/>
              </a:rPr>
              <a:t>Click here to add your title text.</a:t>
            </a:r>
            <a:endParaRPr lang="zh-CN" altLang="en-US" sz="1400" dirty="0">
              <a:solidFill>
                <a:srgbClr val="FFFFFF"/>
              </a:solidFill>
              <a:latin typeface="Myriad Pro Light" pitchFamily="34" charset="0"/>
            </a:endParaRPr>
          </a:p>
        </p:txBody>
      </p:sp>
      <p:cxnSp>
        <p:nvCxnSpPr>
          <p:cNvPr id="13" name="直接连接符 12"/>
          <p:cNvCxnSpPr/>
          <p:nvPr/>
        </p:nvCxnSpPr>
        <p:spPr>
          <a:xfrm rot="16200000">
            <a:off x="356111"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714286">
            <a:off x="367430" y="25288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7228571">
            <a:off x="401133"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7742857">
            <a:off x="456469"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18257143">
            <a:off x="532200"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18771428">
            <a:off x="626636"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9285714">
            <a:off x="737664"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9800000">
            <a:off x="862809"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20314286">
            <a:off x="999272"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20828571">
            <a:off x="1144004"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21342857">
            <a:off x="1293775"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257143">
            <a:off x="1445237"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771428">
            <a:off x="1595009"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285714">
            <a:off x="1739742"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800000">
            <a:off x="1876204"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2314286">
            <a:off x="2001349"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2828571">
            <a:off x="2112379"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3342857">
            <a:off x="2206813"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3857142">
            <a:off x="2282544"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4371428">
            <a:off x="2337880"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rot="4885714">
            <a:off x="2371583" y="252886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rot="5400000">
            <a:off x="2382902"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914286">
            <a:off x="2371583" y="28309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rot="6428571">
            <a:off x="2337880"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rot="6942857">
            <a:off x="2282544"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7457142">
            <a:off x="2206814"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7971428">
            <a:off x="2112379"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8485714">
            <a:off x="2001349"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9000000">
            <a:off x="1876204"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9514286">
            <a:off x="1739742"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10028571">
            <a:off x="1595009"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rot="10542856">
            <a:off x="1445238"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rot="11057142">
            <a:off x="1293776"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rot="11571429">
            <a:off x="1144004"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12085714">
            <a:off x="999273"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12600000">
            <a:off x="862809"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rot="13114285">
            <a:off x="737665"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rot="13628571">
            <a:off x="626636"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rot="14142856">
            <a:off x="532200"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rot="14657142">
            <a:off x="456469"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rot="15171427">
            <a:off x="401133"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rot="15685714">
            <a:off x="367430" y="2830947"/>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5" name="TextBox 226"/>
          <p:cNvSpPr txBox="1"/>
          <p:nvPr/>
        </p:nvSpPr>
        <p:spPr>
          <a:xfrm>
            <a:off x="3898016" y="2037757"/>
            <a:ext cx="1305145" cy="300082"/>
          </a:xfrm>
          <a:prstGeom prst="rect">
            <a:avLst/>
          </a:prstGeom>
          <a:noFill/>
        </p:spPr>
        <p:txBody>
          <a:bodyPr wrap="square" rtlCol="0">
            <a:spAutoFit/>
          </a:bodyPr>
          <a:lstStyle/>
          <a:p>
            <a:pPr algn="ctr"/>
            <a:r>
              <a:rPr lang="zh-CN" altLang="en-US" dirty="0" smtClean="0">
                <a:solidFill>
                  <a:schemeClr val="bg1"/>
                </a:solidFill>
                <a:latin typeface="MyriadSetPro-Semibold" pitchFamily="2" charset="0"/>
              </a:rPr>
              <a:t>添加标题</a:t>
            </a:r>
            <a:endParaRPr lang="zh-CN" altLang="en-US" dirty="0">
              <a:solidFill>
                <a:schemeClr val="bg1"/>
              </a:solidFill>
              <a:latin typeface="MyriadSetPro-Semibold" pitchFamily="2" charset="0"/>
            </a:endParaRPr>
          </a:p>
        </p:txBody>
      </p:sp>
      <p:sp>
        <p:nvSpPr>
          <p:cNvPr id="56" name="椭圆 55"/>
          <p:cNvSpPr/>
          <p:nvPr/>
        </p:nvSpPr>
        <p:spPr>
          <a:xfrm>
            <a:off x="4055533"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278193"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500853"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723513"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946174"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3742862" y="2473504"/>
            <a:ext cx="1615452" cy="698717"/>
          </a:xfrm>
          <a:prstGeom prst="rect">
            <a:avLst/>
          </a:prstGeom>
        </p:spPr>
        <p:txBody>
          <a:bodyPr wrap="square">
            <a:spAutoFit/>
          </a:bodyPr>
          <a:lstStyle/>
          <a:p>
            <a:pPr lvl="0" algn="ctr">
              <a:lnSpc>
                <a:spcPct val="150000"/>
              </a:lnSpc>
            </a:pPr>
            <a:r>
              <a:rPr lang="en-US" altLang="zh-CN" sz="1400" dirty="0" smtClean="0">
                <a:solidFill>
                  <a:srgbClr val="FFFFFF"/>
                </a:solidFill>
                <a:latin typeface="Myriad Pro Light" pitchFamily="34" charset="0"/>
              </a:rPr>
              <a:t>Click here to add your title text.</a:t>
            </a:r>
            <a:endParaRPr lang="zh-CN" altLang="en-US" sz="1400" dirty="0">
              <a:solidFill>
                <a:srgbClr val="FFFFFF"/>
              </a:solidFill>
              <a:latin typeface="Myriad Pro Light" pitchFamily="34" charset="0"/>
            </a:endParaRPr>
          </a:p>
        </p:txBody>
      </p:sp>
      <p:cxnSp>
        <p:nvCxnSpPr>
          <p:cNvPr id="62" name="直接连接符 61"/>
          <p:cNvCxnSpPr/>
          <p:nvPr/>
        </p:nvCxnSpPr>
        <p:spPr>
          <a:xfrm rot="16200000">
            <a:off x="3476668"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16714286">
            <a:off x="3487987" y="25288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rot="17228571">
            <a:off x="3521690"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rot="17742857">
            <a:off x="3577026"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rot="18257143">
            <a:off x="3652757"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rot="18771428">
            <a:off x="3747193"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rot="19285714">
            <a:off x="3858221"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9800000">
            <a:off x="3983366"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20314286">
            <a:off x="4119829"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20828571">
            <a:off x="4264561"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rot="21342857">
            <a:off x="4414332"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257143">
            <a:off x="4565794"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rot="771428">
            <a:off x="4715566"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285714">
            <a:off x="4860299"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rot="1800000">
            <a:off x="4996761"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2314286">
            <a:off x="5121906"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2828571">
            <a:off x="5232936"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3342857">
            <a:off x="5327370"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3857142">
            <a:off x="5403101"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4371428">
            <a:off x="5458437"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rot="4885714">
            <a:off x="5492140" y="252886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rot="5400000">
            <a:off x="5503459"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rot="5914286">
            <a:off x="5492140" y="28309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rot="6428571">
            <a:off x="5458437"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rot="6942857">
            <a:off x="5403101"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rot="7457142">
            <a:off x="5327371"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rot="7971428">
            <a:off x="5232936"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rot="8485714">
            <a:off x="5121906"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rot="9000000">
            <a:off x="4996761"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rot="9514286">
            <a:off x="4860299"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rot="10028571">
            <a:off x="4715566"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10542856">
            <a:off x="4565795"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rot="11057142">
            <a:off x="4414333"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rot="11571429">
            <a:off x="4264561"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rot="12085714">
            <a:off x="4119830"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rot="12600000">
            <a:off x="3983366"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rot="13114285">
            <a:off x="3858222"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rot="13628571">
            <a:off x="3747193"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rot="14142856">
            <a:off x="3652757"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rot="14657142">
            <a:off x="3577026"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rot="15171427">
            <a:off x="3521690"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rot="15685714">
            <a:off x="3487987" y="2830947"/>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TextBox 280"/>
          <p:cNvSpPr txBox="1"/>
          <p:nvPr/>
        </p:nvSpPr>
        <p:spPr>
          <a:xfrm>
            <a:off x="7018573" y="2037757"/>
            <a:ext cx="1305145" cy="300082"/>
          </a:xfrm>
          <a:prstGeom prst="rect">
            <a:avLst/>
          </a:prstGeom>
          <a:noFill/>
        </p:spPr>
        <p:txBody>
          <a:bodyPr wrap="square" rtlCol="0">
            <a:spAutoFit/>
          </a:bodyPr>
          <a:lstStyle/>
          <a:p>
            <a:pPr algn="ctr"/>
            <a:r>
              <a:rPr lang="zh-CN" altLang="en-US" dirty="0" smtClean="0">
                <a:solidFill>
                  <a:schemeClr val="bg1"/>
                </a:solidFill>
                <a:latin typeface="MyriadSetPro-Semibold" pitchFamily="2" charset="0"/>
              </a:rPr>
              <a:t>添加标题</a:t>
            </a:r>
            <a:endParaRPr lang="zh-CN" altLang="en-US" dirty="0">
              <a:solidFill>
                <a:schemeClr val="bg1"/>
              </a:solidFill>
              <a:latin typeface="MyriadSetPro-Semibold" pitchFamily="2" charset="0"/>
            </a:endParaRPr>
          </a:p>
        </p:txBody>
      </p:sp>
      <p:sp>
        <p:nvSpPr>
          <p:cNvPr id="105" name="椭圆 104"/>
          <p:cNvSpPr/>
          <p:nvPr/>
        </p:nvSpPr>
        <p:spPr>
          <a:xfrm>
            <a:off x="7176090"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椭圆 105"/>
          <p:cNvSpPr/>
          <p:nvPr/>
        </p:nvSpPr>
        <p:spPr>
          <a:xfrm>
            <a:off x="7398750"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p:nvPr/>
        </p:nvSpPr>
        <p:spPr>
          <a:xfrm>
            <a:off x="7621410"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p:nvPr/>
        </p:nvSpPr>
        <p:spPr>
          <a:xfrm>
            <a:off x="7844070"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p:cNvSpPr/>
          <p:nvPr/>
        </p:nvSpPr>
        <p:spPr>
          <a:xfrm>
            <a:off x="8066731" y="2359397"/>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p:cNvSpPr/>
          <p:nvPr/>
        </p:nvSpPr>
        <p:spPr>
          <a:xfrm>
            <a:off x="6863419" y="2473504"/>
            <a:ext cx="1615452" cy="698717"/>
          </a:xfrm>
          <a:prstGeom prst="rect">
            <a:avLst/>
          </a:prstGeom>
        </p:spPr>
        <p:txBody>
          <a:bodyPr wrap="square">
            <a:spAutoFit/>
          </a:bodyPr>
          <a:lstStyle/>
          <a:p>
            <a:pPr lvl="0" algn="ctr">
              <a:lnSpc>
                <a:spcPct val="150000"/>
              </a:lnSpc>
            </a:pPr>
            <a:r>
              <a:rPr lang="en-US" altLang="zh-CN" sz="1400" dirty="0" smtClean="0">
                <a:solidFill>
                  <a:srgbClr val="FFFFFF"/>
                </a:solidFill>
                <a:latin typeface="Myriad Pro Light" pitchFamily="34" charset="0"/>
              </a:rPr>
              <a:t>Click here to add your title text.</a:t>
            </a:r>
            <a:endParaRPr lang="zh-CN" altLang="en-US" sz="1400" dirty="0">
              <a:solidFill>
                <a:srgbClr val="FFFFFF"/>
              </a:solidFill>
              <a:latin typeface="Myriad Pro Light" pitchFamily="34" charset="0"/>
            </a:endParaRPr>
          </a:p>
        </p:txBody>
      </p:sp>
      <p:cxnSp>
        <p:nvCxnSpPr>
          <p:cNvPr id="111" name="直接连接符 110"/>
          <p:cNvCxnSpPr/>
          <p:nvPr/>
        </p:nvCxnSpPr>
        <p:spPr>
          <a:xfrm rot="16200000">
            <a:off x="6597225"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rot="16714286">
            <a:off x="6608544" y="25288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17228571">
            <a:off x="6642247"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7742857">
            <a:off x="6697583"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18257143">
            <a:off x="6773314"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8771428">
            <a:off x="6867750"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19285714">
            <a:off x="6978778"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19800000">
            <a:off x="7103923"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20314286">
            <a:off x="7240386"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20828571">
            <a:off x="7385118"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21342857">
            <a:off x="7534889"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rot="257143">
            <a:off x="7686351" y="16693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rot="771428">
            <a:off x="7836123" y="1691920"/>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rot="1285714">
            <a:off x="7980856" y="173656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rot="1800000">
            <a:off x="8117318" y="180228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rot="2314286">
            <a:off x="8242463" y="1887603"/>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rot="2828571">
            <a:off x="8353493" y="199062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rot="3342857">
            <a:off x="8447927" y="210904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rot="3857142">
            <a:off x="8523658" y="2240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rot="4371428">
            <a:off x="8578994" y="23812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rot="4885714">
            <a:off x="8612697" y="252886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rot="5400000">
            <a:off x="8624016" y="2679908"/>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rot="5914286">
            <a:off x="8612697" y="2830946"/>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rot="6428571">
            <a:off x="8578994"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rot="6942857">
            <a:off x="8523658"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7457142">
            <a:off x="8447928"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rot="7971428">
            <a:off x="8353493"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rot="8485714">
            <a:off x="8242463"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rot="9000000">
            <a:off x="8117318"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rot="9514286">
            <a:off x="7980856"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rot="10028571">
            <a:off x="7836123"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rot="10542856">
            <a:off x="7686352"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1057142">
            <a:off x="7534890" y="3690469"/>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1571429">
            <a:off x="7385118" y="366789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rot="12085714">
            <a:off x="7240387" y="362325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12600000">
            <a:off x="7103923" y="3557535"/>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rot="13114285">
            <a:off x="6978779" y="347221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13628571">
            <a:off x="6867750" y="3369192"/>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14142856">
            <a:off x="6773314" y="325077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14657142">
            <a:off x="6697583" y="3119604"/>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rot="15171427">
            <a:off x="6642247" y="2978611"/>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rot="15685714">
            <a:off x="6608544" y="2830947"/>
            <a:ext cx="121051" cy="12105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842921"/>
      </p:ext>
    </p:extLst>
  </p:cSld>
  <p:clrMapOvr>
    <a:masterClrMapping/>
  </p:clrMapOvr>
  <mc:AlternateContent xmlns:mc="http://schemas.openxmlformats.org/markup-compatibility/2006" xmlns:p14="http://schemas.microsoft.com/office/powerpoint/2010/main">
    <mc:Choice Requires="p14">
      <p:transition spd="slow" p14:dur="900" advTm="0">
        <p14:warp dir="in"/>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1202"/>
                                        <p:tgtEl>
                                          <p:spTgt spid="4"/>
                                        </p:tgtEl>
                                      </p:cBhvr>
                                    </p:animEffect>
                                  </p:childTnLst>
                                </p:cTn>
                              </p:par>
                            </p:childTnLst>
                          </p:cTn>
                        </p:par>
                        <p:par>
                          <p:cTn id="8" fill="hold">
                            <p:stCondLst>
                              <p:cond delay="1202"/>
                            </p:stCondLst>
                            <p:childTnLst>
                              <p:par>
                                <p:cTn id="9" presetID="16" presetClass="entr" presetSubtype="37"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outVertical)">
                                      <p:cBhvr>
                                        <p:cTn id="11" dur="901"/>
                                        <p:tgtEl>
                                          <p:spTgt spid="5"/>
                                        </p:tgtEl>
                                      </p:cBhvr>
                                    </p:animEffect>
                                  </p:childTnLst>
                                </p:cTn>
                              </p:par>
                            </p:childTnLst>
                          </p:cTn>
                        </p:par>
                        <p:par>
                          <p:cTn id="12" fill="hold">
                            <p:stCondLst>
                              <p:cond delay="2103"/>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60"/>
                                        <p:tgtEl>
                                          <p:spTgt spid="13"/>
                                        </p:tgtEl>
                                      </p:cBhvr>
                                    </p:animEffect>
                                  </p:childTnLst>
                                </p:cTn>
                              </p:par>
                            </p:childTnLst>
                          </p:cTn>
                        </p:par>
                        <p:par>
                          <p:cTn id="16" fill="hold">
                            <p:stCondLst>
                              <p:cond delay="2163"/>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60"/>
                                        <p:tgtEl>
                                          <p:spTgt spid="14"/>
                                        </p:tgtEl>
                                      </p:cBhvr>
                                    </p:animEffect>
                                  </p:childTnLst>
                                </p:cTn>
                              </p:par>
                            </p:childTnLst>
                          </p:cTn>
                        </p:par>
                        <p:par>
                          <p:cTn id="20" fill="hold">
                            <p:stCondLst>
                              <p:cond delay="2223"/>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60"/>
                                        <p:tgtEl>
                                          <p:spTgt spid="15"/>
                                        </p:tgtEl>
                                      </p:cBhvr>
                                    </p:animEffect>
                                  </p:childTnLst>
                                </p:cTn>
                              </p:par>
                            </p:childTnLst>
                          </p:cTn>
                        </p:par>
                        <p:par>
                          <p:cTn id="24" fill="hold">
                            <p:stCondLst>
                              <p:cond delay="2283"/>
                            </p:stCondLst>
                            <p:childTnLst>
                              <p:par>
                                <p:cTn id="25" presetID="10" presetClass="entr" presetSubtype="0" fill="hold"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60"/>
                                        <p:tgtEl>
                                          <p:spTgt spid="16"/>
                                        </p:tgtEl>
                                      </p:cBhvr>
                                    </p:animEffect>
                                  </p:childTnLst>
                                </p:cTn>
                              </p:par>
                            </p:childTnLst>
                          </p:cTn>
                        </p:par>
                        <p:par>
                          <p:cTn id="28" fill="hold">
                            <p:stCondLst>
                              <p:cond delay="2343"/>
                            </p:stCondLst>
                            <p:childTnLst>
                              <p:par>
                                <p:cTn id="29" presetID="10"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60"/>
                                        <p:tgtEl>
                                          <p:spTgt spid="17"/>
                                        </p:tgtEl>
                                      </p:cBhvr>
                                    </p:animEffect>
                                  </p:childTnLst>
                                </p:cTn>
                              </p:par>
                            </p:childTnLst>
                          </p:cTn>
                        </p:par>
                        <p:par>
                          <p:cTn id="32" fill="hold">
                            <p:stCondLst>
                              <p:cond delay="2403"/>
                            </p:stCondLst>
                            <p:childTnLst>
                              <p:par>
                                <p:cTn id="33" presetID="10"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60"/>
                                        <p:tgtEl>
                                          <p:spTgt spid="18"/>
                                        </p:tgtEl>
                                      </p:cBhvr>
                                    </p:animEffect>
                                  </p:childTnLst>
                                </p:cTn>
                              </p:par>
                            </p:childTnLst>
                          </p:cTn>
                        </p:par>
                        <p:par>
                          <p:cTn id="36" fill="hold">
                            <p:stCondLst>
                              <p:cond delay="2463"/>
                            </p:stCondLst>
                            <p:childTnLst>
                              <p:par>
                                <p:cTn id="37" presetID="10" presetClass="entr" presetSubtype="0"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60"/>
                                        <p:tgtEl>
                                          <p:spTgt spid="19"/>
                                        </p:tgtEl>
                                      </p:cBhvr>
                                    </p:animEffect>
                                  </p:childTnLst>
                                </p:cTn>
                              </p:par>
                            </p:childTnLst>
                          </p:cTn>
                        </p:par>
                        <p:par>
                          <p:cTn id="40" fill="hold">
                            <p:stCondLst>
                              <p:cond delay="2523"/>
                            </p:stCondLst>
                            <p:childTnLst>
                              <p:par>
                                <p:cTn id="41" presetID="10" presetClass="entr" presetSubtype="0"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60"/>
                                        <p:tgtEl>
                                          <p:spTgt spid="20"/>
                                        </p:tgtEl>
                                      </p:cBhvr>
                                    </p:animEffect>
                                  </p:childTnLst>
                                </p:cTn>
                              </p:par>
                            </p:childTnLst>
                          </p:cTn>
                        </p:par>
                        <p:par>
                          <p:cTn id="44" fill="hold">
                            <p:stCondLst>
                              <p:cond delay="2583"/>
                            </p:stCondLst>
                            <p:childTnLst>
                              <p:par>
                                <p:cTn id="45" presetID="10"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60"/>
                                        <p:tgtEl>
                                          <p:spTgt spid="21"/>
                                        </p:tgtEl>
                                      </p:cBhvr>
                                    </p:animEffect>
                                  </p:childTnLst>
                                </p:cTn>
                              </p:par>
                            </p:childTnLst>
                          </p:cTn>
                        </p:par>
                        <p:par>
                          <p:cTn id="48" fill="hold">
                            <p:stCondLst>
                              <p:cond delay="2643"/>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60"/>
                                        <p:tgtEl>
                                          <p:spTgt spid="22"/>
                                        </p:tgtEl>
                                      </p:cBhvr>
                                    </p:animEffect>
                                  </p:childTnLst>
                                </p:cTn>
                              </p:par>
                            </p:childTnLst>
                          </p:cTn>
                        </p:par>
                        <p:par>
                          <p:cTn id="52" fill="hold">
                            <p:stCondLst>
                              <p:cond delay="2703"/>
                            </p:stCondLst>
                            <p:childTnLst>
                              <p:par>
                                <p:cTn id="53" presetID="10" presetClass="entr" presetSubtype="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60"/>
                                        <p:tgtEl>
                                          <p:spTgt spid="23"/>
                                        </p:tgtEl>
                                      </p:cBhvr>
                                    </p:animEffect>
                                  </p:childTnLst>
                                </p:cTn>
                              </p:par>
                            </p:childTnLst>
                          </p:cTn>
                        </p:par>
                        <p:par>
                          <p:cTn id="56" fill="hold">
                            <p:stCondLst>
                              <p:cond delay="2763"/>
                            </p:stCondLst>
                            <p:childTnLst>
                              <p:par>
                                <p:cTn id="57" presetID="10" presetClass="entr" presetSubtype="0"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60"/>
                                        <p:tgtEl>
                                          <p:spTgt spid="24"/>
                                        </p:tgtEl>
                                      </p:cBhvr>
                                    </p:animEffect>
                                  </p:childTnLst>
                                </p:cTn>
                              </p:par>
                            </p:childTnLst>
                          </p:cTn>
                        </p:par>
                        <p:par>
                          <p:cTn id="60" fill="hold">
                            <p:stCondLst>
                              <p:cond delay="2823"/>
                            </p:stCondLst>
                            <p:childTnLst>
                              <p:par>
                                <p:cTn id="61" presetID="10" presetClass="entr" presetSubtype="0" fill="hold"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60"/>
                                        <p:tgtEl>
                                          <p:spTgt spid="25"/>
                                        </p:tgtEl>
                                      </p:cBhvr>
                                    </p:animEffect>
                                  </p:childTnLst>
                                </p:cTn>
                              </p:par>
                            </p:childTnLst>
                          </p:cTn>
                        </p:par>
                        <p:par>
                          <p:cTn id="64" fill="hold">
                            <p:stCondLst>
                              <p:cond delay="2883"/>
                            </p:stCondLst>
                            <p:childTnLst>
                              <p:par>
                                <p:cTn id="65" presetID="10" presetClass="entr" presetSubtype="0"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60"/>
                                        <p:tgtEl>
                                          <p:spTgt spid="26"/>
                                        </p:tgtEl>
                                      </p:cBhvr>
                                    </p:animEffect>
                                  </p:childTnLst>
                                </p:cTn>
                              </p:par>
                            </p:childTnLst>
                          </p:cTn>
                        </p:par>
                        <p:par>
                          <p:cTn id="68" fill="hold">
                            <p:stCondLst>
                              <p:cond delay="2943"/>
                            </p:stCondLst>
                            <p:childTnLst>
                              <p:par>
                                <p:cTn id="69" presetID="10" presetClass="entr" presetSubtype="0" fill="hold" nodeType="afterEffect">
                                  <p:stCondLst>
                                    <p:cond delay="0"/>
                                  </p:stCondLst>
                                  <p:childTnLst>
                                    <p:set>
                                      <p:cBhvr>
                                        <p:cTn id="70" dur="1" fill="hold">
                                          <p:stCondLst>
                                            <p:cond delay="0"/>
                                          </p:stCondLst>
                                        </p:cTn>
                                        <p:tgtEl>
                                          <p:spTgt spid="27"/>
                                        </p:tgtEl>
                                        <p:attrNameLst>
                                          <p:attrName>style.visibility</p:attrName>
                                        </p:attrNameLst>
                                      </p:cBhvr>
                                      <p:to>
                                        <p:strVal val="visible"/>
                                      </p:to>
                                    </p:set>
                                    <p:animEffect transition="in" filter="fade">
                                      <p:cBhvr>
                                        <p:cTn id="71" dur="60"/>
                                        <p:tgtEl>
                                          <p:spTgt spid="27"/>
                                        </p:tgtEl>
                                      </p:cBhvr>
                                    </p:animEffect>
                                  </p:childTnLst>
                                </p:cTn>
                              </p:par>
                            </p:childTnLst>
                          </p:cTn>
                        </p:par>
                        <p:par>
                          <p:cTn id="72" fill="hold">
                            <p:stCondLst>
                              <p:cond delay="3003"/>
                            </p:stCondLst>
                            <p:childTnLst>
                              <p:par>
                                <p:cTn id="73" presetID="10" presetClass="entr" presetSubtype="0" fill="hold" nodeType="after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60"/>
                                        <p:tgtEl>
                                          <p:spTgt spid="28"/>
                                        </p:tgtEl>
                                      </p:cBhvr>
                                    </p:animEffect>
                                  </p:childTnLst>
                                </p:cTn>
                              </p:par>
                            </p:childTnLst>
                          </p:cTn>
                        </p:par>
                        <p:par>
                          <p:cTn id="76" fill="hold">
                            <p:stCondLst>
                              <p:cond delay="3063"/>
                            </p:stCondLst>
                            <p:childTnLst>
                              <p:par>
                                <p:cTn id="77" presetID="10" presetClass="entr" presetSubtype="0" fill="hold"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60"/>
                                        <p:tgtEl>
                                          <p:spTgt spid="29"/>
                                        </p:tgtEl>
                                      </p:cBhvr>
                                    </p:animEffect>
                                  </p:childTnLst>
                                </p:cTn>
                              </p:par>
                            </p:childTnLst>
                          </p:cTn>
                        </p:par>
                        <p:par>
                          <p:cTn id="80" fill="hold">
                            <p:stCondLst>
                              <p:cond delay="3123"/>
                            </p:stCondLst>
                            <p:childTnLst>
                              <p:par>
                                <p:cTn id="81" presetID="10" presetClass="entr" presetSubtype="0" fill="hold"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60"/>
                                        <p:tgtEl>
                                          <p:spTgt spid="30"/>
                                        </p:tgtEl>
                                      </p:cBhvr>
                                    </p:animEffect>
                                  </p:childTnLst>
                                </p:cTn>
                              </p:par>
                            </p:childTnLst>
                          </p:cTn>
                        </p:par>
                        <p:par>
                          <p:cTn id="84" fill="hold">
                            <p:stCondLst>
                              <p:cond delay="3183"/>
                            </p:stCondLst>
                            <p:childTnLst>
                              <p:par>
                                <p:cTn id="85" presetID="10" presetClass="entr" presetSubtype="0" fill="hold"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60"/>
                                        <p:tgtEl>
                                          <p:spTgt spid="31"/>
                                        </p:tgtEl>
                                      </p:cBhvr>
                                    </p:animEffect>
                                  </p:childTnLst>
                                </p:cTn>
                              </p:par>
                            </p:childTnLst>
                          </p:cTn>
                        </p:par>
                        <p:par>
                          <p:cTn id="88" fill="hold">
                            <p:stCondLst>
                              <p:cond delay="3243"/>
                            </p:stCondLst>
                            <p:childTnLst>
                              <p:par>
                                <p:cTn id="89" presetID="10" presetClass="entr" presetSubtype="0" fill="hold"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60"/>
                                        <p:tgtEl>
                                          <p:spTgt spid="32"/>
                                        </p:tgtEl>
                                      </p:cBhvr>
                                    </p:animEffect>
                                  </p:childTnLst>
                                </p:cTn>
                              </p:par>
                            </p:childTnLst>
                          </p:cTn>
                        </p:par>
                        <p:par>
                          <p:cTn id="92" fill="hold">
                            <p:stCondLst>
                              <p:cond delay="3303"/>
                            </p:stCondLst>
                            <p:childTnLst>
                              <p:par>
                                <p:cTn id="93" presetID="10" presetClass="entr" presetSubtype="0" fill="hold"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fade">
                                      <p:cBhvr>
                                        <p:cTn id="95" dur="60"/>
                                        <p:tgtEl>
                                          <p:spTgt spid="33"/>
                                        </p:tgtEl>
                                      </p:cBhvr>
                                    </p:animEffect>
                                  </p:childTnLst>
                                </p:cTn>
                              </p:par>
                            </p:childTnLst>
                          </p:cTn>
                        </p:par>
                        <p:par>
                          <p:cTn id="96" fill="hold">
                            <p:stCondLst>
                              <p:cond delay="3363"/>
                            </p:stCondLst>
                            <p:childTnLst>
                              <p:par>
                                <p:cTn id="97" presetID="10" presetClass="entr" presetSubtype="0" fill="hold" nodeType="after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fade">
                                      <p:cBhvr>
                                        <p:cTn id="99" dur="60"/>
                                        <p:tgtEl>
                                          <p:spTgt spid="34"/>
                                        </p:tgtEl>
                                      </p:cBhvr>
                                    </p:animEffect>
                                  </p:childTnLst>
                                </p:cTn>
                              </p:par>
                            </p:childTnLst>
                          </p:cTn>
                        </p:par>
                        <p:par>
                          <p:cTn id="100" fill="hold">
                            <p:stCondLst>
                              <p:cond delay="3423"/>
                            </p:stCondLst>
                            <p:childTnLst>
                              <p:par>
                                <p:cTn id="101" presetID="10" presetClass="entr" presetSubtype="0" fill="hold" nodeType="after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fade">
                                      <p:cBhvr>
                                        <p:cTn id="103" dur="60"/>
                                        <p:tgtEl>
                                          <p:spTgt spid="35"/>
                                        </p:tgtEl>
                                      </p:cBhvr>
                                    </p:animEffect>
                                  </p:childTnLst>
                                </p:cTn>
                              </p:par>
                            </p:childTnLst>
                          </p:cTn>
                        </p:par>
                        <p:par>
                          <p:cTn id="104" fill="hold">
                            <p:stCondLst>
                              <p:cond delay="3483"/>
                            </p:stCondLst>
                            <p:childTnLst>
                              <p:par>
                                <p:cTn id="105" presetID="10" presetClass="entr" presetSubtype="0" fill="hold" nodeType="after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60"/>
                                        <p:tgtEl>
                                          <p:spTgt spid="36"/>
                                        </p:tgtEl>
                                      </p:cBhvr>
                                    </p:animEffect>
                                  </p:childTnLst>
                                </p:cTn>
                              </p:par>
                            </p:childTnLst>
                          </p:cTn>
                        </p:par>
                        <p:par>
                          <p:cTn id="108" fill="hold">
                            <p:stCondLst>
                              <p:cond delay="3543"/>
                            </p:stCondLst>
                            <p:childTnLst>
                              <p:par>
                                <p:cTn id="109" presetID="10" presetClass="entr" presetSubtype="0" fill="hold" nodeType="after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fade">
                                      <p:cBhvr>
                                        <p:cTn id="111" dur="60"/>
                                        <p:tgtEl>
                                          <p:spTgt spid="37"/>
                                        </p:tgtEl>
                                      </p:cBhvr>
                                    </p:animEffect>
                                  </p:childTnLst>
                                </p:cTn>
                              </p:par>
                            </p:childTnLst>
                          </p:cTn>
                        </p:par>
                        <p:par>
                          <p:cTn id="112" fill="hold">
                            <p:stCondLst>
                              <p:cond delay="3603"/>
                            </p:stCondLst>
                            <p:childTnLst>
                              <p:par>
                                <p:cTn id="113" presetID="10" presetClass="entr" presetSubtype="0" fill="hold" nodeType="after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fade">
                                      <p:cBhvr>
                                        <p:cTn id="115" dur="60"/>
                                        <p:tgtEl>
                                          <p:spTgt spid="38"/>
                                        </p:tgtEl>
                                      </p:cBhvr>
                                    </p:animEffect>
                                  </p:childTnLst>
                                </p:cTn>
                              </p:par>
                            </p:childTnLst>
                          </p:cTn>
                        </p:par>
                        <p:par>
                          <p:cTn id="116" fill="hold">
                            <p:stCondLst>
                              <p:cond delay="3663"/>
                            </p:stCondLst>
                            <p:childTnLst>
                              <p:par>
                                <p:cTn id="117" presetID="10" presetClass="entr" presetSubtype="0" fill="hold" nodeType="after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fade">
                                      <p:cBhvr>
                                        <p:cTn id="119" dur="60"/>
                                        <p:tgtEl>
                                          <p:spTgt spid="39"/>
                                        </p:tgtEl>
                                      </p:cBhvr>
                                    </p:animEffect>
                                  </p:childTnLst>
                                </p:cTn>
                              </p:par>
                            </p:childTnLst>
                          </p:cTn>
                        </p:par>
                        <p:par>
                          <p:cTn id="120" fill="hold">
                            <p:stCondLst>
                              <p:cond delay="3723"/>
                            </p:stCondLst>
                            <p:childTnLst>
                              <p:par>
                                <p:cTn id="121" presetID="10" presetClass="entr" presetSubtype="0" fill="hold" nodeType="after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fade">
                                      <p:cBhvr>
                                        <p:cTn id="123" dur="60"/>
                                        <p:tgtEl>
                                          <p:spTgt spid="40"/>
                                        </p:tgtEl>
                                      </p:cBhvr>
                                    </p:animEffect>
                                  </p:childTnLst>
                                </p:cTn>
                              </p:par>
                            </p:childTnLst>
                          </p:cTn>
                        </p:par>
                        <p:par>
                          <p:cTn id="124" fill="hold">
                            <p:stCondLst>
                              <p:cond delay="3783"/>
                            </p:stCondLst>
                            <p:childTnLst>
                              <p:par>
                                <p:cTn id="125" presetID="10" presetClass="entr" presetSubtype="0" fill="hold" nodeType="after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fade">
                                      <p:cBhvr>
                                        <p:cTn id="127" dur="60"/>
                                        <p:tgtEl>
                                          <p:spTgt spid="41"/>
                                        </p:tgtEl>
                                      </p:cBhvr>
                                    </p:animEffect>
                                  </p:childTnLst>
                                </p:cTn>
                              </p:par>
                            </p:childTnLst>
                          </p:cTn>
                        </p:par>
                        <p:par>
                          <p:cTn id="128" fill="hold">
                            <p:stCondLst>
                              <p:cond delay="3843"/>
                            </p:stCondLst>
                            <p:childTnLst>
                              <p:par>
                                <p:cTn id="129" presetID="10" presetClass="entr" presetSubtype="0" fill="hold" nodeType="after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fade">
                                      <p:cBhvr>
                                        <p:cTn id="131" dur="60"/>
                                        <p:tgtEl>
                                          <p:spTgt spid="42"/>
                                        </p:tgtEl>
                                      </p:cBhvr>
                                    </p:animEffect>
                                  </p:childTnLst>
                                </p:cTn>
                              </p:par>
                            </p:childTnLst>
                          </p:cTn>
                        </p:par>
                        <p:par>
                          <p:cTn id="132" fill="hold">
                            <p:stCondLst>
                              <p:cond delay="3903"/>
                            </p:stCondLst>
                            <p:childTnLst>
                              <p:par>
                                <p:cTn id="133" presetID="10" presetClass="entr" presetSubtype="0" fill="hold" nodeType="afterEffect">
                                  <p:stCondLst>
                                    <p:cond delay="0"/>
                                  </p:stCondLst>
                                  <p:childTnLst>
                                    <p:set>
                                      <p:cBhvr>
                                        <p:cTn id="134" dur="1" fill="hold">
                                          <p:stCondLst>
                                            <p:cond delay="0"/>
                                          </p:stCondLst>
                                        </p:cTn>
                                        <p:tgtEl>
                                          <p:spTgt spid="43"/>
                                        </p:tgtEl>
                                        <p:attrNameLst>
                                          <p:attrName>style.visibility</p:attrName>
                                        </p:attrNameLst>
                                      </p:cBhvr>
                                      <p:to>
                                        <p:strVal val="visible"/>
                                      </p:to>
                                    </p:set>
                                    <p:animEffect transition="in" filter="fade">
                                      <p:cBhvr>
                                        <p:cTn id="135" dur="60"/>
                                        <p:tgtEl>
                                          <p:spTgt spid="43"/>
                                        </p:tgtEl>
                                      </p:cBhvr>
                                    </p:animEffect>
                                  </p:childTnLst>
                                </p:cTn>
                              </p:par>
                            </p:childTnLst>
                          </p:cTn>
                        </p:par>
                        <p:par>
                          <p:cTn id="136" fill="hold">
                            <p:stCondLst>
                              <p:cond delay="3963"/>
                            </p:stCondLst>
                            <p:childTnLst>
                              <p:par>
                                <p:cTn id="137" presetID="10" presetClass="entr" presetSubtype="0" fill="hold" nodeType="afterEffect">
                                  <p:stCondLst>
                                    <p:cond delay="0"/>
                                  </p:stCondLst>
                                  <p:childTnLst>
                                    <p:set>
                                      <p:cBhvr>
                                        <p:cTn id="138" dur="1" fill="hold">
                                          <p:stCondLst>
                                            <p:cond delay="0"/>
                                          </p:stCondLst>
                                        </p:cTn>
                                        <p:tgtEl>
                                          <p:spTgt spid="44"/>
                                        </p:tgtEl>
                                        <p:attrNameLst>
                                          <p:attrName>style.visibility</p:attrName>
                                        </p:attrNameLst>
                                      </p:cBhvr>
                                      <p:to>
                                        <p:strVal val="visible"/>
                                      </p:to>
                                    </p:set>
                                    <p:animEffect transition="in" filter="fade">
                                      <p:cBhvr>
                                        <p:cTn id="139" dur="60"/>
                                        <p:tgtEl>
                                          <p:spTgt spid="44"/>
                                        </p:tgtEl>
                                      </p:cBhvr>
                                    </p:animEffect>
                                  </p:childTnLst>
                                </p:cTn>
                              </p:par>
                            </p:childTnLst>
                          </p:cTn>
                        </p:par>
                        <p:par>
                          <p:cTn id="140" fill="hold">
                            <p:stCondLst>
                              <p:cond delay="4023"/>
                            </p:stCondLst>
                            <p:childTnLst>
                              <p:par>
                                <p:cTn id="141" presetID="10" presetClass="entr" presetSubtype="0" fill="hold" nodeType="afterEffect">
                                  <p:stCondLst>
                                    <p:cond delay="0"/>
                                  </p:stCondLst>
                                  <p:childTnLst>
                                    <p:set>
                                      <p:cBhvr>
                                        <p:cTn id="142" dur="1" fill="hold">
                                          <p:stCondLst>
                                            <p:cond delay="0"/>
                                          </p:stCondLst>
                                        </p:cTn>
                                        <p:tgtEl>
                                          <p:spTgt spid="45"/>
                                        </p:tgtEl>
                                        <p:attrNameLst>
                                          <p:attrName>style.visibility</p:attrName>
                                        </p:attrNameLst>
                                      </p:cBhvr>
                                      <p:to>
                                        <p:strVal val="visible"/>
                                      </p:to>
                                    </p:set>
                                    <p:animEffect transition="in" filter="fade">
                                      <p:cBhvr>
                                        <p:cTn id="143" dur="60"/>
                                        <p:tgtEl>
                                          <p:spTgt spid="45"/>
                                        </p:tgtEl>
                                      </p:cBhvr>
                                    </p:animEffect>
                                  </p:childTnLst>
                                </p:cTn>
                              </p:par>
                            </p:childTnLst>
                          </p:cTn>
                        </p:par>
                        <p:par>
                          <p:cTn id="144" fill="hold">
                            <p:stCondLst>
                              <p:cond delay="4083"/>
                            </p:stCondLst>
                            <p:childTnLst>
                              <p:par>
                                <p:cTn id="145" presetID="10" presetClass="entr" presetSubtype="0" fill="hold" nodeType="afterEffect">
                                  <p:stCondLst>
                                    <p:cond delay="0"/>
                                  </p:stCondLst>
                                  <p:childTnLst>
                                    <p:set>
                                      <p:cBhvr>
                                        <p:cTn id="146" dur="1" fill="hold">
                                          <p:stCondLst>
                                            <p:cond delay="0"/>
                                          </p:stCondLst>
                                        </p:cTn>
                                        <p:tgtEl>
                                          <p:spTgt spid="46"/>
                                        </p:tgtEl>
                                        <p:attrNameLst>
                                          <p:attrName>style.visibility</p:attrName>
                                        </p:attrNameLst>
                                      </p:cBhvr>
                                      <p:to>
                                        <p:strVal val="visible"/>
                                      </p:to>
                                    </p:set>
                                    <p:animEffect transition="in" filter="fade">
                                      <p:cBhvr>
                                        <p:cTn id="147" dur="60"/>
                                        <p:tgtEl>
                                          <p:spTgt spid="46"/>
                                        </p:tgtEl>
                                      </p:cBhvr>
                                    </p:animEffect>
                                  </p:childTnLst>
                                </p:cTn>
                              </p:par>
                            </p:childTnLst>
                          </p:cTn>
                        </p:par>
                        <p:par>
                          <p:cTn id="148" fill="hold">
                            <p:stCondLst>
                              <p:cond delay="4143"/>
                            </p:stCondLst>
                            <p:childTnLst>
                              <p:par>
                                <p:cTn id="149" presetID="10" presetClass="entr" presetSubtype="0" fill="hold" nodeType="after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60"/>
                                        <p:tgtEl>
                                          <p:spTgt spid="47"/>
                                        </p:tgtEl>
                                      </p:cBhvr>
                                    </p:animEffect>
                                  </p:childTnLst>
                                </p:cTn>
                              </p:par>
                            </p:childTnLst>
                          </p:cTn>
                        </p:par>
                        <p:par>
                          <p:cTn id="152" fill="hold">
                            <p:stCondLst>
                              <p:cond delay="4203"/>
                            </p:stCondLst>
                            <p:childTnLst>
                              <p:par>
                                <p:cTn id="153" presetID="10" presetClass="entr" presetSubtype="0" fill="hold" nodeType="after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60"/>
                                        <p:tgtEl>
                                          <p:spTgt spid="48"/>
                                        </p:tgtEl>
                                      </p:cBhvr>
                                    </p:animEffect>
                                  </p:childTnLst>
                                </p:cTn>
                              </p:par>
                            </p:childTnLst>
                          </p:cTn>
                        </p:par>
                        <p:par>
                          <p:cTn id="156" fill="hold">
                            <p:stCondLst>
                              <p:cond delay="4263"/>
                            </p:stCondLst>
                            <p:childTnLst>
                              <p:par>
                                <p:cTn id="157" presetID="10" presetClass="entr" presetSubtype="0" fill="hold" nodeType="afterEffect">
                                  <p:stCondLst>
                                    <p:cond delay="0"/>
                                  </p:stCondLst>
                                  <p:childTnLst>
                                    <p:set>
                                      <p:cBhvr>
                                        <p:cTn id="158" dur="1" fill="hold">
                                          <p:stCondLst>
                                            <p:cond delay="0"/>
                                          </p:stCondLst>
                                        </p:cTn>
                                        <p:tgtEl>
                                          <p:spTgt spid="49"/>
                                        </p:tgtEl>
                                        <p:attrNameLst>
                                          <p:attrName>style.visibility</p:attrName>
                                        </p:attrNameLst>
                                      </p:cBhvr>
                                      <p:to>
                                        <p:strVal val="visible"/>
                                      </p:to>
                                    </p:set>
                                    <p:animEffect transition="in" filter="fade">
                                      <p:cBhvr>
                                        <p:cTn id="159" dur="60"/>
                                        <p:tgtEl>
                                          <p:spTgt spid="49"/>
                                        </p:tgtEl>
                                      </p:cBhvr>
                                    </p:animEffect>
                                  </p:childTnLst>
                                </p:cTn>
                              </p:par>
                            </p:childTnLst>
                          </p:cTn>
                        </p:par>
                        <p:par>
                          <p:cTn id="160" fill="hold">
                            <p:stCondLst>
                              <p:cond delay="4323"/>
                            </p:stCondLst>
                            <p:childTnLst>
                              <p:par>
                                <p:cTn id="161" presetID="10" presetClass="entr" presetSubtype="0" fill="hold" nodeType="afterEffect">
                                  <p:stCondLst>
                                    <p:cond delay="0"/>
                                  </p:stCondLst>
                                  <p:childTnLst>
                                    <p:set>
                                      <p:cBhvr>
                                        <p:cTn id="162" dur="1" fill="hold">
                                          <p:stCondLst>
                                            <p:cond delay="0"/>
                                          </p:stCondLst>
                                        </p:cTn>
                                        <p:tgtEl>
                                          <p:spTgt spid="50"/>
                                        </p:tgtEl>
                                        <p:attrNameLst>
                                          <p:attrName>style.visibility</p:attrName>
                                        </p:attrNameLst>
                                      </p:cBhvr>
                                      <p:to>
                                        <p:strVal val="visible"/>
                                      </p:to>
                                    </p:set>
                                    <p:animEffect transition="in" filter="fade">
                                      <p:cBhvr>
                                        <p:cTn id="163" dur="60"/>
                                        <p:tgtEl>
                                          <p:spTgt spid="50"/>
                                        </p:tgtEl>
                                      </p:cBhvr>
                                    </p:animEffect>
                                  </p:childTnLst>
                                </p:cTn>
                              </p:par>
                            </p:childTnLst>
                          </p:cTn>
                        </p:par>
                        <p:par>
                          <p:cTn id="164" fill="hold">
                            <p:stCondLst>
                              <p:cond delay="4383"/>
                            </p:stCondLst>
                            <p:childTnLst>
                              <p:par>
                                <p:cTn id="165" presetID="10" presetClass="entr" presetSubtype="0" fill="hold" nodeType="after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fade">
                                      <p:cBhvr>
                                        <p:cTn id="167" dur="60"/>
                                        <p:tgtEl>
                                          <p:spTgt spid="51"/>
                                        </p:tgtEl>
                                      </p:cBhvr>
                                    </p:animEffect>
                                  </p:childTnLst>
                                </p:cTn>
                              </p:par>
                            </p:childTnLst>
                          </p:cTn>
                        </p:par>
                        <p:par>
                          <p:cTn id="168" fill="hold">
                            <p:stCondLst>
                              <p:cond delay="4443"/>
                            </p:stCondLst>
                            <p:childTnLst>
                              <p:par>
                                <p:cTn id="169" presetID="10" presetClass="entr" presetSubtype="0" fill="hold" nodeType="afterEffect">
                                  <p:stCondLst>
                                    <p:cond delay="0"/>
                                  </p:stCondLst>
                                  <p:childTnLst>
                                    <p:set>
                                      <p:cBhvr>
                                        <p:cTn id="170" dur="1" fill="hold">
                                          <p:stCondLst>
                                            <p:cond delay="0"/>
                                          </p:stCondLst>
                                        </p:cTn>
                                        <p:tgtEl>
                                          <p:spTgt spid="52"/>
                                        </p:tgtEl>
                                        <p:attrNameLst>
                                          <p:attrName>style.visibility</p:attrName>
                                        </p:attrNameLst>
                                      </p:cBhvr>
                                      <p:to>
                                        <p:strVal val="visible"/>
                                      </p:to>
                                    </p:set>
                                    <p:animEffect transition="in" filter="fade">
                                      <p:cBhvr>
                                        <p:cTn id="171" dur="60"/>
                                        <p:tgtEl>
                                          <p:spTgt spid="52"/>
                                        </p:tgtEl>
                                      </p:cBhvr>
                                    </p:animEffect>
                                  </p:childTnLst>
                                </p:cTn>
                              </p:par>
                            </p:childTnLst>
                          </p:cTn>
                        </p:par>
                        <p:par>
                          <p:cTn id="172" fill="hold">
                            <p:stCondLst>
                              <p:cond delay="4503"/>
                            </p:stCondLst>
                            <p:childTnLst>
                              <p:par>
                                <p:cTn id="173" presetID="10" presetClass="entr" presetSubtype="0" fill="hold" nodeType="afterEffect">
                                  <p:stCondLst>
                                    <p:cond delay="0"/>
                                  </p:stCondLst>
                                  <p:childTnLst>
                                    <p:set>
                                      <p:cBhvr>
                                        <p:cTn id="174" dur="1" fill="hold">
                                          <p:stCondLst>
                                            <p:cond delay="0"/>
                                          </p:stCondLst>
                                        </p:cTn>
                                        <p:tgtEl>
                                          <p:spTgt spid="53"/>
                                        </p:tgtEl>
                                        <p:attrNameLst>
                                          <p:attrName>style.visibility</p:attrName>
                                        </p:attrNameLst>
                                      </p:cBhvr>
                                      <p:to>
                                        <p:strVal val="visible"/>
                                      </p:to>
                                    </p:set>
                                    <p:animEffect transition="in" filter="fade">
                                      <p:cBhvr>
                                        <p:cTn id="175" dur="60"/>
                                        <p:tgtEl>
                                          <p:spTgt spid="53"/>
                                        </p:tgtEl>
                                      </p:cBhvr>
                                    </p:animEffect>
                                  </p:childTnLst>
                                </p:cTn>
                              </p:par>
                            </p:childTnLst>
                          </p:cTn>
                        </p:par>
                        <p:par>
                          <p:cTn id="176" fill="hold">
                            <p:stCondLst>
                              <p:cond delay="4563"/>
                            </p:stCondLst>
                            <p:childTnLst>
                              <p:par>
                                <p:cTn id="177" presetID="10" presetClass="entr" presetSubtype="0" fill="hold" nodeType="after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60"/>
                                        <p:tgtEl>
                                          <p:spTgt spid="54"/>
                                        </p:tgtEl>
                                      </p:cBhvr>
                                    </p:animEffect>
                                  </p:childTnLst>
                                </p:cTn>
                              </p:par>
                            </p:childTnLst>
                          </p:cTn>
                        </p:par>
                        <p:par>
                          <p:cTn id="180" fill="hold">
                            <p:stCondLst>
                              <p:cond delay="4623"/>
                            </p:stCondLst>
                            <p:childTnLst>
                              <p:par>
                                <p:cTn id="181" presetID="10" presetClass="entr" presetSubtype="0" fill="hold" grpId="0" nodeType="afterEffect">
                                  <p:stCondLst>
                                    <p:cond delay="0"/>
                                  </p:stCondLst>
                                  <p:childTnLst>
                                    <p:set>
                                      <p:cBhvr>
                                        <p:cTn id="182" dur="1" fill="hold">
                                          <p:stCondLst>
                                            <p:cond delay="0"/>
                                          </p:stCondLst>
                                        </p:cTn>
                                        <p:tgtEl>
                                          <p:spTgt spid="6"/>
                                        </p:tgtEl>
                                        <p:attrNameLst>
                                          <p:attrName>style.visibility</p:attrName>
                                        </p:attrNameLst>
                                      </p:cBhvr>
                                      <p:to>
                                        <p:strVal val="visible"/>
                                      </p:to>
                                    </p:set>
                                    <p:animEffect transition="in" filter="fade">
                                      <p:cBhvr>
                                        <p:cTn id="183" dur="901"/>
                                        <p:tgtEl>
                                          <p:spTgt spid="6"/>
                                        </p:tgtEl>
                                      </p:cBhvr>
                                    </p:animEffect>
                                  </p:childTnLst>
                                </p:cTn>
                              </p:par>
                            </p:childTnLst>
                          </p:cTn>
                        </p:par>
                        <p:par>
                          <p:cTn id="184" fill="hold">
                            <p:stCondLst>
                              <p:cond delay="5524"/>
                            </p:stCondLst>
                            <p:childTnLst>
                              <p:par>
                                <p:cTn id="185" presetID="10" presetClass="entr" presetSubtype="0" fill="hold" grpId="0" nodeType="afterEffect">
                                  <p:stCondLst>
                                    <p:cond delay="0"/>
                                  </p:stCondLst>
                                  <p:childTnLst>
                                    <p:set>
                                      <p:cBhvr>
                                        <p:cTn id="186" dur="1" fill="hold">
                                          <p:stCondLst>
                                            <p:cond delay="0"/>
                                          </p:stCondLst>
                                        </p:cTn>
                                        <p:tgtEl>
                                          <p:spTgt spid="7"/>
                                        </p:tgtEl>
                                        <p:attrNameLst>
                                          <p:attrName>style.visibility</p:attrName>
                                        </p:attrNameLst>
                                      </p:cBhvr>
                                      <p:to>
                                        <p:strVal val="visible"/>
                                      </p:to>
                                    </p:set>
                                    <p:animEffect transition="in" filter="fade">
                                      <p:cBhvr>
                                        <p:cTn id="187" dur="300"/>
                                        <p:tgtEl>
                                          <p:spTgt spid="7"/>
                                        </p:tgtEl>
                                      </p:cBhvr>
                                    </p:animEffect>
                                  </p:childTnLst>
                                </p:cTn>
                              </p:par>
                            </p:childTnLst>
                          </p:cTn>
                        </p:par>
                        <p:par>
                          <p:cTn id="188" fill="hold">
                            <p:stCondLst>
                              <p:cond delay="5824"/>
                            </p:stCondLst>
                            <p:childTnLst>
                              <p:par>
                                <p:cTn id="189" presetID="10" presetClass="entr" presetSubtype="0" fill="hold" grpId="0" nodeType="afterEffect">
                                  <p:stCondLst>
                                    <p:cond delay="0"/>
                                  </p:stCondLst>
                                  <p:childTnLst>
                                    <p:set>
                                      <p:cBhvr>
                                        <p:cTn id="190" dur="1" fill="hold">
                                          <p:stCondLst>
                                            <p:cond delay="0"/>
                                          </p:stCondLst>
                                        </p:cTn>
                                        <p:tgtEl>
                                          <p:spTgt spid="8"/>
                                        </p:tgtEl>
                                        <p:attrNameLst>
                                          <p:attrName>style.visibility</p:attrName>
                                        </p:attrNameLst>
                                      </p:cBhvr>
                                      <p:to>
                                        <p:strVal val="visible"/>
                                      </p:to>
                                    </p:set>
                                    <p:animEffect transition="in" filter="fade">
                                      <p:cBhvr>
                                        <p:cTn id="191" dur="300"/>
                                        <p:tgtEl>
                                          <p:spTgt spid="8"/>
                                        </p:tgtEl>
                                      </p:cBhvr>
                                    </p:animEffect>
                                  </p:childTnLst>
                                </p:cTn>
                              </p:par>
                            </p:childTnLst>
                          </p:cTn>
                        </p:par>
                        <p:par>
                          <p:cTn id="192" fill="hold">
                            <p:stCondLst>
                              <p:cond delay="6124"/>
                            </p:stCondLst>
                            <p:childTnLst>
                              <p:par>
                                <p:cTn id="193" presetID="10" presetClass="entr" presetSubtype="0" fill="hold" grpId="0" nodeType="afterEffect">
                                  <p:stCondLst>
                                    <p:cond delay="0"/>
                                  </p:stCondLst>
                                  <p:childTnLst>
                                    <p:set>
                                      <p:cBhvr>
                                        <p:cTn id="194" dur="1" fill="hold">
                                          <p:stCondLst>
                                            <p:cond delay="0"/>
                                          </p:stCondLst>
                                        </p:cTn>
                                        <p:tgtEl>
                                          <p:spTgt spid="9"/>
                                        </p:tgtEl>
                                        <p:attrNameLst>
                                          <p:attrName>style.visibility</p:attrName>
                                        </p:attrNameLst>
                                      </p:cBhvr>
                                      <p:to>
                                        <p:strVal val="visible"/>
                                      </p:to>
                                    </p:set>
                                    <p:animEffect transition="in" filter="fade">
                                      <p:cBhvr>
                                        <p:cTn id="195" dur="300"/>
                                        <p:tgtEl>
                                          <p:spTgt spid="9"/>
                                        </p:tgtEl>
                                      </p:cBhvr>
                                    </p:animEffect>
                                  </p:childTnLst>
                                </p:cTn>
                              </p:par>
                            </p:childTnLst>
                          </p:cTn>
                        </p:par>
                        <p:par>
                          <p:cTn id="196" fill="hold">
                            <p:stCondLst>
                              <p:cond delay="6424"/>
                            </p:stCondLst>
                            <p:childTnLst>
                              <p:par>
                                <p:cTn id="197" presetID="10" presetClass="entr" presetSubtype="0" fill="hold" grpId="0" nodeType="afterEffect">
                                  <p:stCondLst>
                                    <p:cond delay="0"/>
                                  </p:stCondLst>
                                  <p:childTnLst>
                                    <p:set>
                                      <p:cBhvr>
                                        <p:cTn id="198" dur="1" fill="hold">
                                          <p:stCondLst>
                                            <p:cond delay="0"/>
                                          </p:stCondLst>
                                        </p:cTn>
                                        <p:tgtEl>
                                          <p:spTgt spid="10"/>
                                        </p:tgtEl>
                                        <p:attrNameLst>
                                          <p:attrName>style.visibility</p:attrName>
                                        </p:attrNameLst>
                                      </p:cBhvr>
                                      <p:to>
                                        <p:strVal val="visible"/>
                                      </p:to>
                                    </p:set>
                                    <p:animEffect transition="in" filter="fade">
                                      <p:cBhvr>
                                        <p:cTn id="199" dur="300"/>
                                        <p:tgtEl>
                                          <p:spTgt spid="10"/>
                                        </p:tgtEl>
                                      </p:cBhvr>
                                    </p:animEffect>
                                  </p:childTnLst>
                                </p:cTn>
                              </p:par>
                            </p:childTnLst>
                          </p:cTn>
                        </p:par>
                        <p:par>
                          <p:cTn id="200" fill="hold">
                            <p:stCondLst>
                              <p:cond delay="6724"/>
                            </p:stCondLst>
                            <p:childTnLst>
                              <p:par>
                                <p:cTn id="201" presetID="10" presetClass="entr" presetSubtype="0" fill="hold" grpId="0" nodeType="afterEffect">
                                  <p:stCondLst>
                                    <p:cond delay="0"/>
                                  </p:stCondLst>
                                  <p:childTnLst>
                                    <p:set>
                                      <p:cBhvr>
                                        <p:cTn id="202" dur="1" fill="hold">
                                          <p:stCondLst>
                                            <p:cond delay="0"/>
                                          </p:stCondLst>
                                        </p:cTn>
                                        <p:tgtEl>
                                          <p:spTgt spid="11"/>
                                        </p:tgtEl>
                                        <p:attrNameLst>
                                          <p:attrName>style.visibility</p:attrName>
                                        </p:attrNameLst>
                                      </p:cBhvr>
                                      <p:to>
                                        <p:strVal val="visible"/>
                                      </p:to>
                                    </p:set>
                                    <p:animEffect transition="in" filter="fade">
                                      <p:cBhvr>
                                        <p:cTn id="203" dur="300"/>
                                        <p:tgtEl>
                                          <p:spTgt spid="11"/>
                                        </p:tgtEl>
                                      </p:cBhvr>
                                    </p:animEffect>
                                  </p:childTnLst>
                                </p:cTn>
                              </p:par>
                            </p:childTnLst>
                          </p:cTn>
                        </p:par>
                        <p:par>
                          <p:cTn id="204" fill="hold">
                            <p:stCondLst>
                              <p:cond delay="7024"/>
                            </p:stCondLst>
                            <p:childTnLst>
                              <p:par>
                                <p:cTn id="205" presetID="10" presetClass="entr" presetSubtype="0" fill="hold" grpId="0" nodeType="afterEffect">
                                  <p:stCondLst>
                                    <p:cond delay="0"/>
                                  </p:stCondLst>
                                  <p:childTnLst>
                                    <p:set>
                                      <p:cBhvr>
                                        <p:cTn id="206" dur="1" fill="hold">
                                          <p:stCondLst>
                                            <p:cond delay="0"/>
                                          </p:stCondLst>
                                        </p:cTn>
                                        <p:tgtEl>
                                          <p:spTgt spid="12"/>
                                        </p:tgtEl>
                                        <p:attrNameLst>
                                          <p:attrName>style.visibility</p:attrName>
                                        </p:attrNameLst>
                                      </p:cBhvr>
                                      <p:to>
                                        <p:strVal val="visible"/>
                                      </p:to>
                                    </p:set>
                                    <p:animEffect transition="in" filter="fade">
                                      <p:cBhvr>
                                        <p:cTn id="207" dur="901"/>
                                        <p:tgtEl>
                                          <p:spTgt spid="12"/>
                                        </p:tgtEl>
                                      </p:cBhvr>
                                    </p:animEffect>
                                  </p:childTnLst>
                                </p:cTn>
                              </p:par>
                            </p:childTnLst>
                          </p:cTn>
                        </p:par>
                        <p:par>
                          <p:cTn id="208" fill="hold">
                            <p:stCondLst>
                              <p:cond delay="7925"/>
                            </p:stCondLst>
                            <p:childTnLst>
                              <p:par>
                                <p:cTn id="209" presetID="10" presetClass="entr" presetSubtype="0" fill="hold" nodeType="afterEffect">
                                  <p:stCondLst>
                                    <p:cond delay="0"/>
                                  </p:stCondLst>
                                  <p:childTnLst>
                                    <p:set>
                                      <p:cBhvr>
                                        <p:cTn id="210" dur="1" fill="hold">
                                          <p:stCondLst>
                                            <p:cond delay="0"/>
                                          </p:stCondLst>
                                        </p:cTn>
                                        <p:tgtEl>
                                          <p:spTgt spid="62"/>
                                        </p:tgtEl>
                                        <p:attrNameLst>
                                          <p:attrName>style.visibility</p:attrName>
                                        </p:attrNameLst>
                                      </p:cBhvr>
                                      <p:to>
                                        <p:strVal val="visible"/>
                                      </p:to>
                                    </p:set>
                                    <p:animEffect transition="in" filter="fade">
                                      <p:cBhvr>
                                        <p:cTn id="211" dur="60"/>
                                        <p:tgtEl>
                                          <p:spTgt spid="62"/>
                                        </p:tgtEl>
                                      </p:cBhvr>
                                    </p:animEffect>
                                  </p:childTnLst>
                                </p:cTn>
                              </p:par>
                            </p:childTnLst>
                          </p:cTn>
                        </p:par>
                        <p:par>
                          <p:cTn id="212" fill="hold">
                            <p:stCondLst>
                              <p:cond delay="7985"/>
                            </p:stCondLst>
                            <p:childTnLst>
                              <p:par>
                                <p:cTn id="213" presetID="10" presetClass="entr" presetSubtype="0" fill="hold" nodeType="afterEffect">
                                  <p:stCondLst>
                                    <p:cond delay="0"/>
                                  </p:stCondLst>
                                  <p:childTnLst>
                                    <p:set>
                                      <p:cBhvr>
                                        <p:cTn id="214" dur="1" fill="hold">
                                          <p:stCondLst>
                                            <p:cond delay="0"/>
                                          </p:stCondLst>
                                        </p:cTn>
                                        <p:tgtEl>
                                          <p:spTgt spid="63"/>
                                        </p:tgtEl>
                                        <p:attrNameLst>
                                          <p:attrName>style.visibility</p:attrName>
                                        </p:attrNameLst>
                                      </p:cBhvr>
                                      <p:to>
                                        <p:strVal val="visible"/>
                                      </p:to>
                                    </p:set>
                                    <p:animEffect transition="in" filter="fade">
                                      <p:cBhvr>
                                        <p:cTn id="215" dur="60"/>
                                        <p:tgtEl>
                                          <p:spTgt spid="63"/>
                                        </p:tgtEl>
                                      </p:cBhvr>
                                    </p:animEffect>
                                  </p:childTnLst>
                                </p:cTn>
                              </p:par>
                            </p:childTnLst>
                          </p:cTn>
                        </p:par>
                        <p:par>
                          <p:cTn id="216" fill="hold">
                            <p:stCondLst>
                              <p:cond delay="8045"/>
                            </p:stCondLst>
                            <p:childTnLst>
                              <p:par>
                                <p:cTn id="217" presetID="10" presetClass="entr" presetSubtype="0" fill="hold" nodeType="afterEffect">
                                  <p:stCondLst>
                                    <p:cond delay="0"/>
                                  </p:stCondLst>
                                  <p:childTnLst>
                                    <p:set>
                                      <p:cBhvr>
                                        <p:cTn id="218" dur="1" fill="hold">
                                          <p:stCondLst>
                                            <p:cond delay="0"/>
                                          </p:stCondLst>
                                        </p:cTn>
                                        <p:tgtEl>
                                          <p:spTgt spid="64"/>
                                        </p:tgtEl>
                                        <p:attrNameLst>
                                          <p:attrName>style.visibility</p:attrName>
                                        </p:attrNameLst>
                                      </p:cBhvr>
                                      <p:to>
                                        <p:strVal val="visible"/>
                                      </p:to>
                                    </p:set>
                                    <p:animEffect transition="in" filter="fade">
                                      <p:cBhvr>
                                        <p:cTn id="219" dur="60"/>
                                        <p:tgtEl>
                                          <p:spTgt spid="64"/>
                                        </p:tgtEl>
                                      </p:cBhvr>
                                    </p:animEffect>
                                  </p:childTnLst>
                                </p:cTn>
                              </p:par>
                            </p:childTnLst>
                          </p:cTn>
                        </p:par>
                        <p:par>
                          <p:cTn id="220" fill="hold">
                            <p:stCondLst>
                              <p:cond delay="8105"/>
                            </p:stCondLst>
                            <p:childTnLst>
                              <p:par>
                                <p:cTn id="221" presetID="10" presetClass="entr" presetSubtype="0" fill="hold" nodeType="afterEffect">
                                  <p:stCondLst>
                                    <p:cond delay="0"/>
                                  </p:stCondLst>
                                  <p:childTnLst>
                                    <p:set>
                                      <p:cBhvr>
                                        <p:cTn id="222" dur="1" fill="hold">
                                          <p:stCondLst>
                                            <p:cond delay="0"/>
                                          </p:stCondLst>
                                        </p:cTn>
                                        <p:tgtEl>
                                          <p:spTgt spid="65"/>
                                        </p:tgtEl>
                                        <p:attrNameLst>
                                          <p:attrName>style.visibility</p:attrName>
                                        </p:attrNameLst>
                                      </p:cBhvr>
                                      <p:to>
                                        <p:strVal val="visible"/>
                                      </p:to>
                                    </p:set>
                                    <p:animEffect transition="in" filter="fade">
                                      <p:cBhvr>
                                        <p:cTn id="223" dur="60"/>
                                        <p:tgtEl>
                                          <p:spTgt spid="65"/>
                                        </p:tgtEl>
                                      </p:cBhvr>
                                    </p:animEffect>
                                  </p:childTnLst>
                                </p:cTn>
                              </p:par>
                            </p:childTnLst>
                          </p:cTn>
                        </p:par>
                        <p:par>
                          <p:cTn id="224" fill="hold">
                            <p:stCondLst>
                              <p:cond delay="8165"/>
                            </p:stCondLst>
                            <p:childTnLst>
                              <p:par>
                                <p:cTn id="225" presetID="10" presetClass="entr" presetSubtype="0" fill="hold" nodeType="afterEffect">
                                  <p:stCondLst>
                                    <p:cond delay="0"/>
                                  </p:stCondLst>
                                  <p:childTnLst>
                                    <p:set>
                                      <p:cBhvr>
                                        <p:cTn id="226" dur="1" fill="hold">
                                          <p:stCondLst>
                                            <p:cond delay="0"/>
                                          </p:stCondLst>
                                        </p:cTn>
                                        <p:tgtEl>
                                          <p:spTgt spid="66"/>
                                        </p:tgtEl>
                                        <p:attrNameLst>
                                          <p:attrName>style.visibility</p:attrName>
                                        </p:attrNameLst>
                                      </p:cBhvr>
                                      <p:to>
                                        <p:strVal val="visible"/>
                                      </p:to>
                                    </p:set>
                                    <p:animEffect transition="in" filter="fade">
                                      <p:cBhvr>
                                        <p:cTn id="227" dur="60"/>
                                        <p:tgtEl>
                                          <p:spTgt spid="66"/>
                                        </p:tgtEl>
                                      </p:cBhvr>
                                    </p:animEffect>
                                  </p:childTnLst>
                                </p:cTn>
                              </p:par>
                            </p:childTnLst>
                          </p:cTn>
                        </p:par>
                        <p:par>
                          <p:cTn id="228" fill="hold">
                            <p:stCondLst>
                              <p:cond delay="8225"/>
                            </p:stCondLst>
                            <p:childTnLst>
                              <p:par>
                                <p:cTn id="229" presetID="10" presetClass="entr" presetSubtype="0" fill="hold" nodeType="afterEffect">
                                  <p:stCondLst>
                                    <p:cond delay="0"/>
                                  </p:stCondLst>
                                  <p:childTnLst>
                                    <p:set>
                                      <p:cBhvr>
                                        <p:cTn id="230" dur="1" fill="hold">
                                          <p:stCondLst>
                                            <p:cond delay="0"/>
                                          </p:stCondLst>
                                        </p:cTn>
                                        <p:tgtEl>
                                          <p:spTgt spid="67"/>
                                        </p:tgtEl>
                                        <p:attrNameLst>
                                          <p:attrName>style.visibility</p:attrName>
                                        </p:attrNameLst>
                                      </p:cBhvr>
                                      <p:to>
                                        <p:strVal val="visible"/>
                                      </p:to>
                                    </p:set>
                                    <p:animEffect transition="in" filter="fade">
                                      <p:cBhvr>
                                        <p:cTn id="231" dur="60"/>
                                        <p:tgtEl>
                                          <p:spTgt spid="67"/>
                                        </p:tgtEl>
                                      </p:cBhvr>
                                    </p:animEffect>
                                  </p:childTnLst>
                                </p:cTn>
                              </p:par>
                            </p:childTnLst>
                          </p:cTn>
                        </p:par>
                        <p:par>
                          <p:cTn id="232" fill="hold">
                            <p:stCondLst>
                              <p:cond delay="8285"/>
                            </p:stCondLst>
                            <p:childTnLst>
                              <p:par>
                                <p:cTn id="233" presetID="10" presetClass="entr" presetSubtype="0" fill="hold" nodeType="afterEffect">
                                  <p:stCondLst>
                                    <p:cond delay="0"/>
                                  </p:stCondLst>
                                  <p:childTnLst>
                                    <p:set>
                                      <p:cBhvr>
                                        <p:cTn id="234" dur="1" fill="hold">
                                          <p:stCondLst>
                                            <p:cond delay="0"/>
                                          </p:stCondLst>
                                        </p:cTn>
                                        <p:tgtEl>
                                          <p:spTgt spid="68"/>
                                        </p:tgtEl>
                                        <p:attrNameLst>
                                          <p:attrName>style.visibility</p:attrName>
                                        </p:attrNameLst>
                                      </p:cBhvr>
                                      <p:to>
                                        <p:strVal val="visible"/>
                                      </p:to>
                                    </p:set>
                                    <p:animEffect transition="in" filter="fade">
                                      <p:cBhvr>
                                        <p:cTn id="235" dur="60"/>
                                        <p:tgtEl>
                                          <p:spTgt spid="68"/>
                                        </p:tgtEl>
                                      </p:cBhvr>
                                    </p:animEffect>
                                  </p:childTnLst>
                                </p:cTn>
                              </p:par>
                            </p:childTnLst>
                          </p:cTn>
                        </p:par>
                        <p:par>
                          <p:cTn id="236" fill="hold">
                            <p:stCondLst>
                              <p:cond delay="8345"/>
                            </p:stCondLst>
                            <p:childTnLst>
                              <p:par>
                                <p:cTn id="237" presetID="10" presetClass="entr" presetSubtype="0" fill="hold" nodeType="afterEffect">
                                  <p:stCondLst>
                                    <p:cond delay="0"/>
                                  </p:stCondLst>
                                  <p:childTnLst>
                                    <p:set>
                                      <p:cBhvr>
                                        <p:cTn id="238" dur="1" fill="hold">
                                          <p:stCondLst>
                                            <p:cond delay="0"/>
                                          </p:stCondLst>
                                        </p:cTn>
                                        <p:tgtEl>
                                          <p:spTgt spid="69"/>
                                        </p:tgtEl>
                                        <p:attrNameLst>
                                          <p:attrName>style.visibility</p:attrName>
                                        </p:attrNameLst>
                                      </p:cBhvr>
                                      <p:to>
                                        <p:strVal val="visible"/>
                                      </p:to>
                                    </p:set>
                                    <p:animEffect transition="in" filter="fade">
                                      <p:cBhvr>
                                        <p:cTn id="239" dur="60"/>
                                        <p:tgtEl>
                                          <p:spTgt spid="69"/>
                                        </p:tgtEl>
                                      </p:cBhvr>
                                    </p:animEffect>
                                  </p:childTnLst>
                                </p:cTn>
                              </p:par>
                            </p:childTnLst>
                          </p:cTn>
                        </p:par>
                        <p:par>
                          <p:cTn id="240" fill="hold">
                            <p:stCondLst>
                              <p:cond delay="8405"/>
                            </p:stCondLst>
                            <p:childTnLst>
                              <p:par>
                                <p:cTn id="241" presetID="10" presetClass="entr" presetSubtype="0" fill="hold" nodeType="afterEffect">
                                  <p:stCondLst>
                                    <p:cond delay="0"/>
                                  </p:stCondLst>
                                  <p:childTnLst>
                                    <p:set>
                                      <p:cBhvr>
                                        <p:cTn id="242" dur="1" fill="hold">
                                          <p:stCondLst>
                                            <p:cond delay="0"/>
                                          </p:stCondLst>
                                        </p:cTn>
                                        <p:tgtEl>
                                          <p:spTgt spid="70"/>
                                        </p:tgtEl>
                                        <p:attrNameLst>
                                          <p:attrName>style.visibility</p:attrName>
                                        </p:attrNameLst>
                                      </p:cBhvr>
                                      <p:to>
                                        <p:strVal val="visible"/>
                                      </p:to>
                                    </p:set>
                                    <p:animEffect transition="in" filter="fade">
                                      <p:cBhvr>
                                        <p:cTn id="243" dur="60"/>
                                        <p:tgtEl>
                                          <p:spTgt spid="70"/>
                                        </p:tgtEl>
                                      </p:cBhvr>
                                    </p:animEffect>
                                  </p:childTnLst>
                                </p:cTn>
                              </p:par>
                            </p:childTnLst>
                          </p:cTn>
                        </p:par>
                        <p:par>
                          <p:cTn id="244" fill="hold">
                            <p:stCondLst>
                              <p:cond delay="8465"/>
                            </p:stCondLst>
                            <p:childTnLst>
                              <p:par>
                                <p:cTn id="245" presetID="10" presetClass="entr" presetSubtype="0" fill="hold" nodeType="afterEffect">
                                  <p:stCondLst>
                                    <p:cond delay="0"/>
                                  </p:stCondLst>
                                  <p:childTnLst>
                                    <p:set>
                                      <p:cBhvr>
                                        <p:cTn id="246" dur="1" fill="hold">
                                          <p:stCondLst>
                                            <p:cond delay="0"/>
                                          </p:stCondLst>
                                        </p:cTn>
                                        <p:tgtEl>
                                          <p:spTgt spid="71"/>
                                        </p:tgtEl>
                                        <p:attrNameLst>
                                          <p:attrName>style.visibility</p:attrName>
                                        </p:attrNameLst>
                                      </p:cBhvr>
                                      <p:to>
                                        <p:strVal val="visible"/>
                                      </p:to>
                                    </p:set>
                                    <p:animEffect transition="in" filter="fade">
                                      <p:cBhvr>
                                        <p:cTn id="247" dur="60"/>
                                        <p:tgtEl>
                                          <p:spTgt spid="71"/>
                                        </p:tgtEl>
                                      </p:cBhvr>
                                    </p:animEffect>
                                  </p:childTnLst>
                                </p:cTn>
                              </p:par>
                            </p:childTnLst>
                          </p:cTn>
                        </p:par>
                        <p:par>
                          <p:cTn id="248" fill="hold">
                            <p:stCondLst>
                              <p:cond delay="8525"/>
                            </p:stCondLst>
                            <p:childTnLst>
                              <p:par>
                                <p:cTn id="249" presetID="10" presetClass="entr" presetSubtype="0" fill="hold" nodeType="afterEffect">
                                  <p:stCondLst>
                                    <p:cond delay="0"/>
                                  </p:stCondLst>
                                  <p:childTnLst>
                                    <p:set>
                                      <p:cBhvr>
                                        <p:cTn id="250" dur="1" fill="hold">
                                          <p:stCondLst>
                                            <p:cond delay="0"/>
                                          </p:stCondLst>
                                        </p:cTn>
                                        <p:tgtEl>
                                          <p:spTgt spid="72"/>
                                        </p:tgtEl>
                                        <p:attrNameLst>
                                          <p:attrName>style.visibility</p:attrName>
                                        </p:attrNameLst>
                                      </p:cBhvr>
                                      <p:to>
                                        <p:strVal val="visible"/>
                                      </p:to>
                                    </p:set>
                                    <p:animEffect transition="in" filter="fade">
                                      <p:cBhvr>
                                        <p:cTn id="251" dur="60"/>
                                        <p:tgtEl>
                                          <p:spTgt spid="72"/>
                                        </p:tgtEl>
                                      </p:cBhvr>
                                    </p:animEffect>
                                  </p:childTnLst>
                                </p:cTn>
                              </p:par>
                            </p:childTnLst>
                          </p:cTn>
                        </p:par>
                        <p:par>
                          <p:cTn id="252" fill="hold">
                            <p:stCondLst>
                              <p:cond delay="8585"/>
                            </p:stCondLst>
                            <p:childTnLst>
                              <p:par>
                                <p:cTn id="253" presetID="10" presetClass="entr" presetSubtype="0" fill="hold" nodeType="afterEffect">
                                  <p:stCondLst>
                                    <p:cond delay="0"/>
                                  </p:stCondLst>
                                  <p:childTnLst>
                                    <p:set>
                                      <p:cBhvr>
                                        <p:cTn id="254" dur="1" fill="hold">
                                          <p:stCondLst>
                                            <p:cond delay="0"/>
                                          </p:stCondLst>
                                        </p:cTn>
                                        <p:tgtEl>
                                          <p:spTgt spid="73"/>
                                        </p:tgtEl>
                                        <p:attrNameLst>
                                          <p:attrName>style.visibility</p:attrName>
                                        </p:attrNameLst>
                                      </p:cBhvr>
                                      <p:to>
                                        <p:strVal val="visible"/>
                                      </p:to>
                                    </p:set>
                                    <p:animEffect transition="in" filter="fade">
                                      <p:cBhvr>
                                        <p:cTn id="255" dur="60"/>
                                        <p:tgtEl>
                                          <p:spTgt spid="73"/>
                                        </p:tgtEl>
                                      </p:cBhvr>
                                    </p:animEffect>
                                  </p:childTnLst>
                                </p:cTn>
                              </p:par>
                            </p:childTnLst>
                          </p:cTn>
                        </p:par>
                        <p:par>
                          <p:cTn id="256" fill="hold">
                            <p:stCondLst>
                              <p:cond delay="8645"/>
                            </p:stCondLst>
                            <p:childTnLst>
                              <p:par>
                                <p:cTn id="257" presetID="10" presetClass="entr" presetSubtype="0" fill="hold" nodeType="afterEffect">
                                  <p:stCondLst>
                                    <p:cond delay="0"/>
                                  </p:stCondLst>
                                  <p:childTnLst>
                                    <p:set>
                                      <p:cBhvr>
                                        <p:cTn id="258" dur="1" fill="hold">
                                          <p:stCondLst>
                                            <p:cond delay="0"/>
                                          </p:stCondLst>
                                        </p:cTn>
                                        <p:tgtEl>
                                          <p:spTgt spid="74"/>
                                        </p:tgtEl>
                                        <p:attrNameLst>
                                          <p:attrName>style.visibility</p:attrName>
                                        </p:attrNameLst>
                                      </p:cBhvr>
                                      <p:to>
                                        <p:strVal val="visible"/>
                                      </p:to>
                                    </p:set>
                                    <p:animEffect transition="in" filter="fade">
                                      <p:cBhvr>
                                        <p:cTn id="259" dur="60"/>
                                        <p:tgtEl>
                                          <p:spTgt spid="74"/>
                                        </p:tgtEl>
                                      </p:cBhvr>
                                    </p:animEffect>
                                  </p:childTnLst>
                                </p:cTn>
                              </p:par>
                            </p:childTnLst>
                          </p:cTn>
                        </p:par>
                        <p:par>
                          <p:cTn id="260" fill="hold">
                            <p:stCondLst>
                              <p:cond delay="8705"/>
                            </p:stCondLst>
                            <p:childTnLst>
                              <p:par>
                                <p:cTn id="261" presetID="10" presetClass="entr" presetSubtype="0" fill="hold" nodeType="afterEffect">
                                  <p:stCondLst>
                                    <p:cond delay="0"/>
                                  </p:stCondLst>
                                  <p:childTnLst>
                                    <p:set>
                                      <p:cBhvr>
                                        <p:cTn id="262" dur="1" fill="hold">
                                          <p:stCondLst>
                                            <p:cond delay="0"/>
                                          </p:stCondLst>
                                        </p:cTn>
                                        <p:tgtEl>
                                          <p:spTgt spid="75"/>
                                        </p:tgtEl>
                                        <p:attrNameLst>
                                          <p:attrName>style.visibility</p:attrName>
                                        </p:attrNameLst>
                                      </p:cBhvr>
                                      <p:to>
                                        <p:strVal val="visible"/>
                                      </p:to>
                                    </p:set>
                                    <p:animEffect transition="in" filter="fade">
                                      <p:cBhvr>
                                        <p:cTn id="263" dur="60"/>
                                        <p:tgtEl>
                                          <p:spTgt spid="75"/>
                                        </p:tgtEl>
                                      </p:cBhvr>
                                    </p:animEffect>
                                  </p:childTnLst>
                                </p:cTn>
                              </p:par>
                            </p:childTnLst>
                          </p:cTn>
                        </p:par>
                        <p:par>
                          <p:cTn id="264" fill="hold">
                            <p:stCondLst>
                              <p:cond delay="8765"/>
                            </p:stCondLst>
                            <p:childTnLst>
                              <p:par>
                                <p:cTn id="265" presetID="10" presetClass="entr" presetSubtype="0" fill="hold" nodeType="afterEffect">
                                  <p:stCondLst>
                                    <p:cond delay="0"/>
                                  </p:stCondLst>
                                  <p:childTnLst>
                                    <p:set>
                                      <p:cBhvr>
                                        <p:cTn id="266" dur="1" fill="hold">
                                          <p:stCondLst>
                                            <p:cond delay="0"/>
                                          </p:stCondLst>
                                        </p:cTn>
                                        <p:tgtEl>
                                          <p:spTgt spid="76"/>
                                        </p:tgtEl>
                                        <p:attrNameLst>
                                          <p:attrName>style.visibility</p:attrName>
                                        </p:attrNameLst>
                                      </p:cBhvr>
                                      <p:to>
                                        <p:strVal val="visible"/>
                                      </p:to>
                                    </p:set>
                                    <p:animEffect transition="in" filter="fade">
                                      <p:cBhvr>
                                        <p:cTn id="267" dur="60"/>
                                        <p:tgtEl>
                                          <p:spTgt spid="76"/>
                                        </p:tgtEl>
                                      </p:cBhvr>
                                    </p:animEffect>
                                  </p:childTnLst>
                                </p:cTn>
                              </p:par>
                            </p:childTnLst>
                          </p:cTn>
                        </p:par>
                        <p:par>
                          <p:cTn id="268" fill="hold">
                            <p:stCondLst>
                              <p:cond delay="8825"/>
                            </p:stCondLst>
                            <p:childTnLst>
                              <p:par>
                                <p:cTn id="269" presetID="10" presetClass="entr" presetSubtype="0" fill="hold" nodeType="afterEffect">
                                  <p:stCondLst>
                                    <p:cond delay="0"/>
                                  </p:stCondLst>
                                  <p:childTnLst>
                                    <p:set>
                                      <p:cBhvr>
                                        <p:cTn id="270" dur="1" fill="hold">
                                          <p:stCondLst>
                                            <p:cond delay="0"/>
                                          </p:stCondLst>
                                        </p:cTn>
                                        <p:tgtEl>
                                          <p:spTgt spid="77"/>
                                        </p:tgtEl>
                                        <p:attrNameLst>
                                          <p:attrName>style.visibility</p:attrName>
                                        </p:attrNameLst>
                                      </p:cBhvr>
                                      <p:to>
                                        <p:strVal val="visible"/>
                                      </p:to>
                                    </p:set>
                                    <p:animEffect transition="in" filter="fade">
                                      <p:cBhvr>
                                        <p:cTn id="271" dur="60"/>
                                        <p:tgtEl>
                                          <p:spTgt spid="77"/>
                                        </p:tgtEl>
                                      </p:cBhvr>
                                    </p:animEffect>
                                  </p:childTnLst>
                                </p:cTn>
                              </p:par>
                            </p:childTnLst>
                          </p:cTn>
                        </p:par>
                        <p:par>
                          <p:cTn id="272" fill="hold">
                            <p:stCondLst>
                              <p:cond delay="8885"/>
                            </p:stCondLst>
                            <p:childTnLst>
                              <p:par>
                                <p:cTn id="273" presetID="10" presetClass="entr" presetSubtype="0" fill="hold" nodeType="afterEffect">
                                  <p:stCondLst>
                                    <p:cond delay="0"/>
                                  </p:stCondLst>
                                  <p:childTnLst>
                                    <p:set>
                                      <p:cBhvr>
                                        <p:cTn id="274" dur="1" fill="hold">
                                          <p:stCondLst>
                                            <p:cond delay="0"/>
                                          </p:stCondLst>
                                        </p:cTn>
                                        <p:tgtEl>
                                          <p:spTgt spid="78"/>
                                        </p:tgtEl>
                                        <p:attrNameLst>
                                          <p:attrName>style.visibility</p:attrName>
                                        </p:attrNameLst>
                                      </p:cBhvr>
                                      <p:to>
                                        <p:strVal val="visible"/>
                                      </p:to>
                                    </p:set>
                                    <p:animEffect transition="in" filter="fade">
                                      <p:cBhvr>
                                        <p:cTn id="275" dur="60"/>
                                        <p:tgtEl>
                                          <p:spTgt spid="78"/>
                                        </p:tgtEl>
                                      </p:cBhvr>
                                    </p:animEffect>
                                  </p:childTnLst>
                                </p:cTn>
                              </p:par>
                            </p:childTnLst>
                          </p:cTn>
                        </p:par>
                        <p:par>
                          <p:cTn id="276" fill="hold">
                            <p:stCondLst>
                              <p:cond delay="8945"/>
                            </p:stCondLst>
                            <p:childTnLst>
                              <p:par>
                                <p:cTn id="277" presetID="10" presetClass="entr" presetSubtype="0" fill="hold" nodeType="afterEffect">
                                  <p:stCondLst>
                                    <p:cond delay="0"/>
                                  </p:stCondLst>
                                  <p:childTnLst>
                                    <p:set>
                                      <p:cBhvr>
                                        <p:cTn id="278" dur="1" fill="hold">
                                          <p:stCondLst>
                                            <p:cond delay="0"/>
                                          </p:stCondLst>
                                        </p:cTn>
                                        <p:tgtEl>
                                          <p:spTgt spid="79"/>
                                        </p:tgtEl>
                                        <p:attrNameLst>
                                          <p:attrName>style.visibility</p:attrName>
                                        </p:attrNameLst>
                                      </p:cBhvr>
                                      <p:to>
                                        <p:strVal val="visible"/>
                                      </p:to>
                                    </p:set>
                                    <p:animEffect transition="in" filter="fade">
                                      <p:cBhvr>
                                        <p:cTn id="279" dur="60"/>
                                        <p:tgtEl>
                                          <p:spTgt spid="79"/>
                                        </p:tgtEl>
                                      </p:cBhvr>
                                    </p:animEffect>
                                  </p:childTnLst>
                                </p:cTn>
                              </p:par>
                            </p:childTnLst>
                          </p:cTn>
                        </p:par>
                        <p:par>
                          <p:cTn id="280" fill="hold">
                            <p:stCondLst>
                              <p:cond delay="9005"/>
                            </p:stCondLst>
                            <p:childTnLst>
                              <p:par>
                                <p:cTn id="281" presetID="10" presetClass="entr" presetSubtype="0" fill="hold" nodeType="afterEffect">
                                  <p:stCondLst>
                                    <p:cond delay="0"/>
                                  </p:stCondLst>
                                  <p:childTnLst>
                                    <p:set>
                                      <p:cBhvr>
                                        <p:cTn id="282" dur="1" fill="hold">
                                          <p:stCondLst>
                                            <p:cond delay="0"/>
                                          </p:stCondLst>
                                        </p:cTn>
                                        <p:tgtEl>
                                          <p:spTgt spid="80"/>
                                        </p:tgtEl>
                                        <p:attrNameLst>
                                          <p:attrName>style.visibility</p:attrName>
                                        </p:attrNameLst>
                                      </p:cBhvr>
                                      <p:to>
                                        <p:strVal val="visible"/>
                                      </p:to>
                                    </p:set>
                                    <p:animEffect transition="in" filter="fade">
                                      <p:cBhvr>
                                        <p:cTn id="283" dur="60"/>
                                        <p:tgtEl>
                                          <p:spTgt spid="80"/>
                                        </p:tgtEl>
                                      </p:cBhvr>
                                    </p:animEffect>
                                  </p:childTnLst>
                                </p:cTn>
                              </p:par>
                            </p:childTnLst>
                          </p:cTn>
                        </p:par>
                        <p:par>
                          <p:cTn id="284" fill="hold">
                            <p:stCondLst>
                              <p:cond delay="9065"/>
                            </p:stCondLst>
                            <p:childTnLst>
                              <p:par>
                                <p:cTn id="285" presetID="10" presetClass="entr" presetSubtype="0" fill="hold" nodeType="afterEffect">
                                  <p:stCondLst>
                                    <p:cond delay="0"/>
                                  </p:stCondLst>
                                  <p:childTnLst>
                                    <p:set>
                                      <p:cBhvr>
                                        <p:cTn id="286" dur="1" fill="hold">
                                          <p:stCondLst>
                                            <p:cond delay="0"/>
                                          </p:stCondLst>
                                        </p:cTn>
                                        <p:tgtEl>
                                          <p:spTgt spid="81"/>
                                        </p:tgtEl>
                                        <p:attrNameLst>
                                          <p:attrName>style.visibility</p:attrName>
                                        </p:attrNameLst>
                                      </p:cBhvr>
                                      <p:to>
                                        <p:strVal val="visible"/>
                                      </p:to>
                                    </p:set>
                                    <p:animEffect transition="in" filter="fade">
                                      <p:cBhvr>
                                        <p:cTn id="287" dur="60"/>
                                        <p:tgtEl>
                                          <p:spTgt spid="81"/>
                                        </p:tgtEl>
                                      </p:cBhvr>
                                    </p:animEffect>
                                  </p:childTnLst>
                                </p:cTn>
                              </p:par>
                            </p:childTnLst>
                          </p:cTn>
                        </p:par>
                        <p:par>
                          <p:cTn id="288" fill="hold">
                            <p:stCondLst>
                              <p:cond delay="9125"/>
                            </p:stCondLst>
                            <p:childTnLst>
                              <p:par>
                                <p:cTn id="289" presetID="10" presetClass="entr" presetSubtype="0" fill="hold" nodeType="afterEffect">
                                  <p:stCondLst>
                                    <p:cond delay="0"/>
                                  </p:stCondLst>
                                  <p:childTnLst>
                                    <p:set>
                                      <p:cBhvr>
                                        <p:cTn id="290" dur="1" fill="hold">
                                          <p:stCondLst>
                                            <p:cond delay="0"/>
                                          </p:stCondLst>
                                        </p:cTn>
                                        <p:tgtEl>
                                          <p:spTgt spid="82"/>
                                        </p:tgtEl>
                                        <p:attrNameLst>
                                          <p:attrName>style.visibility</p:attrName>
                                        </p:attrNameLst>
                                      </p:cBhvr>
                                      <p:to>
                                        <p:strVal val="visible"/>
                                      </p:to>
                                    </p:set>
                                    <p:animEffect transition="in" filter="fade">
                                      <p:cBhvr>
                                        <p:cTn id="291" dur="60"/>
                                        <p:tgtEl>
                                          <p:spTgt spid="82"/>
                                        </p:tgtEl>
                                      </p:cBhvr>
                                    </p:animEffect>
                                  </p:childTnLst>
                                </p:cTn>
                              </p:par>
                            </p:childTnLst>
                          </p:cTn>
                        </p:par>
                        <p:par>
                          <p:cTn id="292" fill="hold">
                            <p:stCondLst>
                              <p:cond delay="9185"/>
                            </p:stCondLst>
                            <p:childTnLst>
                              <p:par>
                                <p:cTn id="293" presetID="10" presetClass="entr" presetSubtype="0" fill="hold" nodeType="afterEffect">
                                  <p:stCondLst>
                                    <p:cond delay="0"/>
                                  </p:stCondLst>
                                  <p:childTnLst>
                                    <p:set>
                                      <p:cBhvr>
                                        <p:cTn id="294" dur="1" fill="hold">
                                          <p:stCondLst>
                                            <p:cond delay="0"/>
                                          </p:stCondLst>
                                        </p:cTn>
                                        <p:tgtEl>
                                          <p:spTgt spid="83"/>
                                        </p:tgtEl>
                                        <p:attrNameLst>
                                          <p:attrName>style.visibility</p:attrName>
                                        </p:attrNameLst>
                                      </p:cBhvr>
                                      <p:to>
                                        <p:strVal val="visible"/>
                                      </p:to>
                                    </p:set>
                                    <p:animEffect transition="in" filter="fade">
                                      <p:cBhvr>
                                        <p:cTn id="295" dur="60"/>
                                        <p:tgtEl>
                                          <p:spTgt spid="83"/>
                                        </p:tgtEl>
                                      </p:cBhvr>
                                    </p:animEffect>
                                  </p:childTnLst>
                                </p:cTn>
                              </p:par>
                            </p:childTnLst>
                          </p:cTn>
                        </p:par>
                        <p:par>
                          <p:cTn id="296" fill="hold">
                            <p:stCondLst>
                              <p:cond delay="9245"/>
                            </p:stCondLst>
                            <p:childTnLst>
                              <p:par>
                                <p:cTn id="297" presetID="10" presetClass="entr" presetSubtype="0" fill="hold" nodeType="afterEffect">
                                  <p:stCondLst>
                                    <p:cond delay="0"/>
                                  </p:stCondLst>
                                  <p:childTnLst>
                                    <p:set>
                                      <p:cBhvr>
                                        <p:cTn id="298" dur="1" fill="hold">
                                          <p:stCondLst>
                                            <p:cond delay="0"/>
                                          </p:stCondLst>
                                        </p:cTn>
                                        <p:tgtEl>
                                          <p:spTgt spid="84"/>
                                        </p:tgtEl>
                                        <p:attrNameLst>
                                          <p:attrName>style.visibility</p:attrName>
                                        </p:attrNameLst>
                                      </p:cBhvr>
                                      <p:to>
                                        <p:strVal val="visible"/>
                                      </p:to>
                                    </p:set>
                                    <p:animEffect transition="in" filter="fade">
                                      <p:cBhvr>
                                        <p:cTn id="299" dur="60"/>
                                        <p:tgtEl>
                                          <p:spTgt spid="84"/>
                                        </p:tgtEl>
                                      </p:cBhvr>
                                    </p:animEffect>
                                  </p:childTnLst>
                                </p:cTn>
                              </p:par>
                            </p:childTnLst>
                          </p:cTn>
                        </p:par>
                        <p:par>
                          <p:cTn id="300" fill="hold">
                            <p:stCondLst>
                              <p:cond delay="9305"/>
                            </p:stCondLst>
                            <p:childTnLst>
                              <p:par>
                                <p:cTn id="301" presetID="10" presetClass="entr" presetSubtype="0" fill="hold" nodeType="afterEffect">
                                  <p:stCondLst>
                                    <p:cond delay="0"/>
                                  </p:stCondLst>
                                  <p:childTnLst>
                                    <p:set>
                                      <p:cBhvr>
                                        <p:cTn id="302" dur="1" fill="hold">
                                          <p:stCondLst>
                                            <p:cond delay="0"/>
                                          </p:stCondLst>
                                        </p:cTn>
                                        <p:tgtEl>
                                          <p:spTgt spid="85"/>
                                        </p:tgtEl>
                                        <p:attrNameLst>
                                          <p:attrName>style.visibility</p:attrName>
                                        </p:attrNameLst>
                                      </p:cBhvr>
                                      <p:to>
                                        <p:strVal val="visible"/>
                                      </p:to>
                                    </p:set>
                                    <p:animEffect transition="in" filter="fade">
                                      <p:cBhvr>
                                        <p:cTn id="303" dur="60"/>
                                        <p:tgtEl>
                                          <p:spTgt spid="85"/>
                                        </p:tgtEl>
                                      </p:cBhvr>
                                    </p:animEffect>
                                  </p:childTnLst>
                                </p:cTn>
                              </p:par>
                            </p:childTnLst>
                          </p:cTn>
                        </p:par>
                        <p:par>
                          <p:cTn id="304" fill="hold">
                            <p:stCondLst>
                              <p:cond delay="9365"/>
                            </p:stCondLst>
                            <p:childTnLst>
                              <p:par>
                                <p:cTn id="305" presetID="10" presetClass="entr" presetSubtype="0" fill="hold" nodeType="afterEffect">
                                  <p:stCondLst>
                                    <p:cond delay="0"/>
                                  </p:stCondLst>
                                  <p:childTnLst>
                                    <p:set>
                                      <p:cBhvr>
                                        <p:cTn id="306" dur="1" fill="hold">
                                          <p:stCondLst>
                                            <p:cond delay="0"/>
                                          </p:stCondLst>
                                        </p:cTn>
                                        <p:tgtEl>
                                          <p:spTgt spid="86"/>
                                        </p:tgtEl>
                                        <p:attrNameLst>
                                          <p:attrName>style.visibility</p:attrName>
                                        </p:attrNameLst>
                                      </p:cBhvr>
                                      <p:to>
                                        <p:strVal val="visible"/>
                                      </p:to>
                                    </p:set>
                                    <p:animEffect transition="in" filter="fade">
                                      <p:cBhvr>
                                        <p:cTn id="307" dur="60"/>
                                        <p:tgtEl>
                                          <p:spTgt spid="86"/>
                                        </p:tgtEl>
                                      </p:cBhvr>
                                    </p:animEffect>
                                  </p:childTnLst>
                                </p:cTn>
                              </p:par>
                            </p:childTnLst>
                          </p:cTn>
                        </p:par>
                        <p:par>
                          <p:cTn id="308" fill="hold">
                            <p:stCondLst>
                              <p:cond delay="9425"/>
                            </p:stCondLst>
                            <p:childTnLst>
                              <p:par>
                                <p:cTn id="309" presetID="10" presetClass="entr" presetSubtype="0" fill="hold" nodeType="afterEffect">
                                  <p:stCondLst>
                                    <p:cond delay="0"/>
                                  </p:stCondLst>
                                  <p:childTnLst>
                                    <p:set>
                                      <p:cBhvr>
                                        <p:cTn id="310" dur="1" fill="hold">
                                          <p:stCondLst>
                                            <p:cond delay="0"/>
                                          </p:stCondLst>
                                        </p:cTn>
                                        <p:tgtEl>
                                          <p:spTgt spid="87"/>
                                        </p:tgtEl>
                                        <p:attrNameLst>
                                          <p:attrName>style.visibility</p:attrName>
                                        </p:attrNameLst>
                                      </p:cBhvr>
                                      <p:to>
                                        <p:strVal val="visible"/>
                                      </p:to>
                                    </p:set>
                                    <p:animEffect transition="in" filter="fade">
                                      <p:cBhvr>
                                        <p:cTn id="311" dur="60"/>
                                        <p:tgtEl>
                                          <p:spTgt spid="87"/>
                                        </p:tgtEl>
                                      </p:cBhvr>
                                    </p:animEffect>
                                  </p:childTnLst>
                                </p:cTn>
                              </p:par>
                            </p:childTnLst>
                          </p:cTn>
                        </p:par>
                        <p:par>
                          <p:cTn id="312" fill="hold">
                            <p:stCondLst>
                              <p:cond delay="9485"/>
                            </p:stCondLst>
                            <p:childTnLst>
                              <p:par>
                                <p:cTn id="313" presetID="10" presetClass="entr" presetSubtype="0" fill="hold" nodeType="afterEffect">
                                  <p:stCondLst>
                                    <p:cond delay="0"/>
                                  </p:stCondLst>
                                  <p:childTnLst>
                                    <p:set>
                                      <p:cBhvr>
                                        <p:cTn id="314" dur="1" fill="hold">
                                          <p:stCondLst>
                                            <p:cond delay="0"/>
                                          </p:stCondLst>
                                        </p:cTn>
                                        <p:tgtEl>
                                          <p:spTgt spid="88"/>
                                        </p:tgtEl>
                                        <p:attrNameLst>
                                          <p:attrName>style.visibility</p:attrName>
                                        </p:attrNameLst>
                                      </p:cBhvr>
                                      <p:to>
                                        <p:strVal val="visible"/>
                                      </p:to>
                                    </p:set>
                                    <p:animEffect transition="in" filter="fade">
                                      <p:cBhvr>
                                        <p:cTn id="315" dur="60"/>
                                        <p:tgtEl>
                                          <p:spTgt spid="88"/>
                                        </p:tgtEl>
                                      </p:cBhvr>
                                    </p:animEffect>
                                  </p:childTnLst>
                                </p:cTn>
                              </p:par>
                            </p:childTnLst>
                          </p:cTn>
                        </p:par>
                        <p:par>
                          <p:cTn id="316" fill="hold">
                            <p:stCondLst>
                              <p:cond delay="9545"/>
                            </p:stCondLst>
                            <p:childTnLst>
                              <p:par>
                                <p:cTn id="317" presetID="10" presetClass="entr" presetSubtype="0" fill="hold" nodeType="afterEffect">
                                  <p:stCondLst>
                                    <p:cond delay="0"/>
                                  </p:stCondLst>
                                  <p:childTnLst>
                                    <p:set>
                                      <p:cBhvr>
                                        <p:cTn id="318" dur="1" fill="hold">
                                          <p:stCondLst>
                                            <p:cond delay="0"/>
                                          </p:stCondLst>
                                        </p:cTn>
                                        <p:tgtEl>
                                          <p:spTgt spid="89"/>
                                        </p:tgtEl>
                                        <p:attrNameLst>
                                          <p:attrName>style.visibility</p:attrName>
                                        </p:attrNameLst>
                                      </p:cBhvr>
                                      <p:to>
                                        <p:strVal val="visible"/>
                                      </p:to>
                                    </p:set>
                                    <p:animEffect transition="in" filter="fade">
                                      <p:cBhvr>
                                        <p:cTn id="319" dur="60"/>
                                        <p:tgtEl>
                                          <p:spTgt spid="89"/>
                                        </p:tgtEl>
                                      </p:cBhvr>
                                    </p:animEffect>
                                  </p:childTnLst>
                                </p:cTn>
                              </p:par>
                            </p:childTnLst>
                          </p:cTn>
                        </p:par>
                        <p:par>
                          <p:cTn id="320" fill="hold">
                            <p:stCondLst>
                              <p:cond delay="9605"/>
                            </p:stCondLst>
                            <p:childTnLst>
                              <p:par>
                                <p:cTn id="321" presetID="10" presetClass="entr" presetSubtype="0" fill="hold" nodeType="afterEffect">
                                  <p:stCondLst>
                                    <p:cond delay="0"/>
                                  </p:stCondLst>
                                  <p:childTnLst>
                                    <p:set>
                                      <p:cBhvr>
                                        <p:cTn id="322" dur="1" fill="hold">
                                          <p:stCondLst>
                                            <p:cond delay="0"/>
                                          </p:stCondLst>
                                        </p:cTn>
                                        <p:tgtEl>
                                          <p:spTgt spid="90"/>
                                        </p:tgtEl>
                                        <p:attrNameLst>
                                          <p:attrName>style.visibility</p:attrName>
                                        </p:attrNameLst>
                                      </p:cBhvr>
                                      <p:to>
                                        <p:strVal val="visible"/>
                                      </p:to>
                                    </p:set>
                                    <p:animEffect transition="in" filter="fade">
                                      <p:cBhvr>
                                        <p:cTn id="323" dur="60"/>
                                        <p:tgtEl>
                                          <p:spTgt spid="90"/>
                                        </p:tgtEl>
                                      </p:cBhvr>
                                    </p:animEffect>
                                  </p:childTnLst>
                                </p:cTn>
                              </p:par>
                            </p:childTnLst>
                          </p:cTn>
                        </p:par>
                        <p:par>
                          <p:cTn id="324" fill="hold">
                            <p:stCondLst>
                              <p:cond delay="9665"/>
                            </p:stCondLst>
                            <p:childTnLst>
                              <p:par>
                                <p:cTn id="325" presetID="10" presetClass="entr" presetSubtype="0" fill="hold" nodeType="afterEffect">
                                  <p:stCondLst>
                                    <p:cond delay="0"/>
                                  </p:stCondLst>
                                  <p:childTnLst>
                                    <p:set>
                                      <p:cBhvr>
                                        <p:cTn id="326" dur="1" fill="hold">
                                          <p:stCondLst>
                                            <p:cond delay="0"/>
                                          </p:stCondLst>
                                        </p:cTn>
                                        <p:tgtEl>
                                          <p:spTgt spid="91"/>
                                        </p:tgtEl>
                                        <p:attrNameLst>
                                          <p:attrName>style.visibility</p:attrName>
                                        </p:attrNameLst>
                                      </p:cBhvr>
                                      <p:to>
                                        <p:strVal val="visible"/>
                                      </p:to>
                                    </p:set>
                                    <p:animEffect transition="in" filter="fade">
                                      <p:cBhvr>
                                        <p:cTn id="327" dur="60"/>
                                        <p:tgtEl>
                                          <p:spTgt spid="91"/>
                                        </p:tgtEl>
                                      </p:cBhvr>
                                    </p:animEffect>
                                  </p:childTnLst>
                                </p:cTn>
                              </p:par>
                            </p:childTnLst>
                          </p:cTn>
                        </p:par>
                        <p:par>
                          <p:cTn id="328" fill="hold">
                            <p:stCondLst>
                              <p:cond delay="9725"/>
                            </p:stCondLst>
                            <p:childTnLst>
                              <p:par>
                                <p:cTn id="329" presetID="10" presetClass="entr" presetSubtype="0" fill="hold" nodeType="afterEffect">
                                  <p:stCondLst>
                                    <p:cond delay="0"/>
                                  </p:stCondLst>
                                  <p:childTnLst>
                                    <p:set>
                                      <p:cBhvr>
                                        <p:cTn id="330" dur="1" fill="hold">
                                          <p:stCondLst>
                                            <p:cond delay="0"/>
                                          </p:stCondLst>
                                        </p:cTn>
                                        <p:tgtEl>
                                          <p:spTgt spid="92"/>
                                        </p:tgtEl>
                                        <p:attrNameLst>
                                          <p:attrName>style.visibility</p:attrName>
                                        </p:attrNameLst>
                                      </p:cBhvr>
                                      <p:to>
                                        <p:strVal val="visible"/>
                                      </p:to>
                                    </p:set>
                                    <p:animEffect transition="in" filter="fade">
                                      <p:cBhvr>
                                        <p:cTn id="331" dur="60"/>
                                        <p:tgtEl>
                                          <p:spTgt spid="92"/>
                                        </p:tgtEl>
                                      </p:cBhvr>
                                    </p:animEffect>
                                  </p:childTnLst>
                                </p:cTn>
                              </p:par>
                            </p:childTnLst>
                          </p:cTn>
                        </p:par>
                        <p:par>
                          <p:cTn id="332" fill="hold">
                            <p:stCondLst>
                              <p:cond delay="9785"/>
                            </p:stCondLst>
                            <p:childTnLst>
                              <p:par>
                                <p:cTn id="333" presetID="10" presetClass="entr" presetSubtype="0" fill="hold" nodeType="afterEffect">
                                  <p:stCondLst>
                                    <p:cond delay="0"/>
                                  </p:stCondLst>
                                  <p:childTnLst>
                                    <p:set>
                                      <p:cBhvr>
                                        <p:cTn id="334" dur="1" fill="hold">
                                          <p:stCondLst>
                                            <p:cond delay="0"/>
                                          </p:stCondLst>
                                        </p:cTn>
                                        <p:tgtEl>
                                          <p:spTgt spid="93"/>
                                        </p:tgtEl>
                                        <p:attrNameLst>
                                          <p:attrName>style.visibility</p:attrName>
                                        </p:attrNameLst>
                                      </p:cBhvr>
                                      <p:to>
                                        <p:strVal val="visible"/>
                                      </p:to>
                                    </p:set>
                                    <p:animEffect transition="in" filter="fade">
                                      <p:cBhvr>
                                        <p:cTn id="335" dur="60"/>
                                        <p:tgtEl>
                                          <p:spTgt spid="93"/>
                                        </p:tgtEl>
                                      </p:cBhvr>
                                    </p:animEffect>
                                  </p:childTnLst>
                                </p:cTn>
                              </p:par>
                            </p:childTnLst>
                          </p:cTn>
                        </p:par>
                        <p:par>
                          <p:cTn id="336" fill="hold">
                            <p:stCondLst>
                              <p:cond delay="9845"/>
                            </p:stCondLst>
                            <p:childTnLst>
                              <p:par>
                                <p:cTn id="337" presetID="10" presetClass="entr" presetSubtype="0" fill="hold" nodeType="afterEffect">
                                  <p:stCondLst>
                                    <p:cond delay="0"/>
                                  </p:stCondLst>
                                  <p:childTnLst>
                                    <p:set>
                                      <p:cBhvr>
                                        <p:cTn id="338" dur="1" fill="hold">
                                          <p:stCondLst>
                                            <p:cond delay="0"/>
                                          </p:stCondLst>
                                        </p:cTn>
                                        <p:tgtEl>
                                          <p:spTgt spid="94"/>
                                        </p:tgtEl>
                                        <p:attrNameLst>
                                          <p:attrName>style.visibility</p:attrName>
                                        </p:attrNameLst>
                                      </p:cBhvr>
                                      <p:to>
                                        <p:strVal val="visible"/>
                                      </p:to>
                                    </p:set>
                                    <p:animEffect transition="in" filter="fade">
                                      <p:cBhvr>
                                        <p:cTn id="339" dur="60"/>
                                        <p:tgtEl>
                                          <p:spTgt spid="94"/>
                                        </p:tgtEl>
                                      </p:cBhvr>
                                    </p:animEffect>
                                  </p:childTnLst>
                                </p:cTn>
                              </p:par>
                            </p:childTnLst>
                          </p:cTn>
                        </p:par>
                        <p:par>
                          <p:cTn id="340" fill="hold">
                            <p:stCondLst>
                              <p:cond delay="9905"/>
                            </p:stCondLst>
                            <p:childTnLst>
                              <p:par>
                                <p:cTn id="341" presetID="10" presetClass="entr" presetSubtype="0" fill="hold" nodeType="afterEffect">
                                  <p:stCondLst>
                                    <p:cond delay="0"/>
                                  </p:stCondLst>
                                  <p:childTnLst>
                                    <p:set>
                                      <p:cBhvr>
                                        <p:cTn id="342" dur="1" fill="hold">
                                          <p:stCondLst>
                                            <p:cond delay="0"/>
                                          </p:stCondLst>
                                        </p:cTn>
                                        <p:tgtEl>
                                          <p:spTgt spid="95"/>
                                        </p:tgtEl>
                                        <p:attrNameLst>
                                          <p:attrName>style.visibility</p:attrName>
                                        </p:attrNameLst>
                                      </p:cBhvr>
                                      <p:to>
                                        <p:strVal val="visible"/>
                                      </p:to>
                                    </p:set>
                                    <p:animEffect transition="in" filter="fade">
                                      <p:cBhvr>
                                        <p:cTn id="343" dur="60"/>
                                        <p:tgtEl>
                                          <p:spTgt spid="95"/>
                                        </p:tgtEl>
                                      </p:cBhvr>
                                    </p:animEffect>
                                  </p:childTnLst>
                                </p:cTn>
                              </p:par>
                            </p:childTnLst>
                          </p:cTn>
                        </p:par>
                        <p:par>
                          <p:cTn id="344" fill="hold">
                            <p:stCondLst>
                              <p:cond delay="9965"/>
                            </p:stCondLst>
                            <p:childTnLst>
                              <p:par>
                                <p:cTn id="345" presetID="10" presetClass="entr" presetSubtype="0" fill="hold" nodeType="afterEffect">
                                  <p:stCondLst>
                                    <p:cond delay="0"/>
                                  </p:stCondLst>
                                  <p:childTnLst>
                                    <p:set>
                                      <p:cBhvr>
                                        <p:cTn id="346" dur="1" fill="hold">
                                          <p:stCondLst>
                                            <p:cond delay="0"/>
                                          </p:stCondLst>
                                        </p:cTn>
                                        <p:tgtEl>
                                          <p:spTgt spid="96"/>
                                        </p:tgtEl>
                                        <p:attrNameLst>
                                          <p:attrName>style.visibility</p:attrName>
                                        </p:attrNameLst>
                                      </p:cBhvr>
                                      <p:to>
                                        <p:strVal val="visible"/>
                                      </p:to>
                                    </p:set>
                                    <p:animEffect transition="in" filter="fade">
                                      <p:cBhvr>
                                        <p:cTn id="347" dur="60"/>
                                        <p:tgtEl>
                                          <p:spTgt spid="96"/>
                                        </p:tgtEl>
                                      </p:cBhvr>
                                    </p:animEffect>
                                  </p:childTnLst>
                                </p:cTn>
                              </p:par>
                            </p:childTnLst>
                          </p:cTn>
                        </p:par>
                        <p:par>
                          <p:cTn id="348" fill="hold">
                            <p:stCondLst>
                              <p:cond delay="10025"/>
                            </p:stCondLst>
                            <p:childTnLst>
                              <p:par>
                                <p:cTn id="349" presetID="10" presetClass="entr" presetSubtype="0" fill="hold" nodeType="afterEffect">
                                  <p:stCondLst>
                                    <p:cond delay="0"/>
                                  </p:stCondLst>
                                  <p:childTnLst>
                                    <p:set>
                                      <p:cBhvr>
                                        <p:cTn id="350" dur="1" fill="hold">
                                          <p:stCondLst>
                                            <p:cond delay="0"/>
                                          </p:stCondLst>
                                        </p:cTn>
                                        <p:tgtEl>
                                          <p:spTgt spid="97"/>
                                        </p:tgtEl>
                                        <p:attrNameLst>
                                          <p:attrName>style.visibility</p:attrName>
                                        </p:attrNameLst>
                                      </p:cBhvr>
                                      <p:to>
                                        <p:strVal val="visible"/>
                                      </p:to>
                                    </p:set>
                                    <p:animEffect transition="in" filter="fade">
                                      <p:cBhvr>
                                        <p:cTn id="351" dur="60"/>
                                        <p:tgtEl>
                                          <p:spTgt spid="97"/>
                                        </p:tgtEl>
                                      </p:cBhvr>
                                    </p:animEffect>
                                  </p:childTnLst>
                                </p:cTn>
                              </p:par>
                            </p:childTnLst>
                          </p:cTn>
                        </p:par>
                        <p:par>
                          <p:cTn id="352" fill="hold">
                            <p:stCondLst>
                              <p:cond delay="10085"/>
                            </p:stCondLst>
                            <p:childTnLst>
                              <p:par>
                                <p:cTn id="353" presetID="10" presetClass="entr" presetSubtype="0" fill="hold" nodeType="afterEffect">
                                  <p:stCondLst>
                                    <p:cond delay="0"/>
                                  </p:stCondLst>
                                  <p:childTnLst>
                                    <p:set>
                                      <p:cBhvr>
                                        <p:cTn id="354" dur="1" fill="hold">
                                          <p:stCondLst>
                                            <p:cond delay="0"/>
                                          </p:stCondLst>
                                        </p:cTn>
                                        <p:tgtEl>
                                          <p:spTgt spid="98"/>
                                        </p:tgtEl>
                                        <p:attrNameLst>
                                          <p:attrName>style.visibility</p:attrName>
                                        </p:attrNameLst>
                                      </p:cBhvr>
                                      <p:to>
                                        <p:strVal val="visible"/>
                                      </p:to>
                                    </p:set>
                                    <p:animEffect transition="in" filter="fade">
                                      <p:cBhvr>
                                        <p:cTn id="355" dur="60"/>
                                        <p:tgtEl>
                                          <p:spTgt spid="98"/>
                                        </p:tgtEl>
                                      </p:cBhvr>
                                    </p:animEffect>
                                  </p:childTnLst>
                                </p:cTn>
                              </p:par>
                            </p:childTnLst>
                          </p:cTn>
                        </p:par>
                        <p:par>
                          <p:cTn id="356" fill="hold">
                            <p:stCondLst>
                              <p:cond delay="10145"/>
                            </p:stCondLst>
                            <p:childTnLst>
                              <p:par>
                                <p:cTn id="357" presetID="10" presetClass="entr" presetSubtype="0" fill="hold" nodeType="afterEffect">
                                  <p:stCondLst>
                                    <p:cond delay="0"/>
                                  </p:stCondLst>
                                  <p:childTnLst>
                                    <p:set>
                                      <p:cBhvr>
                                        <p:cTn id="358" dur="1" fill="hold">
                                          <p:stCondLst>
                                            <p:cond delay="0"/>
                                          </p:stCondLst>
                                        </p:cTn>
                                        <p:tgtEl>
                                          <p:spTgt spid="99"/>
                                        </p:tgtEl>
                                        <p:attrNameLst>
                                          <p:attrName>style.visibility</p:attrName>
                                        </p:attrNameLst>
                                      </p:cBhvr>
                                      <p:to>
                                        <p:strVal val="visible"/>
                                      </p:to>
                                    </p:set>
                                    <p:animEffect transition="in" filter="fade">
                                      <p:cBhvr>
                                        <p:cTn id="359" dur="60"/>
                                        <p:tgtEl>
                                          <p:spTgt spid="99"/>
                                        </p:tgtEl>
                                      </p:cBhvr>
                                    </p:animEffect>
                                  </p:childTnLst>
                                </p:cTn>
                              </p:par>
                            </p:childTnLst>
                          </p:cTn>
                        </p:par>
                        <p:par>
                          <p:cTn id="360" fill="hold">
                            <p:stCondLst>
                              <p:cond delay="10205"/>
                            </p:stCondLst>
                            <p:childTnLst>
                              <p:par>
                                <p:cTn id="361" presetID="10" presetClass="entr" presetSubtype="0" fill="hold" nodeType="afterEffect">
                                  <p:stCondLst>
                                    <p:cond delay="0"/>
                                  </p:stCondLst>
                                  <p:childTnLst>
                                    <p:set>
                                      <p:cBhvr>
                                        <p:cTn id="362" dur="1" fill="hold">
                                          <p:stCondLst>
                                            <p:cond delay="0"/>
                                          </p:stCondLst>
                                        </p:cTn>
                                        <p:tgtEl>
                                          <p:spTgt spid="100"/>
                                        </p:tgtEl>
                                        <p:attrNameLst>
                                          <p:attrName>style.visibility</p:attrName>
                                        </p:attrNameLst>
                                      </p:cBhvr>
                                      <p:to>
                                        <p:strVal val="visible"/>
                                      </p:to>
                                    </p:set>
                                    <p:animEffect transition="in" filter="fade">
                                      <p:cBhvr>
                                        <p:cTn id="363" dur="60"/>
                                        <p:tgtEl>
                                          <p:spTgt spid="100"/>
                                        </p:tgtEl>
                                      </p:cBhvr>
                                    </p:animEffect>
                                  </p:childTnLst>
                                </p:cTn>
                              </p:par>
                            </p:childTnLst>
                          </p:cTn>
                        </p:par>
                        <p:par>
                          <p:cTn id="364" fill="hold">
                            <p:stCondLst>
                              <p:cond delay="10265"/>
                            </p:stCondLst>
                            <p:childTnLst>
                              <p:par>
                                <p:cTn id="365" presetID="10" presetClass="entr" presetSubtype="0" fill="hold" nodeType="afterEffect">
                                  <p:stCondLst>
                                    <p:cond delay="0"/>
                                  </p:stCondLst>
                                  <p:childTnLst>
                                    <p:set>
                                      <p:cBhvr>
                                        <p:cTn id="366" dur="1" fill="hold">
                                          <p:stCondLst>
                                            <p:cond delay="0"/>
                                          </p:stCondLst>
                                        </p:cTn>
                                        <p:tgtEl>
                                          <p:spTgt spid="101"/>
                                        </p:tgtEl>
                                        <p:attrNameLst>
                                          <p:attrName>style.visibility</p:attrName>
                                        </p:attrNameLst>
                                      </p:cBhvr>
                                      <p:to>
                                        <p:strVal val="visible"/>
                                      </p:to>
                                    </p:set>
                                    <p:animEffect transition="in" filter="fade">
                                      <p:cBhvr>
                                        <p:cTn id="367" dur="60"/>
                                        <p:tgtEl>
                                          <p:spTgt spid="101"/>
                                        </p:tgtEl>
                                      </p:cBhvr>
                                    </p:animEffect>
                                  </p:childTnLst>
                                </p:cTn>
                              </p:par>
                            </p:childTnLst>
                          </p:cTn>
                        </p:par>
                        <p:par>
                          <p:cTn id="368" fill="hold">
                            <p:stCondLst>
                              <p:cond delay="10325"/>
                            </p:stCondLst>
                            <p:childTnLst>
                              <p:par>
                                <p:cTn id="369" presetID="10" presetClass="entr" presetSubtype="0" fill="hold" nodeType="afterEffect">
                                  <p:stCondLst>
                                    <p:cond delay="0"/>
                                  </p:stCondLst>
                                  <p:childTnLst>
                                    <p:set>
                                      <p:cBhvr>
                                        <p:cTn id="370" dur="1" fill="hold">
                                          <p:stCondLst>
                                            <p:cond delay="0"/>
                                          </p:stCondLst>
                                        </p:cTn>
                                        <p:tgtEl>
                                          <p:spTgt spid="102"/>
                                        </p:tgtEl>
                                        <p:attrNameLst>
                                          <p:attrName>style.visibility</p:attrName>
                                        </p:attrNameLst>
                                      </p:cBhvr>
                                      <p:to>
                                        <p:strVal val="visible"/>
                                      </p:to>
                                    </p:set>
                                    <p:animEffect transition="in" filter="fade">
                                      <p:cBhvr>
                                        <p:cTn id="371" dur="60"/>
                                        <p:tgtEl>
                                          <p:spTgt spid="102"/>
                                        </p:tgtEl>
                                      </p:cBhvr>
                                    </p:animEffect>
                                  </p:childTnLst>
                                </p:cTn>
                              </p:par>
                            </p:childTnLst>
                          </p:cTn>
                        </p:par>
                        <p:par>
                          <p:cTn id="372" fill="hold">
                            <p:stCondLst>
                              <p:cond delay="10385"/>
                            </p:stCondLst>
                            <p:childTnLst>
                              <p:par>
                                <p:cTn id="373" presetID="10" presetClass="entr" presetSubtype="0" fill="hold" nodeType="afterEffect">
                                  <p:stCondLst>
                                    <p:cond delay="0"/>
                                  </p:stCondLst>
                                  <p:childTnLst>
                                    <p:set>
                                      <p:cBhvr>
                                        <p:cTn id="374" dur="1" fill="hold">
                                          <p:stCondLst>
                                            <p:cond delay="0"/>
                                          </p:stCondLst>
                                        </p:cTn>
                                        <p:tgtEl>
                                          <p:spTgt spid="103"/>
                                        </p:tgtEl>
                                        <p:attrNameLst>
                                          <p:attrName>style.visibility</p:attrName>
                                        </p:attrNameLst>
                                      </p:cBhvr>
                                      <p:to>
                                        <p:strVal val="visible"/>
                                      </p:to>
                                    </p:set>
                                    <p:animEffect transition="in" filter="fade">
                                      <p:cBhvr>
                                        <p:cTn id="375" dur="60"/>
                                        <p:tgtEl>
                                          <p:spTgt spid="103"/>
                                        </p:tgtEl>
                                      </p:cBhvr>
                                    </p:animEffect>
                                  </p:childTnLst>
                                </p:cTn>
                              </p:par>
                            </p:childTnLst>
                          </p:cTn>
                        </p:par>
                        <p:par>
                          <p:cTn id="376" fill="hold">
                            <p:stCondLst>
                              <p:cond delay="10445"/>
                            </p:stCondLst>
                            <p:childTnLst>
                              <p:par>
                                <p:cTn id="377" presetID="10" presetClass="entr" presetSubtype="0" fill="hold" grpId="0" nodeType="afterEffect">
                                  <p:stCondLst>
                                    <p:cond delay="0"/>
                                  </p:stCondLst>
                                  <p:childTnLst>
                                    <p:set>
                                      <p:cBhvr>
                                        <p:cTn id="378" dur="1" fill="hold">
                                          <p:stCondLst>
                                            <p:cond delay="0"/>
                                          </p:stCondLst>
                                        </p:cTn>
                                        <p:tgtEl>
                                          <p:spTgt spid="55"/>
                                        </p:tgtEl>
                                        <p:attrNameLst>
                                          <p:attrName>style.visibility</p:attrName>
                                        </p:attrNameLst>
                                      </p:cBhvr>
                                      <p:to>
                                        <p:strVal val="visible"/>
                                      </p:to>
                                    </p:set>
                                    <p:animEffect transition="in" filter="fade">
                                      <p:cBhvr>
                                        <p:cTn id="379" dur="901"/>
                                        <p:tgtEl>
                                          <p:spTgt spid="55"/>
                                        </p:tgtEl>
                                      </p:cBhvr>
                                    </p:animEffect>
                                  </p:childTnLst>
                                </p:cTn>
                              </p:par>
                            </p:childTnLst>
                          </p:cTn>
                        </p:par>
                        <p:par>
                          <p:cTn id="380" fill="hold">
                            <p:stCondLst>
                              <p:cond delay="11346"/>
                            </p:stCondLst>
                            <p:childTnLst>
                              <p:par>
                                <p:cTn id="381" presetID="10" presetClass="entr" presetSubtype="0" fill="hold" grpId="0" nodeType="afterEffect">
                                  <p:stCondLst>
                                    <p:cond delay="0"/>
                                  </p:stCondLst>
                                  <p:childTnLst>
                                    <p:set>
                                      <p:cBhvr>
                                        <p:cTn id="382" dur="1" fill="hold">
                                          <p:stCondLst>
                                            <p:cond delay="0"/>
                                          </p:stCondLst>
                                        </p:cTn>
                                        <p:tgtEl>
                                          <p:spTgt spid="56"/>
                                        </p:tgtEl>
                                        <p:attrNameLst>
                                          <p:attrName>style.visibility</p:attrName>
                                        </p:attrNameLst>
                                      </p:cBhvr>
                                      <p:to>
                                        <p:strVal val="visible"/>
                                      </p:to>
                                    </p:set>
                                    <p:animEffect transition="in" filter="fade">
                                      <p:cBhvr>
                                        <p:cTn id="383" dur="300"/>
                                        <p:tgtEl>
                                          <p:spTgt spid="56"/>
                                        </p:tgtEl>
                                      </p:cBhvr>
                                    </p:animEffect>
                                  </p:childTnLst>
                                </p:cTn>
                              </p:par>
                            </p:childTnLst>
                          </p:cTn>
                        </p:par>
                        <p:par>
                          <p:cTn id="384" fill="hold">
                            <p:stCondLst>
                              <p:cond delay="11646"/>
                            </p:stCondLst>
                            <p:childTnLst>
                              <p:par>
                                <p:cTn id="385" presetID="10" presetClass="entr" presetSubtype="0" fill="hold" grpId="0" nodeType="afterEffect">
                                  <p:stCondLst>
                                    <p:cond delay="0"/>
                                  </p:stCondLst>
                                  <p:childTnLst>
                                    <p:set>
                                      <p:cBhvr>
                                        <p:cTn id="386" dur="1" fill="hold">
                                          <p:stCondLst>
                                            <p:cond delay="0"/>
                                          </p:stCondLst>
                                        </p:cTn>
                                        <p:tgtEl>
                                          <p:spTgt spid="57"/>
                                        </p:tgtEl>
                                        <p:attrNameLst>
                                          <p:attrName>style.visibility</p:attrName>
                                        </p:attrNameLst>
                                      </p:cBhvr>
                                      <p:to>
                                        <p:strVal val="visible"/>
                                      </p:to>
                                    </p:set>
                                    <p:animEffect transition="in" filter="fade">
                                      <p:cBhvr>
                                        <p:cTn id="387" dur="300"/>
                                        <p:tgtEl>
                                          <p:spTgt spid="57"/>
                                        </p:tgtEl>
                                      </p:cBhvr>
                                    </p:animEffect>
                                  </p:childTnLst>
                                </p:cTn>
                              </p:par>
                            </p:childTnLst>
                          </p:cTn>
                        </p:par>
                        <p:par>
                          <p:cTn id="388" fill="hold">
                            <p:stCondLst>
                              <p:cond delay="11946"/>
                            </p:stCondLst>
                            <p:childTnLst>
                              <p:par>
                                <p:cTn id="389" presetID="10" presetClass="entr" presetSubtype="0" fill="hold" grpId="0" nodeType="afterEffect">
                                  <p:stCondLst>
                                    <p:cond delay="0"/>
                                  </p:stCondLst>
                                  <p:childTnLst>
                                    <p:set>
                                      <p:cBhvr>
                                        <p:cTn id="390" dur="1" fill="hold">
                                          <p:stCondLst>
                                            <p:cond delay="0"/>
                                          </p:stCondLst>
                                        </p:cTn>
                                        <p:tgtEl>
                                          <p:spTgt spid="58"/>
                                        </p:tgtEl>
                                        <p:attrNameLst>
                                          <p:attrName>style.visibility</p:attrName>
                                        </p:attrNameLst>
                                      </p:cBhvr>
                                      <p:to>
                                        <p:strVal val="visible"/>
                                      </p:to>
                                    </p:set>
                                    <p:animEffect transition="in" filter="fade">
                                      <p:cBhvr>
                                        <p:cTn id="391" dur="300"/>
                                        <p:tgtEl>
                                          <p:spTgt spid="58"/>
                                        </p:tgtEl>
                                      </p:cBhvr>
                                    </p:animEffect>
                                  </p:childTnLst>
                                </p:cTn>
                              </p:par>
                            </p:childTnLst>
                          </p:cTn>
                        </p:par>
                        <p:par>
                          <p:cTn id="392" fill="hold">
                            <p:stCondLst>
                              <p:cond delay="12246"/>
                            </p:stCondLst>
                            <p:childTnLst>
                              <p:par>
                                <p:cTn id="393" presetID="10" presetClass="entr" presetSubtype="0" fill="hold" grpId="0" nodeType="afterEffect">
                                  <p:stCondLst>
                                    <p:cond delay="0"/>
                                  </p:stCondLst>
                                  <p:childTnLst>
                                    <p:set>
                                      <p:cBhvr>
                                        <p:cTn id="394" dur="1" fill="hold">
                                          <p:stCondLst>
                                            <p:cond delay="0"/>
                                          </p:stCondLst>
                                        </p:cTn>
                                        <p:tgtEl>
                                          <p:spTgt spid="59"/>
                                        </p:tgtEl>
                                        <p:attrNameLst>
                                          <p:attrName>style.visibility</p:attrName>
                                        </p:attrNameLst>
                                      </p:cBhvr>
                                      <p:to>
                                        <p:strVal val="visible"/>
                                      </p:to>
                                    </p:set>
                                    <p:animEffect transition="in" filter="fade">
                                      <p:cBhvr>
                                        <p:cTn id="395" dur="300"/>
                                        <p:tgtEl>
                                          <p:spTgt spid="59"/>
                                        </p:tgtEl>
                                      </p:cBhvr>
                                    </p:animEffect>
                                  </p:childTnLst>
                                </p:cTn>
                              </p:par>
                            </p:childTnLst>
                          </p:cTn>
                        </p:par>
                        <p:par>
                          <p:cTn id="396" fill="hold">
                            <p:stCondLst>
                              <p:cond delay="12546"/>
                            </p:stCondLst>
                            <p:childTnLst>
                              <p:par>
                                <p:cTn id="397" presetID="10" presetClass="entr" presetSubtype="0" fill="hold" grpId="0" nodeType="afterEffect">
                                  <p:stCondLst>
                                    <p:cond delay="0"/>
                                  </p:stCondLst>
                                  <p:childTnLst>
                                    <p:set>
                                      <p:cBhvr>
                                        <p:cTn id="398" dur="1" fill="hold">
                                          <p:stCondLst>
                                            <p:cond delay="0"/>
                                          </p:stCondLst>
                                        </p:cTn>
                                        <p:tgtEl>
                                          <p:spTgt spid="60"/>
                                        </p:tgtEl>
                                        <p:attrNameLst>
                                          <p:attrName>style.visibility</p:attrName>
                                        </p:attrNameLst>
                                      </p:cBhvr>
                                      <p:to>
                                        <p:strVal val="visible"/>
                                      </p:to>
                                    </p:set>
                                    <p:animEffect transition="in" filter="fade">
                                      <p:cBhvr>
                                        <p:cTn id="399" dur="300"/>
                                        <p:tgtEl>
                                          <p:spTgt spid="60"/>
                                        </p:tgtEl>
                                      </p:cBhvr>
                                    </p:animEffect>
                                  </p:childTnLst>
                                </p:cTn>
                              </p:par>
                            </p:childTnLst>
                          </p:cTn>
                        </p:par>
                        <p:par>
                          <p:cTn id="400" fill="hold">
                            <p:stCondLst>
                              <p:cond delay="12846"/>
                            </p:stCondLst>
                            <p:childTnLst>
                              <p:par>
                                <p:cTn id="401" presetID="10" presetClass="entr" presetSubtype="0" fill="hold" grpId="0" nodeType="afterEffect">
                                  <p:stCondLst>
                                    <p:cond delay="0"/>
                                  </p:stCondLst>
                                  <p:childTnLst>
                                    <p:set>
                                      <p:cBhvr>
                                        <p:cTn id="402" dur="1" fill="hold">
                                          <p:stCondLst>
                                            <p:cond delay="0"/>
                                          </p:stCondLst>
                                        </p:cTn>
                                        <p:tgtEl>
                                          <p:spTgt spid="61"/>
                                        </p:tgtEl>
                                        <p:attrNameLst>
                                          <p:attrName>style.visibility</p:attrName>
                                        </p:attrNameLst>
                                      </p:cBhvr>
                                      <p:to>
                                        <p:strVal val="visible"/>
                                      </p:to>
                                    </p:set>
                                    <p:animEffect transition="in" filter="fade">
                                      <p:cBhvr>
                                        <p:cTn id="403" dur="901"/>
                                        <p:tgtEl>
                                          <p:spTgt spid="61"/>
                                        </p:tgtEl>
                                      </p:cBhvr>
                                    </p:animEffect>
                                  </p:childTnLst>
                                </p:cTn>
                              </p:par>
                            </p:childTnLst>
                          </p:cTn>
                        </p:par>
                        <p:par>
                          <p:cTn id="404" fill="hold">
                            <p:stCondLst>
                              <p:cond delay="13747"/>
                            </p:stCondLst>
                            <p:childTnLst>
                              <p:par>
                                <p:cTn id="405" presetID="10" presetClass="entr" presetSubtype="0" fill="hold" nodeType="afterEffect">
                                  <p:stCondLst>
                                    <p:cond delay="0"/>
                                  </p:stCondLst>
                                  <p:childTnLst>
                                    <p:set>
                                      <p:cBhvr>
                                        <p:cTn id="406" dur="1" fill="hold">
                                          <p:stCondLst>
                                            <p:cond delay="0"/>
                                          </p:stCondLst>
                                        </p:cTn>
                                        <p:tgtEl>
                                          <p:spTgt spid="111"/>
                                        </p:tgtEl>
                                        <p:attrNameLst>
                                          <p:attrName>style.visibility</p:attrName>
                                        </p:attrNameLst>
                                      </p:cBhvr>
                                      <p:to>
                                        <p:strVal val="visible"/>
                                      </p:to>
                                    </p:set>
                                    <p:animEffect transition="in" filter="fade">
                                      <p:cBhvr>
                                        <p:cTn id="407" dur="60"/>
                                        <p:tgtEl>
                                          <p:spTgt spid="111"/>
                                        </p:tgtEl>
                                      </p:cBhvr>
                                    </p:animEffect>
                                  </p:childTnLst>
                                </p:cTn>
                              </p:par>
                            </p:childTnLst>
                          </p:cTn>
                        </p:par>
                        <p:par>
                          <p:cTn id="408" fill="hold">
                            <p:stCondLst>
                              <p:cond delay="13807"/>
                            </p:stCondLst>
                            <p:childTnLst>
                              <p:par>
                                <p:cTn id="409" presetID="10" presetClass="entr" presetSubtype="0" fill="hold" nodeType="afterEffect">
                                  <p:stCondLst>
                                    <p:cond delay="0"/>
                                  </p:stCondLst>
                                  <p:childTnLst>
                                    <p:set>
                                      <p:cBhvr>
                                        <p:cTn id="410" dur="1" fill="hold">
                                          <p:stCondLst>
                                            <p:cond delay="0"/>
                                          </p:stCondLst>
                                        </p:cTn>
                                        <p:tgtEl>
                                          <p:spTgt spid="112"/>
                                        </p:tgtEl>
                                        <p:attrNameLst>
                                          <p:attrName>style.visibility</p:attrName>
                                        </p:attrNameLst>
                                      </p:cBhvr>
                                      <p:to>
                                        <p:strVal val="visible"/>
                                      </p:to>
                                    </p:set>
                                    <p:animEffect transition="in" filter="fade">
                                      <p:cBhvr>
                                        <p:cTn id="411" dur="60"/>
                                        <p:tgtEl>
                                          <p:spTgt spid="112"/>
                                        </p:tgtEl>
                                      </p:cBhvr>
                                    </p:animEffect>
                                  </p:childTnLst>
                                </p:cTn>
                              </p:par>
                            </p:childTnLst>
                          </p:cTn>
                        </p:par>
                        <p:par>
                          <p:cTn id="412" fill="hold">
                            <p:stCondLst>
                              <p:cond delay="13867"/>
                            </p:stCondLst>
                            <p:childTnLst>
                              <p:par>
                                <p:cTn id="413" presetID="10" presetClass="entr" presetSubtype="0" fill="hold" nodeType="afterEffect">
                                  <p:stCondLst>
                                    <p:cond delay="0"/>
                                  </p:stCondLst>
                                  <p:childTnLst>
                                    <p:set>
                                      <p:cBhvr>
                                        <p:cTn id="414" dur="1" fill="hold">
                                          <p:stCondLst>
                                            <p:cond delay="0"/>
                                          </p:stCondLst>
                                        </p:cTn>
                                        <p:tgtEl>
                                          <p:spTgt spid="113"/>
                                        </p:tgtEl>
                                        <p:attrNameLst>
                                          <p:attrName>style.visibility</p:attrName>
                                        </p:attrNameLst>
                                      </p:cBhvr>
                                      <p:to>
                                        <p:strVal val="visible"/>
                                      </p:to>
                                    </p:set>
                                    <p:animEffect transition="in" filter="fade">
                                      <p:cBhvr>
                                        <p:cTn id="415" dur="60"/>
                                        <p:tgtEl>
                                          <p:spTgt spid="113"/>
                                        </p:tgtEl>
                                      </p:cBhvr>
                                    </p:animEffect>
                                  </p:childTnLst>
                                </p:cTn>
                              </p:par>
                            </p:childTnLst>
                          </p:cTn>
                        </p:par>
                        <p:par>
                          <p:cTn id="416" fill="hold">
                            <p:stCondLst>
                              <p:cond delay="13927"/>
                            </p:stCondLst>
                            <p:childTnLst>
                              <p:par>
                                <p:cTn id="417" presetID="10" presetClass="entr" presetSubtype="0" fill="hold" nodeType="afterEffect">
                                  <p:stCondLst>
                                    <p:cond delay="0"/>
                                  </p:stCondLst>
                                  <p:childTnLst>
                                    <p:set>
                                      <p:cBhvr>
                                        <p:cTn id="418" dur="1" fill="hold">
                                          <p:stCondLst>
                                            <p:cond delay="0"/>
                                          </p:stCondLst>
                                        </p:cTn>
                                        <p:tgtEl>
                                          <p:spTgt spid="114"/>
                                        </p:tgtEl>
                                        <p:attrNameLst>
                                          <p:attrName>style.visibility</p:attrName>
                                        </p:attrNameLst>
                                      </p:cBhvr>
                                      <p:to>
                                        <p:strVal val="visible"/>
                                      </p:to>
                                    </p:set>
                                    <p:animEffect transition="in" filter="fade">
                                      <p:cBhvr>
                                        <p:cTn id="419" dur="60"/>
                                        <p:tgtEl>
                                          <p:spTgt spid="114"/>
                                        </p:tgtEl>
                                      </p:cBhvr>
                                    </p:animEffect>
                                  </p:childTnLst>
                                </p:cTn>
                              </p:par>
                            </p:childTnLst>
                          </p:cTn>
                        </p:par>
                        <p:par>
                          <p:cTn id="420" fill="hold">
                            <p:stCondLst>
                              <p:cond delay="13987"/>
                            </p:stCondLst>
                            <p:childTnLst>
                              <p:par>
                                <p:cTn id="421" presetID="10" presetClass="entr" presetSubtype="0" fill="hold" nodeType="afterEffect">
                                  <p:stCondLst>
                                    <p:cond delay="0"/>
                                  </p:stCondLst>
                                  <p:childTnLst>
                                    <p:set>
                                      <p:cBhvr>
                                        <p:cTn id="422" dur="1" fill="hold">
                                          <p:stCondLst>
                                            <p:cond delay="0"/>
                                          </p:stCondLst>
                                        </p:cTn>
                                        <p:tgtEl>
                                          <p:spTgt spid="115"/>
                                        </p:tgtEl>
                                        <p:attrNameLst>
                                          <p:attrName>style.visibility</p:attrName>
                                        </p:attrNameLst>
                                      </p:cBhvr>
                                      <p:to>
                                        <p:strVal val="visible"/>
                                      </p:to>
                                    </p:set>
                                    <p:animEffect transition="in" filter="fade">
                                      <p:cBhvr>
                                        <p:cTn id="423" dur="60"/>
                                        <p:tgtEl>
                                          <p:spTgt spid="115"/>
                                        </p:tgtEl>
                                      </p:cBhvr>
                                    </p:animEffect>
                                  </p:childTnLst>
                                </p:cTn>
                              </p:par>
                            </p:childTnLst>
                          </p:cTn>
                        </p:par>
                        <p:par>
                          <p:cTn id="424" fill="hold">
                            <p:stCondLst>
                              <p:cond delay="14047"/>
                            </p:stCondLst>
                            <p:childTnLst>
                              <p:par>
                                <p:cTn id="425" presetID="10" presetClass="entr" presetSubtype="0" fill="hold" nodeType="afterEffect">
                                  <p:stCondLst>
                                    <p:cond delay="0"/>
                                  </p:stCondLst>
                                  <p:childTnLst>
                                    <p:set>
                                      <p:cBhvr>
                                        <p:cTn id="426" dur="1" fill="hold">
                                          <p:stCondLst>
                                            <p:cond delay="0"/>
                                          </p:stCondLst>
                                        </p:cTn>
                                        <p:tgtEl>
                                          <p:spTgt spid="116"/>
                                        </p:tgtEl>
                                        <p:attrNameLst>
                                          <p:attrName>style.visibility</p:attrName>
                                        </p:attrNameLst>
                                      </p:cBhvr>
                                      <p:to>
                                        <p:strVal val="visible"/>
                                      </p:to>
                                    </p:set>
                                    <p:animEffect transition="in" filter="fade">
                                      <p:cBhvr>
                                        <p:cTn id="427" dur="60"/>
                                        <p:tgtEl>
                                          <p:spTgt spid="116"/>
                                        </p:tgtEl>
                                      </p:cBhvr>
                                    </p:animEffect>
                                  </p:childTnLst>
                                </p:cTn>
                              </p:par>
                            </p:childTnLst>
                          </p:cTn>
                        </p:par>
                        <p:par>
                          <p:cTn id="428" fill="hold">
                            <p:stCondLst>
                              <p:cond delay="14107"/>
                            </p:stCondLst>
                            <p:childTnLst>
                              <p:par>
                                <p:cTn id="429" presetID="10" presetClass="entr" presetSubtype="0" fill="hold" nodeType="afterEffect">
                                  <p:stCondLst>
                                    <p:cond delay="0"/>
                                  </p:stCondLst>
                                  <p:childTnLst>
                                    <p:set>
                                      <p:cBhvr>
                                        <p:cTn id="430" dur="1" fill="hold">
                                          <p:stCondLst>
                                            <p:cond delay="0"/>
                                          </p:stCondLst>
                                        </p:cTn>
                                        <p:tgtEl>
                                          <p:spTgt spid="117"/>
                                        </p:tgtEl>
                                        <p:attrNameLst>
                                          <p:attrName>style.visibility</p:attrName>
                                        </p:attrNameLst>
                                      </p:cBhvr>
                                      <p:to>
                                        <p:strVal val="visible"/>
                                      </p:to>
                                    </p:set>
                                    <p:animEffect transition="in" filter="fade">
                                      <p:cBhvr>
                                        <p:cTn id="431" dur="60"/>
                                        <p:tgtEl>
                                          <p:spTgt spid="117"/>
                                        </p:tgtEl>
                                      </p:cBhvr>
                                    </p:animEffect>
                                  </p:childTnLst>
                                </p:cTn>
                              </p:par>
                            </p:childTnLst>
                          </p:cTn>
                        </p:par>
                        <p:par>
                          <p:cTn id="432" fill="hold">
                            <p:stCondLst>
                              <p:cond delay="14167"/>
                            </p:stCondLst>
                            <p:childTnLst>
                              <p:par>
                                <p:cTn id="433" presetID="10" presetClass="entr" presetSubtype="0" fill="hold" nodeType="afterEffect">
                                  <p:stCondLst>
                                    <p:cond delay="0"/>
                                  </p:stCondLst>
                                  <p:childTnLst>
                                    <p:set>
                                      <p:cBhvr>
                                        <p:cTn id="434" dur="1" fill="hold">
                                          <p:stCondLst>
                                            <p:cond delay="0"/>
                                          </p:stCondLst>
                                        </p:cTn>
                                        <p:tgtEl>
                                          <p:spTgt spid="118"/>
                                        </p:tgtEl>
                                        <p:attrNameLst>
                                          <p:attrName>style.visibility</p:attrName>
                                        </p:attrNameLst>
                                      </p:cBhvr>
                                      <p:to>
                                        <p:strVal val="visible"/>
                                      </p:to>
                                    </p:set>
                                    <p:animEffect transition="in" filter="fade">
                                      <p:cBhvr>
                                        <p:cTn id="435" dur="60"/>
                                        <p:tgtEl>
                                          <p:spTgt spid="118"/>
                                        </p:tgtEl>
                                      </p:cBhvr>
                                    </p:animEffect>
                                  </p:childTnLst>
                                </p:cTn>
                              </p:par>
                            </p:childTnLst>
                          </p:cTn>
                        </p:par>
                        <p:par>
                          <p:cTn id="436" fill="hold">
                            <p:stCondLst>
                              <p:cond delay="14227"/>
                            </p:stCondLst>
                            <p:childTnLst>
                              <p:par>
                                <p:cTn id="437" presetID="10" presetClass="entr" presetSubtype="0" fill="hold" nodeType="afterEffect">
                                  <p:stCondLst>
                                    <p:cond delay="0"/>
                                  </p:stCondLst>
                                  <p:childTnLst>
                                    <p:set>
                                      <p:cBhvr>
                                        <p:cTn id="438" dur="1" fill="hold">
                                          <p:stCondLst>
                                            <p:cond delay="0"/>
                                          </p:stCondLst>
                                        </p:cTn>
                                        <p:tgtEl>
                                          <p:spTgt spid="119"/>
                                        </p:tgtEl>
                                        <p:attrNameLst>
                                          <p:attrName>style.visibility</p:attrName>
                                        </p:attrNameLst>
                                      </p:cBhvr>
                                      <p:to>
                                        <p:strVal val="visible"/>
                                      </p:to>
                                    </p:set>
                                    <p:animEffect transition="in" filter="fade">
                                      <p:cBhvr>
                                        <p:cTn id="439" dur="60"/>
                                        <p:tgtEl>
                                          <p:spTgt spid="119"/>
                                        </p:tgtEl>
                                      </p:cBhvr>
                                    </p:animEffect>
                                  </p:childTnLst>
                                </p:cTn>
                              </p:par>
                            </p:childTnLst>
                          </p:cTn>
                        </p:par>
                        <p:par>
                          <p:cTn id="440" fill="hold">
                            <p:stCondLst>
                              <p:cond delay="14287"/>
                            </p:stCondLst>
                            <p:childTnLst>
                              <p:par>
                                <p:cTn id="441" presetID="10" presetClass="entr" presetSubtype="0" fill="hold" nodeType="afterEffect">
                                  <p:stCondLst>
                                    <p:cond delay="0"/>
                                  </p:stCondLst>
                                  <p:childTnLst>
                                    <p:set>
                                      <p:cBhvr>
                                        <p:cTn id="442" dur="1" fill="hold">
                                          <p:stCondLst>
                                            <p:cond delay="0"/>
                                          </p:stCondLst>
                                        </p:cTn>
                                        <p:tgtEl>
                                          <p:spTgt spid="120"/>
                                        </p:tgtEl>
                                        <p:attrNameLst>
                                          <p:attrName>style.visibility</p:attrName>
                                        </p:attrNameLst>
                                      </p:cBhvr>
                                      <p:to>
                                        <p:strVal val="visible"/>
                                      </p:to>
                                    </p:set>
                                    <p:animEffect transition="in" filter="fade">
                                      <p:cBhvr>
                                        <p:cTn id="443" dur="60"/>
                                        <p:tgtEl>
                                          <p:spTgt spid="120"/>
                                        </p:tgtEl>
                                      </p:cBhvr>
                                    </p:animEffect>
                                  </p:childTnLst>
                                </p:cTn>
                              </p:par>
                            </p:childTnLst>
                          </p:cTn>
                        </p:par>
                        <p:par>
                          <p:cTn id="444" fill="hold">
                            <p:stCondLst>
                              <p:cond delay="14347"/>
                            </p:stCondLst>
                            <p:childTnLst>
                              <p:par>
                                <p:cTn id="445" presetID="10" presetClass="entr" presetSubtype="0" fill="hold" nodeType="afterEffect">
                                  <p:stCondLst>
                                    <p:cond delay="0"/>
                                  </p:stCondLst>
                                  <p:childTnLst>
                                    <p:set>
                                      <p:cBhvr>
                                        <p:cTn id="446" dur="1" fill="hold">
                                          <p:stCondLst>
                                            <p:cond delay="0"/>
                                          </p:stCondLst>
                                        </p:cTn>
                                        <p:tgtEl>
                                          <p:spTgt spid="121"/>
                                        </p:tgtEl>
                                        <p:attrNameLst>
                                          <p:attrName>style.visibility</p:attrName>
                                        </p:attrNameLst>
                                      </p:cBhvr>
                                      <p:to>
                                        <p:strVal val="visible"/>
                                      </p:to>
                                    </p:set>
                                    <p:animEffect transition="in" filter="fade">
                                      <p:cBhvr>
                                        <p:cTn id="447" dur="60"/>
                                        <p:tgtEl>
                                          <p:spTgt spid="121"/>
                                        </p:tgtEl>
                                      </p:cBhvr>
                                    </p:animEffect>
                                  </p:childTnLst>
                                </p:cTn>
                              </p:par>
                            </p:childTnLst>
                          </p:cTn>
                        </p:par>
                        <p:par>
                          <p:cTn id="448" fill="hold">
                            <p:stCondLst>
                              <p:cond delay="14407"/>
                            </p:stCondLst>
                            <p:childTnLst>
                              <p:par>
                                <p:cTn id="449" presetID="10" presetClass="entr" presetSubtype="0" fill="hold" nodeType="afterEffect">
                                  <p:stCondLst>
                                    <p:cond delay="0"/>
                                  </p:stCondLst>
                                  <p:childTnLst>
                                    <p:set>
                                      <p:cBhvr>
                                        <p:cTn id="450" dur="1" fill="hold">
                                          <p:stCondLst>
                                            <p:cond delay="0"/>
                                          </p:stCondLst>
                                        </p:cTn>
                                        <p:tgtEl>
                                          <p:spTgt spid="122"/>
                                        </p:tgtEl>
                                        <p:attrNameLst>
                                          <p:attrName>style.visibility</p:attrName>
                                        </p:attrNameLst>
                                      </p:cBhvr>
                                      <p:to>
                                        <p:strVal val="visible"/>
                                      </p:to>
                                    </p:set>
                                    <p:animEffect transition="in" filter="fade">
                                      <p:cBhvr>
                                        <p:cTn id="451" dur="60"/>
                                        <p:tgtEl>
                                          <p:spTgt spid="122"/>
                                        </p:tgtEl>
                                      </p:cBhvr>
                                    </p:animEffect>
                                  </p:childTnLst>
                                </p:cTn>
                              </p:par>
                            </p:childTnLst>
                          </p:cTn>
                        </p:par>
                        <p:par>
                          <p:cTn id="452" fill="hold">
                            <p:stCondLst>
                              <p:cond delay="14467"/>
                            </p:stCondLst>
                            <p:childTnLst>
                              <p:par>
                                <p:cTn id="453" presetID="10" presetClass="entr" presetSubtype="0" fill="hold" nodeType="afterEffect">
                                  <p:stCondLst>
                                    <p:cond delay="0"/>
                                  </p:stCondLst>
                                  <p:childTnLst>
                                    <p:set>
                                      <p:cBhvr>
                                        <p:cTn id="454" dur="1" fill="hold">
                                          <p:stCondLst>
                                            <p:cond delay="0"/>
                                          </p:stCondLst>
                                        </p:cTn>
                                        <p:tgtEl>
                                          <p:spTgt spid="123"/>
                                        </p:tgtEl>
                                        <p:attrNameLst>
                                          <p:attrName>style.visibility</p:attrName>
                                        </p:attrNameLst>
                                      </p:cBhvr>
                                      <p:to>
                                        <p:strVal val="visible"/>
                                      </p:to>
                                    </p:set>
                                    <p:animEffect transition="in" filter="fade">
                                      <p:cBhvr>
                                        <p:cTn id="455" dur="60"/>
                                        <p:tgtEl>
                                          <p:spTgt spid="123"/>
                                        </p:tgtEl>
                                      </p:cBhvr>
                                    </p:animEffect>
                                  </p:childTnLst>
                                </p:cTn>
                              </p:par>
                            </p:childTnLst>
                          </p:cTn>
                        </p:par>
                        <p:par>
                          <p:cTn id="456" fill="hold">
                            <p:stCondLst>
                              <p:cond delay="14527"/>
                            </p:stCondLst>
                            <p:childTnLst>
                              <p:par>
                                <p:cTn id="457" presetID="10" presetClass="entr" presetSubtype="0" fill="hold" nodeType="afterEffect">
                                  <p:stCondLst>
                                    <p:cond delay="0"/>
                                  </p:stCondLst>
                                  <p:childTnLst>
                                    <p:set>
                                      <p:cBhvr>
                                        <p:cTn id="458" dur="1" fill="hold">
                                          <p:stCondLst>
                                            <p:cond delay="0"/>
                                          </p:stCondLst>
                                        </p:cTn>
                                        <p:tgtEl>
                                          <p:spTgt spid="124"/>
                                        </p:tgtEl>
                                        <p:attrNameLst>
                                          <p:attrName>style.visibility</p:attrName>
                                        </p:attrNameLst>
                                      </p:cBhvr>
                                      <p:to>
                                        <p:strVal val="visible"/>
                                      </p:to>
                                    </p:set>
                                    <p:animEffect transition="in" filter="fade">
                                      <p:cBhvr>
                                        <p:cTn id="459" dur="60"/>
                                        <p:tgtEl>
                                          <p:spTgt spid="124"/>
                                        </p:tgtEl>
                                      </p:cBhvr>
                                    </p:animEffect>
                                  </p:childTnLst>
                                </p:cTn>
                              </p:par>
                            </p:childTnLst>
                          </p:cTn>
                        </p:par>
                        <p:par>
                          <p:cTn id="460" fill="hold">
                            <p:stCondLst>
                              <p:cond delay="14587"/>
                            </p:stCondLst>
                            <p:childTnLst>
                              <p:par>
                                <p:cTn id="461" presetID="10" presetClass="entr" presetSubtype="0" fill="hold" nodeType="afterEffect">
                                  <p:stCondLst>
                                    <p:cond delay="0"/>
                                  </p:stCondLst>
                                  <p:childTnLst>
                                    <p:set>
                                      <p:cBhvr>
                                        <p:cTn id="462" dur="1" fill="hold">
                                          <p:stCondLst>
                                            <p:cond delay="0"/>
                                          </p:stCondLst>
                                        </p:cTn>
                                        <p:tgtEl>
                                          <p:spTgt spid="125"/>
                                        </p:tgtEl>
                                        <p:attrNameLst>
                                          <p:attrName>style.visibility</p:attrName>
                                        </p:attrNameLst>
                                      </p:cBhvr>
                                      <p:to>
                                        <p:strVal val="visible"/>
                                      </p:to>
                                    </p:set>
                                    <p:animEffect transition="in" filter="fade">
                                      <p:cBhvr>
                                        <p:cTn id="463" dur="60"/>
                                        <p:tgtEl>
                                          <p:spTgt spid="125"/>
                                        </p:tgtEl>
                                      </p:cBhvr>
                                    </p:animEffect>
                                  </p:childTnLst>
                                </p:cTn>
                              </p:par>
                            </p:childTnLst>
                          </p:cTn>
                        </p:par>
                        <p:par>
                          <p:cTn id="464" fill="hold">
                            <p:stCondLst>
                              <p:cond delay="14647"/>
                            </p:stCondLst>
                            <p:childTnLst>
                              <p:par>
                                <p:cTn id="465" presetID="10" presetClass="entr" presetSubtype="0" fill="hold" nodeType="afterEffect">
                                  <p:stCondLst>
                                    <p:cond delay="0"/>
                                  </p:stCondLst>
                                  <p:childTnLst>
                                    <p:set>
                                      <p:cBhvr>
                                        <p:cTn id="466" dur="1" fill="hold">
                                          <p:stCondLst>
                                            <p:cond delay="0"/>
                                          </p:stCondLst>
                                        </p:cTn>
                                        <p:tgtEl>
                                          <p:spTgt spid="126"/>
                                        </p:tgtEl>
                                        <p:attrNameLst>
                                          <p:attrName>style.visibility</p:attrName>
                                        </p:attrNameLst>
                                      </p:cBhvr>
                                      <p:to>
                                        <p:strVal val="visible"/>
                                      </p:to>
                                    </p:set>
                                    <p:animEffect transition="in" filter="fade">
                                      <p:cBhvr>
                                        <p:cTn id="467" dur="60"/>
                                        <p:tgtEl>
                                          <p:spTgt spid="126"/>
                                        </p:tgtEl>
                                      </p:cBhvr>
                                    </p:animEffect>
                                  </p:childTnLst>
                                </p:cTn>
                              </p:par>
                            </p:childTnLst>
                          </p:cTn>
                        </p:par>
                        <p:par>
                          <p:cTn id="468" fill="hold">
                            <p:stCondLst>
                              <p:cond delay="14707"/>
                            </p:stCondLst>
                            <p:childTnLst>
                              <p:par>
                                <p:cTn id="469" presetID="10" presetClass="entr" presetSubtype="0" fill="hold" nodeType="afterEffect">
                                  <p:stCondLst>
                                    <p:cond delay="0"/>
                                  </p:stCondLst>
                                  <p:childTnLst>
                                    <p:set>
                                      <p:cBhvr>
                                        <p:cTn id="470" dur="1" fill="hold">
                                          <p:stCondLst>
                                            <p:cond delay="0"/>
                                          </p:stCondLst>
                                        </p:cTn>
                                        <p:tgtEl>
                                          <p:spTgt spid="127"/>
                                        </p:tgtEl>
                                        <p:attrNameLst>
                                          <p:attrName>style.visibility</p:attrName>
                                        </p:attrNameLst>
                                      </p:cBhvr>
                                      <p:to>
                                        <p:strVal val="visible"/>
                                      </p:to>
                                    </p:set>
                                    <p:animEffect transition="in" filter="fade">
                                      <p:cBhvr>
                                        <p:cTn id="471" dur="60"/>
                                        <p:tgtEl>
                                          <p:spTgt spid="127"/>
                                        </p:tgtEl>
                                      </p:cBhvr>
                                    </p:animEffect>
                                  </p:childTnLst>
                                </p:cTn>
                              </p:par>
                            </p:childTnLst>
                          </p:cTn>
                        </p:par>
                        <p:par>
                          <p:cTn id="472" fill="hold">
                            <p:stCondLst>
                              <p:cond delay="14767"/>
                            </p:stCondLst>
                            <p:childTnLst>
                              <p:par>
                                <p:cTn id="473" presetID="10" presetClass="entr" presetSubtype="0" fill="hold" nodeType="afterEffect">
                                  <p:stCondLst>
                                    <p:cond delay="0"/>
                                  </p:stCondLst>
                                  <p:childTnLst>
                                    <p:set>
                                      <p:cBhvr>
                                        <p:cTn id="474" dur="1" fill="hold">
                                          <p:stCondLst>
                                            <p:cond delay="0"/>
                                          </p:stCondLst>
                                        </p:cTn>
                                        <p:tgtEl>
                                          <p:spTgt spid="128"/>
                                        </p:tgtEl>
                                        <p:attrNameLst>
                                          <p:attrName>style.visibility</p:attrName>
                                        </p:attrNameLst>
                                      </p:cBhvr>
                                      <p:to>
                                        <p:strVal val="visible"/>
                                      </p:to>
                                    </p:set>
                                    <p:animEffect transition="in" filter="fade">
                                      <p:cBhvr>
                                        <p:cTn id="475" dur="60"/>
                                        <p:tgtEl>
                                          <p:spTgt spid="128"/>
                                        </p:tgtEl>
                                      </p:cBhvr>
                                    </p:animEffect>
                                  </p:childTnLst>
                                </p:cTn>
                              </p:par>
                            </p:childTnLst>
                          </p:cTn>
                        </p:par>
                        <p:par>
                          <p:cTn id="476" fill="hold">
                            <p:stCondLst>
                              <p:cond delay="14827"/>
                            </p:stCondLst>
                            <p:childTnLst>
                              <p:par>
                                <p:cTn id="477" presetID="10" presetClass="entr" presetSubtype="0" fill="hold" nodeType="afterEffect">
                                  <p:stCondLst>
                                    <p:cond delay="0"/>
                                  </p:stCondLst>
                                  <p:childTnLst>
                                    <p:set>
                                      <p:cBhvr>
                                        <p:cTn id="478" dur="1" fill="hold">
                                          <p:stCondLst>
                                            <p:cond delay="0"/>
                                          </p:stCondLst>
                                        </p:cTn>
                                        <p:tgtEl>
                                          <p:spTgt spid="129"/>
                                        </p:tgtEl>
                                        <p:attrNameLst>
                                          <p:attrName>style.visibility</p:attrName>
                                        </p:attrNameLst>
                                      </p:cBhvr>
                                      <p:to>
                                        <p:strVal val="visible"/>
                                      </p:to>
                                    </p:set>
                                    <p:animEffect transition="in" filter="fade">
                                      <p:cBhvr>
                                        <p:cTn id="479" dur="60"/>
                                        <p:tgtEl>
                                          <p:spTgt spid="129"/>
                                        </p:tgtEl>
                                      </p:cBhvr>
                                    </p:animEffect>
                                  </p:childTnLst>
                                </p:cTn>
                              </p:par>
                            </p:childTnLst>
                          </p:cTn>
                        </p:par>
                        <p:par>
                          <p:cTn id="480" fill="hold">
                            <p:stCondLst>
                              <p:cond delay="14887"/>
                            </p:stCondLst>
                            <p:childTnLst>
                              <p:par>
                                <p:cTn id="481" presetID="10" presetClass="entr" presetSubtype="0" fill="hold" nodeType="afterEffect">
                                  <p:stCondLst>
                                    <p:cond delay="0"/>
                                  </p:stCondLst>
                                  <p:childTnLst>
                                    <p:set>
                                      <p:cBhvr>
                                        <p:cTn id="482" dur="1" fill="hold">
                                          <p:stCondLst>
                                            <p:cond delay="0"/>
                                          </p:stCondLst>
                                        </p:cTn>
                                        <p:tgtEl>
                                          <p:spTgt spid="130"/>
                                        </p:tgtEl>
                                        <p:attrNameLst>
                                          <p:attrName>style.visibility</p:attrName>
                                        </p:attrNameLst>
                                      </p:cBhvr>
                                      <p:to>
                                        <p:strVal val="visible"/>
                                      </p:to>
                                    </p:set>
                                    <p:animEffect transition="in" filter="fade">
                                      <p:cBhvr>
                                        <p:cTn id="483" dur="60"/>
                                        <p:tgtEl>
                                          <p:spTgt spid="130"/>
                                        </p:tgtEl>
                                      </p:cBhvr>
                                    </p:animEffect>
                                  </p:childTnLst>
                                </p:cTn>
                              </p:par>
                            </p:childTnLst>
                          </p:cTn>
                        </p:par>
                        <p:par>
                          <p:cTn id="484" fill="hold">
                            <p:stCondLst>
                              <p:cond delay="14947"/>
                            </p:stCondLst>
                            <p:childTnLst>
                              <p:par>
                                <p:cTn id="485" presetID="10" presetClass="entr" presetSubtype="0" fill="hold" nodeType="afterEffect">
                                  <p:stCondLst>
                                    <p:cond delay="0"/>
                                  </p:stCondLst>
                                  <p:childTnLst>
                                    <p:set>
                                      <p:cBhvr>
                                        <p:cTn id="486" dur="1" fill="hold">
                                          <p:stCondLst>
                                            <p:cond delay="0"/>
                                          </p:stCondLst>
                                        </p:cTn>
                                        <p:tgtEl>
                                          <p:spTgt spid="131"/>
                                        </p:tgtEl>
                                        <p:attrNameLst>
                                          <p:attrName>style.visibility</p:attrName>
                                        </p:attrNameLst>
                                      </p:cBhvr>
                                      <p:to>
                                        <p:strVal val="visible"/>
                                      </p:to>
                                    </p:set>
                                    <p:animEffect transition="in" filter="fade">
                                      <p:cBhvr>
                                        <p:cTn id="487" dur="60"/>
                                        <p:tgtEl>
                                          <p:spTgt spid="131"/>
                                        </p:tgtEl>
                                      </p:cBhvr>
                                    </p:animEffect>
                                  </p:childTnLst>
                                </p:cTn>
                              </p:par>
                            </p:childTnLst>
                          </p:cTn>
                        </p:par>
                        <p:par>
                          <p:cTn id="488" fill="hold">
                            <p:stCondLst>
                              <p:cond delay="15007"/>
                            </p:stCondLst>
                            <p:childTnLst>
                              <p:par>
                                <p:cTn id="489" presetID="10" presetClass="entr" presetSubtype="0" fill="hold" nodeType="afterEffect">
                                  <p:stCondLst>
                                    <p:cond delay="0"/>
                                  </p:stCondLst>
                                  <p:childTnLst>
                                    <p:set>
                                      <p:cBhvr>
                                        <p:cTn id="490" dur="1" fill="hold">
                                          <p:stCondLst>
                                            <p:cond delay="0"/>
                                          </p:stCondLst>
                                        </p:cTn>
                                        <p:tgtEl>
                                          <p:spTgt spid="132"/>
                                        </p:tgtEl>
                                        <p:attrNameLst>
                                          <p:attrName>style.visibility</p:attrName>
                                        </p:attrNameLst>
                                      </p:cBhvr>
                                      <p:to>
                                        <p:strVal val="visible"/>
                                      </p:to>
                                    </p:set>
                                    <p:animEffect transition="in" filter="fade">
                                      <p:cBhvr>
                                        <p:cTn id="491" dur="60"/>
                                        <p:tgtEl>
                                          <p:spTgt spid="132"/>
                                        </p:tgtEl>
                                      </p:cBhvr>
                                    </p:animEffect>
                                  </p:childTnLst>
                                </p:cTn>
                              </p:par>
                            </p:childTnLst>
                          </p:cTn>
                        </p:par>
                        <p:par>
                          <p:cTn id="492" fill="hold">
                            <p:stCondLst>
                              <p:cond delay="15067"/>
                            </p:stCondLst>
                            <p:childTnLst>
                              <p:par>
                                <p:cTn id="493" presetID="10" presetClass="entr" presetSubtype="0" fill="hold" nodeType="afterEffect">
                                  <p:stCondLst>
                                    <p:cond delay="0"/>
                                  </p:stCondLst>
                                  <p:childTnLst>
                                    <p:set>
                                      <p:cBhvr>
                                        <p:cTn id="494" dur="1" fill="hold">
                                          <p:stCondLst>
                                            <p:cond delay="0"/>
                                          </p:stCondLst>
                                        </p:cTn>
                                        <p:tgtEl>
                                          <p:spTgt spid="133"/>
                                        </p:tgtEl>
                                        <p:attrNameLst>
                                          <p:attrName>style.visibility</p:attrName>
                                        </p:attrNameLst>
                                      </p:cBhvr>
                                      <p:to>
                                        <p:strVal val="visible"/>
                                      </p:to>
                                    </p:set>
                                    <p:animEffect transition="in" filter="fade">
                                      <p:cBhvr>
                                        <p:cTn id="495" dur="60"/>
                                        <p:tgtEl>
                                          <p:spTgt spid="133"/>
                                        </p:tgtEl>
                                      </p:cBhvr>
                                    </p:animEffect>
                                  </p:childTnLst>
                                </p:cTn>
                              </p:par>
                            </p:childTnLst>
                          </p:cTn>
                        </p:par>
                        <p:par>
                          <p:cTn id="496" fill="hold">
                            <p:stCondLst>
                              <p:cond delay="15127"/>
                            </p:stCondLst>
                            <p:childTnLst>
                              <p:par>
                                <p:cTn id="497" presetID="10" presetClass="entr" presetSubtype="0" fill="hold" nodeType="afterEffect">
                                  <p:stCondLst>
                                    <p:cond delay="0"/>
                                  </p:stCondLst>
                                  <p:childTnLst>
                                    <p:set>
                                      <p:cBhvr>
                                        <p:cTn id="498" dur="1" fill="hold">
                                          <p:stCondLst>
                                            <p:cond delay="0"/>
                                          </p:stCondLst>
                                        </p:cTn>
                                        <p:tgtEl>
                                          <p:spTgt spid="134"/>
                                        </p:tgtEl>
                                        <p:attrNameLst>
                                          <p:attrName>style.visibility</p:attrName>
                                        </p:attrNameLst>
                                      </p:cBhvr>
                                      <p:to>
                                        <p:strVal val="visible"/>
                                      </p:to>
                                    </p:set>
                                    <p:animEffect transition="in" filter="fade">
                                      <p:cBhvr>
                                        <p:cTn id="499" dur="60"/>
                                        <p:tgtEl>
                                          <p:spTgt spid="134"/>
                                        </p:tgtEl>
                                      </p:cBhvr>
                                    </p:animEffect>
                                  </p:childTnLst>
                                </p:cTn>
                              </p:par>
                            </p:childTnLst>
                          </p:cTn>
                        </p:par>
                        <p:par>
                          <p:cTn id="500" fill="hold">
                            <p:stCondLst>
                              <p:cond delay="15187"/>
                            </p:stCondLst>
                            <p:childTnLst>
                              <p:par>
                                <p:cTn id="501" presetID="10" presetClass="entr" presetSubtype="0" fill="hold" nodeType="afterEffect">
                                  <p:stCondLst>
                                    <p:cond delay="0"/>
                                  </p:stCondLst>
                                  <p:childTnLst>
                                    <p:set>
                                      <p:cBhvr>
                                        <p:cTn id="502" dur="1" fill="hold">
                                          <p:stCondLst>
                                            <p:cond delay="0"/>
                                          </p:stCondLst>
                                        </p:cTn>
                                        <p:tgtEl>
                                          <p:spTgt spid="135"/>
                                        </p:tgtEl>
                                        <p:attrNameLst>
                                          <p:attrName>style.visibility</p:attrName>
                                        </p:attrNameLst>
                                      </p:cBhvr>
                                      <p:to>
                                        <p:strVal val="visible"/>
                                      </p:to>
                                    </p:set>
                                    <p:animEffect transition="in" filter="fade">
                                      <p:cBhvr>
                                        <p:cTn id="503" dur="60"/>
                                        <p:tgtEl>
                                          <p:spTgt spid="135"/>
                                        </p:tgtEl>
                                      </p:cBhvr>
                                    </p:animEffect>
                                  </p:childTnLst>
                                </p:cTn>
                              </p:par>
                            </p:childTnLst>
                          </p:cTn>
                        </p:par>
                        <p:par>
                          <p:cTn id="504" fill="hold">
                            <p:stCondLst>
                              <p:cond delay="15247"/>
                            </p:stCondLst>
                            <p:childTnLst>
                              <p:par>
                                <p:cTn id="505" presetID="10" presetClass="entr" presetSubtype="0" fill="hold" nodeType="afterEffect">
                                  <p:stCondLst>
                                    <p:cond delay="0"/>
                                  </p:stCondLst>
                                  <p:childTnLst>
                                    <p:set>
                                      <p:cBhvr>
                                        <p:cTn id="506" dur="1" fill="hold">
                                          <p:stCondLst>
                                            <p:cond delay="0"/>
                                          </p:stCondLst>
                                        </p:cTn>
                                        <p:tgtEl>
                                          <p:spTgt spid="136"/>
                                        </p:tgtEl>
                                        <p:attrNameLst>
                                          <p:attrName>style.visibility</p:attrName>
                                        </p:attrNameLst>
                                      </p:cBhvr>
                                      <p:to>
                                        <p:strVal val="visible"/>
                                      </p:to>
                                    </p:set>
                                    <p:animEffect transition="in" filter="fade">
                                      <p:cBhvr>
                                        <p:cTn id="507" dur="60"/>
                                        <p:tgtEl>
                                          <p:spTgt spid="136"/>
                                        </p:tgtEl>
                                      </p:cBhvr>
                                    </p:animEffect>
                                  </p:childTnLst>
                                </p:cTn>
                              </p:par>
                            </p:childTnLst>
                          </p:cTn>
                        </p:par>
                        <p:par>
                          <p:cTn id="508" fill="hold">
                            <p:stCondLst>
                              <p:cond delay="15307"/>
                            </p:stCondLst>
                            <p:childTnLst>
                              <p:par>
                                <p:cTn id="509" presetID="10" presetClass="entr" presetSubtype="0" fill="hold" nodeType="afterEffect">
                                  <p:stCondLst>
                                    <p:cond delay="0"/>
                                  </p:stCondLst>
                                  <p:childTnLst>
                                    <p:set>
                                      <p:cBhvr>
                                        <p:cTn id="510" dur="1" fill="hold">
                                          <p:stCondLst>
                                            <p:cond delay="0"/>
                                          </p:stCondLst>
                                        </p:cTn>
                                        <p:tgtEl>
                                          <p:spTgt spid="137"/>
                                        </p:tgtEl>
                                        <p:attrNameLst>
                                          <p:attrName>style.visibility</p:attrName>
                                        </p:attrNameLst>
                                      </p:cBhvr>
                                      <p:to>
                                        <p:strVal val="visible"/>
                                      </p:to>
                                    </p:set>
                                    <p:animEffect transition="in" filter="fade">
                                      <p:cBhvr>
                                        <p:cTn id="511" dur="60"/>
                                        <p:tgtEl>
                                          <p:spTgt spid="137"/>
                                        </p:tgtEl>
                                      </p:cBhvr>
                                    </p:animEffect>
                                  </p:childTnLst>
                                </p:cTn>
                              </p:par>
                            </p:childTnLst>
                          </p:cTn>
                        </p:par>
                        <p:par>
                          <p:cTn id="512" fill="hold">
                            <p:stCondLst>
                              <p:cond delay="15367"/>
                            </p:stCondLst>
                            <p:childTnLst>
                              <p:par>
                                <p:cTn id="513" presetID="10" presetClass="entr" presetSubtype="0" fill="hold" nodeType="afterEffect">
                                  <p:stCondLst>
                                    <p:cond delay="0"/>
                                  </p:stCondLst>
                                  <p:childTnLst>
                                    <p:set>
                                      <p:cBhvr>
                                        <p:cTn id="514" dur="1" fill="hold">
                                          <p:stCondLst>
                                            <p:cond delay="0"/>
                                          </p:stCondLst>
                                        </p:cTn>
                                        <p:tgtEl>
                                          <p:spTgt spid="138"/>
                                        </p:tgtEl>
                                        <p:attrNameLst>
                                          <p:attrName>style.visibility</p:attrName>
                                        </p:attrNameLst>
                                      </p:cBhvr>
                                      <p:to>
                                        <p:strVal val="visible"/>
                                      </p:to>
                                    </p:set>
                                    <p:animEffect transition="in" filter="fade">
                                      <p:cBhvr>
                                        <p:cTn id="515" dur="60"/>
                                        <p:tgtEl>
                                          <p:spTgt spid="138"/>
                                        </p:tgtEl>
                                      </p:cBhvr>
                                    </p:animEffect>
                                  </p:childTnLst>
                                </p:cTn>
                              </p:par>
                            </p:childTnLst>
                          </p:cTn>
                        </p:par>
                        <p:par>
                          <p:cTn id="516" fill="hold">
                            <p:stCondLst>
                              <p:cond delay="15427"/>
                            </p:stCondLst>
                            <p:childTnLst>
                              <p:par>
                                <p:cTn id="517" presetID="10" presetClass="entr" presetSubtype="0" fill="hold" nodeType="afterEffect">
                                  <p:stCondLst>
                                    <p:cond delay="0"/>
                                  </p:stCondLst>
                                  <p:childTnLst>
                                    <p:set>
                                      <p:cBhvr>
                                        <p:cTn id="518" dur="1" fill="hold">
                                          <p:stCondLst>
                                            <p:cond delay="0"/>
                                          </p:stCondLst>
                                        </p:cTn>
                                        <p:tgtEl>
                                          <p:spTgt spid="139"/>
                                        </p:tgtEl>
                                        <p:attrNameLst>
                                          <p:attrName>style.visibility</p:attrName>
                                        </p:attrNameLst>
                                      </p:cBhvr>
                                      <p:to>
                                        <p:strVal val="visible"/>
                                      </p:to>
                                    </p:set>
                                    <p:animEffect transition="in" filter="fade">
                                      <p:cBhvr>
                                        <p:cTn id="519" dur="60"/>
                                        <p:tgtEl>
                                          <p:spTgt spid="139"/>
                                        </p:tgtEl>
                                      </p:cBhvr>
                                    </p:animEffect>
                                  </p:childTnLst>
                                </p:cTn>
                              </p:par>
                            </p:childTnLst>
                          </p:cTn>
                        </p:par>
                        <p:par>
                          <p:cTn id="520" fill="hold">
                            <p:stCondLst>
                              <p:cond delay="15487"/>
                            </p:stCondLst>
                            <p:childTnLst>
                              <p:par>
                                <p:cTn id="521" presetID="10" presetClass="entr" presetSubtype="0" fill="hold" nodeType="afterEffect">
                                  <p:stCondLst>
                                    <p:cond delay="0"/>
                                  </p:stCondLst>
                                  <p:childTnLst>
                                    <p:set>
                                      <p:cBhvr>
                                        <p:cTn id="522" dur="1" fill="hold">
                                          <p:stCondLst>
                                            <p:cond delay="0"/>
                                          </p:stCondLst>
                                        </p:cTn>
                                        <p:tgtEl>
                                          <p:spTgt spid="140"/>
                                        </p:tgtEl>
                                        <p:attrNameLst>
                                          <p:attrName>style.visibility</p:attrName>
                                        </p:attrNameLst>
                                      </p:cBhvr>
                                      <p:to>
                                        <p:strVal val="visible"/>
                                      </p:to>
                                    </p:set>
                                    <p:animEffect transition="in" filter="fade">
                                      <p:cBhvr>
                                        <p:cTn id="523" dur="60"/>
                                        <p:tgtEl>
                                          <p:spTgt spid="140"/>
                                        </p:tgtEl>
                                      </p:cBhvr>
                                    </p:animEffect>
                                  </p:childTnLst>
                                </p:cTn>
                              </p:par>
                            </p:childTnLst>
                          </p:cTn>
                        </p:par>
                        <p:par>
                          <p:cTn id="524" fill="hold">
                            <p:stCondLst>
                              <p:cond delay="15547"/>
                            </p:stCondLst>
                            <p:childTnLst>
                              <p:par>
                                <p:cTn id="525" presetID="10" presetClass="entr" presetSubtype="0" fill="hold" nodeType="afterEffect">
                                  <p:stCondLst>
                                    <p:cond delay="0"/>
                                  </p:stCondLst>
                                  <p:childTnLst>
                                    <p:set>
                                      <p:cBhvr>
                                        <p:cTn id="526" dur="1" fill="hold">
                                          <p:stCondLst>
                                            <p:cond delay="0"/>
                                          </p:stCondLst>
                                        </p:cTn>
                                        <p:tgtEl>
                                          <p:spTgt spid="141"/>
                                        </p:tgtEl>
                                        <p:attrNameLst>
                                          <p:attrName>style.visibility</p:attrName>
                                        </p:attrNameLst>
                                      </p:cBhvr>
                                      <p:to>
                                        <p:strVal val="visible"/>
                                      </p:to>
                                    </p:set>
                                    <p:animEffect transition="in" filter="fade">
                                      <p:cBhvr>
                                        <p:cTn id="527" dur="60"/>
                                        <p:tgtEl>
                                          <p:spTgt spid="141"/>
                                        </p:tgtEl>
                                      </p:cBhvr>
                                    </p:animEffect>
                                  </p:childTnLst>
                                </p:cTn>
                              </p:par>
                            </p:childTnLst>
                          </p:cTn>
                        </p:par>
                        <p:par>
                          <p:cTn id="528" fill="hold">
                            <p:stCondLst>
                              <p:cond delay="15607"/>
                            </p:stCondLst>
                            <p:childTnLst>
                              <p:par>
                                <p:cTn id="529" presetID="10" presetClass="entr" presetSubtype="0" fill="hold" nodeType="afterEffect">
                                  <p:stCondLst>
                                    <p:cond delay="0"/>
                                  </p:stCondLst>
                                  <p:childTnLst>
                                    <p:set>
                                      <p:cBhvr>
                                        <p:cTn id="530" dur="1" fill="hold">
                                          <p:stCondLst>
                                            <p:cond delay="0"/>
                                          </p:stCondLst>
                                        </p:cTn>
                                        <p:tgtEl>
                                          <p:spTgt spid="142"/>
                                        </p:tgtEl>
                                        <p:attrNameLst>
                                          <p:attrName>style.visibility</p:attrName>
                                        </p:attrNameLst>
                                      </p:cBhvr>
                                      <p:to>
                                        <p:strVal val="visible"/>
                                      </p:to>
                                    </p:set>
                                    <p:animEffect transition="in" filter="fade">
                                      <p:cBhvr>
                                        <p:cTn id="531" dur="60"/>
                                        <p:tgtEl>
                                          <p:spTgt spid="142"/>
                                        </p:tgtEl>
                                      </p:cBhvr>
                                    </p:animEffect>
                                  </p:childTnLst>
                                </p:cTn>
                              </p:par>
                            </p:childTnLst>
                          </p:cTn>
                        </p:par>
                        <p:par>
                          <p:cTn id="532" fill="hold">
                            <p:stCondLst>
                              <p:cond delay="15667"/>
                            </p:stCondLst>
                            <p:childTnLst>
                              <p:par>
                                <p:cTn id="533" presetID="10" presetClass="entr" presetSubtype="0" fill="hold" nodeType="afterEffect">
                                  <p:stCondLst>
                                    <p:cond delay="0"/>
                                  </p:stCondLst>
                                  <p:childTnLst>
                                    <p:set>
                                      <p:cBhvr>
                                        <p:cTn id="534" dur="1" fill="hold">
                                          <p:stCondLst>
                                            <p:cond delay="0"/>
                                          </p:stCondLst>
                                        </p:cTn>
                                        <p:tgtEl>
                                          <p:spTgt spid="143"/>
                                        </p:tgtEl>
                                        <p:attrNameLst>
                                          <p:attrName>style.visibility</p:attrName>
                                        </p:attrNameLst>
                                      </p:cBhvr>
                                      <p:to>
                                        <p:strVal val="visible"/>
                                      </p:to>
                                    </p:set>
                                    <p:animEffect transition="in" filter="fade">
                                      <p:cBhvr>
                                        <p:cTn id="535" dur="60"/>
                                        <p:tgtEl>
                                          <p:spTgt spid="143"/>
                                        </p:tgtEl>
                                      </p:cBhvr>
                                    </p:animEffect>
                                  </p:childTnLst>
                                </p:cTn>
                              </p:par>
                            </p:childTnLst>
                          </p:cTn>
                        </p:par>
                        <p:par>
                          <p:cTn id="536" fill="hold">
                            <p:stCondLst>
                              <p:cond delay="15727"/>
                            </p:stCondLst>
                            <p:childTnLst>
                              <p:par>
                                <p:cTn id="537" presetID="10" presetClass="entr" presetSubtype="0" fill="hold" nodeType="afterEffect">
                                  <p:stCondLst>
                                    <p:cond delay="0"/>
                                  </p:stCondLst>
                                  <p:childTnLst>
                                    <p:set>
                                      <p:cBhvr>
                                        <p:cTn id="538" dur="1" fill="hold">
                                          <p:stCondLst>
                                            <p:cond delay="0"/>
                                          </p:stCondLst>
                                        </p:cTn>
                                        <p:tgtEl>
                                          <p:spTgt spid="144"/>
                                        </p:tgtEl>
                                        <p:attrNameLst>
                                          <p:attrName>style.visibility</p:attrName>
                                        </p:attrNameLst>
                                      </p:cBhvr>
                                      <p:to>
                                        <p:strVal val="visible"/>
                                      </p:to>
                                    </p:set>
                                    <p:animEffect transition="in" filter="fade">
                                      <p:cBhvr>
                                        <p:cTn id="539" dur="60"/>
                                        <p:tgtEl>
                                          <p:spTgt spid="144"/>
                                        </p:tgtEl>
                                      </p:cBhvr>
                                    </p:animEffect>
                                  </p:childTnLst>
                                </p:cTn>
                              </p:par>
                            </p:childTnLst>
                          </p:cTn>
                        </p:par>
                        <p:par>
                          <p:cTn id="540" fill="hold">
                            <p:stCondLst>
                              <p:cond delay="15787"/>
                            </p:stCondLst>
                            <p:childTnLst>
                              <p:par>
                                <p:cTn id="541" presetID="10" presetClass="entr" presetSubtype="0" fill="hold" nodeType="afterEffect">
                                  <p:stCondLst>
                                    <p:cond delay="0"/>
                                  </p:stCondLst>
                                  <p:childTnLst>
                                    <p:set>
                                      <p:cBhvr>
                                        <p:cTn id="542" dur="1" fill="hold">
                                          <p:stCondLst>
                                            <p:cond delay="0"/>
                                          </p:stCondLst>
                                        </p:cTn>
                                        <p:tgtEl>
                                          <p:spTgt spid="145"/>
                                        </p:tgtEl>
                                        <p:attrNameLst>
                                          <p:attrName>style.visibility</p:attrName>
                                        </p:attrNameLst>
                                      </p:cBhvr>
                                      <p:to>
                                        <p:strVal val="visible"/>
                                      </p:to>
                                    </p:set>
                                    <p:animEffect transition="in" filter="fade">
                                      <p:cBhvr>
                                        <p:cTn id="543" dur="60"/>
                                        <p:tgtEl>
                                          <p:spTgt spid="145"/>
                                        </p:tgtEl>
                                      </p:cBhvr>
                                    </p:animEffect>
                                  </p:childTnLst>
                                </p:cTn>
                              </p:par>
                            </p:childTnLst>
                          </p:cTn>
                        </p:par>
                        <p:par>
                          <p:cTn id="544" fill="hold">
                            <p:stCondLst>
                              <p:cond delay="15847"/>
                            </p:stCondLst>
                            <p:childTnLst>
                              <p:par>
                                <p:cTn id="545" presetID="10" presetClass="entr" presetSubtype="0" fill="hold" nodeType="afterEffect">
                                  <p:stCondLst>
                                    <p:cond delay="0"/>
                                  </p:stCondLst>
                                  <p:childTnLst>
                                    <p:set>
                                      <p:cBhvr>
                                        <p:cTn id="546" dur="1" fill="hold">
                                          <p:stCondLst>
                                            <p:cond delay="0"/>
                                          </p:stCondLst>
                                        </p:cTn>
                                        <p:tgtEl>
                                          <p:spTgt spid="146"/>
                                        </p:tgtEl>
                                        <p:attrNameLst>
                                          <p:attrName>style.visibility</p:attrName>
                                        </p:attrNameLst>
                                      </p:cBhvr>
                                      <p:to>
                                        <p:strVal val="visible"/>
                                      </p:to>
                                    </p:set>
                                    <p:animEffect transition="in" filter="fade">
                                      <p:cBhvr>
                                        <p:cTn id="547" dur="60"/>
                                        <p:tgtEl>
                                          <p:spTgt spid="146"/>
                                        </p:tgtEl>
                                      </p:cBhvr>
                                    </p:animEffect>
                                  </p:childTnLst>
                                </p:cTn>
                              </p:par>
                            </p:childTnLst>
                          </p:cTn>
                        </p:par>
                        <p:par>
                          <p:cTn id="548" fill="hold">
                            <p:stCondLst>
                              <p:cond delay="15907"/>
                            </p:stCondLst>
                            <p:childTnLst>
                              <p:par>
                                <p:cTn id="549" presetID="10" presetClass="entr" presetSubtype="0" fill="hold" nodeType="afterEffect">
                                  <p:stCondLst>
                                    <p:cond delay="0"/>
                                  </p:stCondLst>
                                  <p:childTnLst>
                                    <p:set>
                                      <p:cBhvr>
                                        <p:cTn id="550" dur="1" fill="hold">
                                          <p:stCondLst>
                                            <p:cond delay="0"/>
                                          </p:stCondLst>
                                        </p:cTn>
                                        <p:tgtEl>
                                          <p:spTgt spid="147"/>
                                        </p:tgtEl>
                                        <p:attrNameLst>
                                          <p:attrName>style.visibility</p:attrName>
                                        </p:attrNameLst>
                                      </p:cBhvr>
                                      <p:to>
                                        <p:strVal val="visible"/>
                                      </p:to>
                                    </p:set>
                                    <p:animEffect transition="in" filter="fade">
                                      <p:cBhvr>
                                        <p:cTn id="551" dur="60"/>
                                        <p:tgtEl>
                                          <p:spTgt spid="147"/>
                                        </p:tgtEl>
                                      </p:cBhvr>
                                    </p:animEffect>
                                  </p:childTnLst>
                                </p:cTn>
                              </p:par>
                            </p:childTnLst>
                          </p:cTn>
                        </p:par>
                        <p:par>
                          <p:cTn id="552" fill="hold">
                            <p:stCondLst>
                              <p:cond delay="15967"/>
                            </p:stCondLst>
                            <p:childTnLst>
                              <p:par>
                                <p:cTn id="553" presetID="10" presetClass="entr" presetSubtype="0" fill="hold" nodeType="afterEffect">
                                  <p:stCondLst>
                                    <p:cond delay="0"/>
                                  </p:stCondLst>
                                  <p:childTnLst>
                                    <p:set>
                                      <p:cBhvr>
                                        <p:cTn id="554" dur="1" fill="hold">
                                          <p:stCondLst>
                                            <p:cond delay="0"/>
                                          </p:stCondLst>
                                        </p:cTn>
                                        <p:tgtEl>
                                          <p:spTgt spid="148"/>
                                        </p:tgtEl>
                                        <p:attrNameLst>
                                          <p:attrName>style.visibility</p:attrName>
                                        </p:attrNameLst>
                                      </p:cBhvr>
                                      <p:to>
                                        <p:strVal val="visible"/>
                                      </p:to>
                                    </p:set>
                                    <p:animEffect transition="in" filter="fade">
                                      <p:cBhvr>
                                        <p:cTn id="555" dur="60"/>
                                        <p:tgtEl>
                                          <p:spTgt spid="148"/>
                                        </p:tgtEl>
                                      </p:cBhvr>
                                    </p:animEffect>
                                  </p:childTnLst>
                                </p:cTn>
                              </p:par>
                            </p:childTnLst>
                          </p:cTn>
                        </p:par>
                        <p:par>
                          <p:cTn id="556" fill="hold">
                            <p:stCondLst>
                              <p:cond delay="16027"/>
                            </p:stCondLst>
                            <p:childTnLst>
                              <p:par>
                                <p:cTn id="557" presetID="10" presetClass="entr" presetSubtype="0" fill="hold" nodeType="afterEffect">
                                  <p:stCondLst>
                                    <p:cond delay="0"/>
                                  </p:stCondLst>
                                  <p:childTnLst>
                                    <p:set>
                                      <p:cBhvr>
                                        <p:cTn id="558" dur="1" fill="hold">
                                          <p:stCondLst>
                                            <p:cond delay="0"/>
                                          </p:stCondLst>
                                        </p:cTn>
                                        <p:tgtEl>
                                          <p:spTgt spid="149"/>
                                        </p:tgtEl>
                                        <p:attrNameLst>
                                          <p:attrName>style.visibility</p:attrName>
                                        </p:attrNameLst>
                                      </p:cBhvr>
                                      <p:to>
                                        <p:strVal val="visible"/>
                                      </p:to>
                                    </p:set>
                                    <p:animEffect transition="in" filter="fade">
                                      <p:cBhvr>
                                        <p:cTn id="559" dur="60"/>
                                        <p:tgtEl>
                                          <p:spTgt spid="149"/>
                                        </p:tgtEl>
                                      </p:cBhvr>
                                    </p:animEffect>
                                  </p:childTnLst>
                                </p:cTn>
                              </p:par>
                            </p:childTnLst>
                          </p:cTn>
                        </p:par>
                        <p:par>
                          <p:cTn id="560" fill="hold">
                            <p:stCondLst>
                              <p:cond delay="16087"/>
                            </p:stCondLst>
                            <p:childTnLst>
                              <p:par>
                                <p:cTn id="561" presetID="10" presetClass="entr" presetSubtype="0" fill="hold" nodeType="afterEffect">
                                  <p:stCondLst>
                                    <p:cond delay="0"/>
                                  </p:stCondLst>
                                  <p:childTnLst>
                                    <p:set>
                                      <p:cBhvr>
                                        <p:cTn id="562" dur="1" fill="hold">
                                          <p:stCondLst>
                                            <p:cond delay="0"/>
                                          </p:stCondLst>
                                        </p:cTn>
                                        <p:tgtEl>
                                          <p:spTgt spid="150"/>
                                        </p:tgtEl>
                                        <p:attrNameLst>
                                          <p:attrName>style.visibility</p:attrName>
                                        </p:attrNameLst>
                                      </p:cBhvr>
                                      <p:to>
                                        <p:strVal val="visible"/>
                                      </p:to>
                                    </p:set>
                                    <p:animEffect transition="in" filter="fade">
                                      <p:cBhvr>
                                        <p:cTn id="563" dur="60"/>
                                        <p:tgtEl>
                                          <p:spTgt spid="150"/>
                                        </p:tgtEl>
                                      </p:cBhvr>
                                    </p:animEffect>
                                  </p:childTnLst>
                                </p:cTn>
                              </p:par>
                            </p:childTnLst>
                          </p:cTn>
                        </p:par>
                        <p:par>
                          <p:cTn id="564" fill="hold">
                            <p:stCondLst>
                              <p:cond delay="16147"/>
                            </p:stCondLst>
                            <p:childTnLst>
                              <p:par>
                                <p:cTn id="565" presetID="10" presetClass="entr" presetSubtype="0" fill="hold" nodeType="afterEffect">
                                  <p:stCondLst>
                                    <p:cond delay="0"/>
                                  </p:stCondLst>
                                  <p:childTnLst>
                                    <p:set>
                                      <p:cBhvr>
                                        <p:cTn id="566" dur="1" fill="hold">
                                          <p:stCondLst>
                                            <p:cond delay="0"/>
                                          </p:stCondLst>
                                        </p:cTn>
                                        <p:tgtEl>
                                          <p:spTgt spid="151"/>
                                        </p:tgtEl>
                                        <p:attrNameLst>
                                          <p:attrName>style.visibility</p:attrName>
                                        </p:attrNameLst>
                                      </p:cBhvr>
                                      <p:to>
                                        <p:strVal val="visible"/>
                                      </p:to>
                                    </p:set>
                                    <p:animEffect transition="in" filter="fade">
                                      <p:cBhvr>
                                        <p:cTn id="567" dur="60"/>
                                        <p:tgtEl>
                                          <p:spTgt spid="151"/>
                                        </p:tgtEl>
                                      </p:cBhvr>
                                    </p:animEffect>
                                  </p:childTnLst>
                                </p:cTn>
                              </p:par>
                            </p:childTnLst>
                          </p:cTn>
                        </p:par>
                        <p:par>
                          <p:cTn id="568" fill="hold">
                            <p:stCondLst>
                              <p:cond delay="16207"/>
                            </p:stCondLst>
                            <p:childTnLst>
                              <p:par>
                                <p:cTn id="569" presetID="10" presetClass="entr" presetSubtype="0" fill="hold" nodeType="afterEffect">
                                  <p:stCondLst>
                                    <p:cond delay="0"/>
                                  </p:stCondLst>
                                  <p:childTnLst>
                                    <p:set>
                                      <p:cBhvr>
                                        <p:cTn id="570" dur="1" fill="hold">
                                          <p:stCondLst>
                                            <p:cond delay="0"/>
                                          </p:stCondLst>
                                        </p:cTn>
                                        <p:tgtEl>
                                          <p:spTgt spid="152"/>
                                        </p:tgtEl>
                                        <p:attrNameLst>
                                          <p:attrName>style.visibility</p:attrName>
                                        </p:attrNameLst>
                                      </p:cBhvr>
                                      <p:to>
                                        <p:strVal val="visible"/>
                                      </p:to>
                                    </p:set>
                                    <p:animEffect transition="in" filter="fade">
                                      <p:cBhvr>
                                        <p:cTn id="571" dur="60"/>
                                        <p:tgtEl>
                                          <p:spTgt spid="152"/>
                                        </p:tgtEl>
                                      </p:cBhvr>
                                    </p:animEffect>
                                  </p:childTnLst>
                                </p:cTn>
                              </p:par>
                            </p:childTnLst>
                          </p:cTn>
                        </p:par>
                        <p:par>
                          <p:cTn id="572" fill="hold">
                            <p:stCondLst>
                              <p:cond delay="16267"/>
                            </p:stCondLst>
                            <p:childTnLst>
                              <p:par>
                                <p:cTn id="573" presetID="10" presetClass="entr" presetSubtype="0" fill="hold" grpId="0" nodeType="afterEffect">
                                  <p:stCondLst>
                                    <p:cond delay="0"/>
                                  </p:stCondLst>
                                  <p:childTnLst>
                                    <p:set>
                                      <p:cBhvr>
                                        <p:cTn id="574" dur="1" fill="hold">
                                          <p:stCondLst>
                                            <p:cond delay="0"/>
                                          </p:stCondLst>
                                        </p:cTn>
                                        <p:tgtEl>
                                          <p:spTgt spid="104"/>
                                        </p:tgtEl>
                                        <p:attrNameLst>
                                          <p:attrName>style.visibility</p:attrName>
                                        </p:attrNameLst>
                                      </p:cBhvr>
                                      <p:to>
                                        <p:strVal val="visible"/>
                                      </p:to>
                                    </p:set>
                                    <p:animEffect transition="in" filter="fade">
                                      <p:cBhvr>
                                        <p:cTn id="575" dur="901"/>
                                        <p:tgtEl>
                                          <p:spTgt spid="104"/>
                                        </p:tgtEl>
                                      </p:cBhvr>
                                    </p:animEffect>
                                  </p:childTnLst>
                                </p:cTn>
                              </p:par>
                            </p:childTnLst>
                          </p:cTn>
                        </p:par>
                        <p:par>
                          <p:cTn id="576" fill="hold">
                            <p:stCondLst>
                              <p:cond delay="17168"/>
                            </p:stCondLst>
                            <p:childTnLst>
                              <p:par>
                                <p:cTn id="577" presetID="10" presetClass="entr" presetSubtype="0" fill="hold" grpId="0" nodeType="afterEffect">
                                  <p:stCondLst>
                                    <p:cond delay="0"/>
                                  </p:stCondLst>
                                  <p:childTnLst>
                                    <p:set>
                                      <p:cBhvr>
                                        <p:cTn id="578" dur="1" fill="hold">
                                          <p:stCondLst>
                                            <p:cond delay="0"/>
                                          </p:stCondLst>
                                        </p:cTn>
                                        <p:tgtEl>
                                          <p:spTgt spid="105"/>
                                        </p:tgtEl>
                                        <p:attrNameLst>
                                          <p:attrName>style.visibility</p:attrName>
                                        </p:attrNameLst>
                                      </p:cBhvr>
                                      <p:to>
                                        <p:strVal val="visible"/>
                                      </p:to>
                                    </p:set>
                                    <p:animEffect transition="in" filter="fade">
                                      <p:cBhvr>
                                        <p:cTn id="579" dur="300"/>
                                        <p:tgtEl>
                                          <p:spTgt spid="105"/>
                                        </p:tgtEl>
                                      </p:cBhvr>
                                    </p:animEffect>
                                  </p:childTnLst>
                                </p:cTn>
                              </p:par>
                            </p:childTnLst>
                          </p:cTn>
                        </p:par>
                        <p:par>
                          <p:cTn id="580" fill="hold">
                            <p:stCondLst>
                              <p:cond delay="17468"/>
                            </p:stCondLst>
                            <p:childTnLst>
                              <p:par>
                                <p:cTn id="581" presetID="10" presetClass="entr" presetSubtype="0" fill="hold" grpId="0" nodeType="afterEffect">
                                  <p:stCondLst>
                                    <p:cond delay="0"/>
                                  </p:stCondLst>
                                  <p:childTnLst>
                                    <p:set>
                                      <p:cBhvr>
                                        <p:cTn id="582" dur="1" fill="hold">
                                          <p:stCondLst>
                                            <p:cond delay="0"/>
                                          </p:stCondLst>
                                        </p:cTn>
                                        <p:tgtEl>
                                          <p:spTgt spid="106"/>
                                        </p:tgtEl>
                                        <p:attrNameLst>
                                          <p:attrName>style.visibility</p:attrName>
                                        </p:attrNameLst>
                                      </p:cBhvr>
                                      <p:to>
                                        <p:strVal val="visible"/>
                                      </p:to>
                                    </p:set>
                                    <p:animEffect transition="in" filter="fade">
                                      <p:cBhvr>
                                        <p:cTn id="583" dur="300"/>
                                        <p:tgtEl>
                                          <p:spTgt spid="106"/>
                                        </p:tgtEl>
                                      </p:cBhvr>
                                    </p:animEffect>
                                  </p:childTnLst>
                                </p:cTn>
                              </p:par>
                            </p:childTnLst>
                          </p:cTn>
                        </p:par>
                        <p:par>
                          <p:cTn id="584" fill="hold">
                            <p:stCondLst>
                              <p:cond delay="17768"/>
                            </p:stCondLst>
                            <p:childTnLst>
                              <p:par>
                                <p:cTn id="585" presetID="10" presetClass="entr" presetSubtype="0" fill="hold" grpId="0" nodeType="afterEffect">
                                  <p:stCondLst>
                                    <p:cond delay="0"/>
                                  </p:stCondLst>
                                  <p:childTnLst>
                                    <p:set>
                                      <p:cBhvr>
                                        <p:cTn id="586" dur="1" fill="hold">
                                          <p:stCondLst>
                                            <p:cond delay="0"/>
                                          </p:stCondLst>
                                        </p:cTn>
                                        <p:tgtEl>
                                          <p:spTgt spid="107"/>
                                        </p:tgtEl>
                                        <p:attrNameLst>
                                          <p:attrName>style.visibility</p:attrName>
                                        </p:attrNameLst>
                                      </p:cBhvr>
                                      <p:to>
                                        <p:strVal val="visible"/>
                                      </p:to>
                                    </p:set>
                                    <p:animEffect transition="in" filter="fade">
                                      <p:cBhvr>
                                        <p:cTn id="587" dur="300"/>
                                        <p:tgtEl>
                                          <p:spTgt spid="107"/>
                                        </p:tgtEl>
                                      </p:cBhvr>
                                    </p:animEffect>
                                  </p:childTnLst>
                                </p:cTn>
                              </p:par>
                            </p:childTnLst>
                          </p:cTn>
                        </p:par>
                        <p:par>
                          <p:cTn id="588" fill="hold">
                            <p:stCondLst>
                              <p:cond delay="18068"/>
                            </p:stCondLst>
                            <p:childTnLst>
                              <p:par>
                                <p:cTn id="589" presetID="10" presetClass="entr" presetSubtype="0" fill="hold" grpId="0" nodeType="afterEffect">
                                  <p:stCondLst>
                                    <p:cond delay="0"/>
                                  </p:stCondLst>
                                  <p:childTnLst>
                                    <p:set>
                                      <p:cBhvr>
                                        <p:cTn id="590" dur="1" fill="hold">
                                          <p:stCondLst>
                                            <p:cond delay="0"/>
                                          </p:stCondLst>
                                        </p:cTn>
                                        <p:tgtEl>
                                          <p:spTgt spid="108"/>
                                        </p:tgtEl>
                                        <p:attrNameLst>
                                          <p:attrName>style.visibility</p:attrName>
                                        </p:attrNameLst>
                                      </p:cBhvr>
                                      <p:to>
                                        <p:strVal val="visible"/>
                                      </p:to>
                                    </p:set>
                                    <p:animEffect transition="in" filter="fade">
                                      <p:cBhvr>
                                        <p:cTn id="591" dur="300"/>
                                        <p:tgtEl>
                                          <p:spTgt spid="108"/>
                                        </p:tgtEl>
                                      </p:cBhvr>
                                    </p:animEffect>
                                  </p:childTnLst>
                                </p:cTn>
                              </p:par>
                            </p:childTnLst>
                          </p:cTn>
                        </p:par>
                        <p:par>
                          <p:cTn id="592" fill="hold">
                            <p:stCondLst>
                              <p:cond delay="18368"/>
                            </p:stCondLst>
                            <p:childTnLst>
                              <p:par>
                                <p:cTn id="593" presetID="10" presetClass="entr" presetSubtype="0" fill="hold" grpId="0" nodeType="afterEffect">
                                  <p:stCondLst>
                                    <p:cond delay="0"/>
                                  </p:stCondLst>
                                  <p:childTnLst>
                                    <p:set>
                                      <p:cBhvr>
                                        <p:cTn id="594" dur="1" fill="hold">
                                          <p:stCondLst>
                                            <p:cond delay="0"/>
                                          </p:stCondLst>
                                        </p:cTn>
                                        <p:tgtEl>
                                          <p:spTgt spid="109"/>
                                        </p:tgtEl>
                                        <p:attrNameLst>
                                          <p:attrName>style.visibility</p:attrName>
                                        </p:attrNameLst>
                                      </p:cBhvr>
                                      <p:to>
                                        <p:strVal val="visible"/>
                                      </p:to>
                                    </p:set>
                                    <p:animEffect transition="in" filter="fade">
                                      <p:cBhvr>
                                        <p:cTn id="595" dur="300"/>
                                        <p:tgtEl>
                                          <p:spTgt spid="109"/>
                                        </p:tgtEl>
                                      </p:cBhvr>
                                    </p:animEffect>
                                  </p:childTnLst>
                                </p:cTn>
                              </p:par>
                            </p:childTnLst>
                          </p:cTn>
                        </p:par>
                        <p:par>
                          <p:cTn id="596" fill="hold">
                            <p:stCondLst>
                              <p:cond delay="18668"/>
                            </p:stCondLst>
                            <p:childTnLst>
                              <p:par>
                                <p:cTn id="597" presetID="10" presetClass="entr" presetSubtype="0" fill="hold" grpId="0" nodeType="afterEffect">
                                  <p:stCondLst>
                                    <p:cond delay="0"/>
                                  </p:stCondLst>
                                  <p:childTnLst>
                                    <p:set>
                                      <p:cBhvr>
                                        <p:cTn id="598" dur="1" fill="hold">
                                          <p:stCondLst>
                                            <p:cond delay="0"/>
                                          </p:stCondLst>
                                        </p:cTn>
                                        <p:tgtEl>
                                          <p:spTgt spid="110"/>
                                        </p:tgtEl>
                                        <p:attrNameLst>
                                          <p:attrName>style.visibility</p:attrName>
                                        </p:attrNameLst>
                                      </p:cBhvr>
                                      <p:to>
                                        <p:strVal val="visible"/>
                                      </p:to>
                                    </p:set>
                                    <p:animEffect transition="in" filter="fade">
                                      <p:cBhvr>
                                        <p:cTn id="599" dur="901"/>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animBg="1"/>
      <p:bldP spid="9" grpId="0" animBg="1"/>
      <p:bldP spid="10" grpId="0" animBg="1"/>
      <p:bldP spid="11" grpId="0" animBg="1"/>
      <p:bldP spid="12" grpId="0"/>
      <p:bldP spid="55" grpId="0"/>
      <p:bldP spid="56" grpId="0" animBg="1"/>
      <p:bldP spid="57" grpId="0" animBg="1"/>
      <p:bldP spid="58" grpId="0" animBg="1"/>
      <p:bldP spid="59" grpId="0" animBg="1"/>
      <p:bldP spid="60" grpId="0" animBg="1"/>
      <p:bldP spid="61" grpId="0"/>
      <p:bldP spid="104" grpId="0"/>
      <p:bldP spid="105" grpId="0" animBg="1"/>
      <p:bldP spid="106" grpId="0" animBg="1"/>
      <p:bldP spid="107" grpId="0" animBg="1"/>
      <p:bldP spid="108" grpId="0" animBg="1"/>
      <p:bldP spid="109" grpId="0" animBg="1"/>
      <p:bldP spid="1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等腰三角形 36"/>
          <p:cNvSpPr/>
          <p:nvPr/>
        </p:nvSpPr>
        <p:spPr>
          <a:xfrm>
            <a:off x="3878263" y="1122363"/>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1" name="等腰三角形 36"/>
          <p:cNvSpPr/>
          <p:nvPr/>
        </p:nvSpPr>
        <p:spPr>
          <a:xfrm rot="7176392">
            <a:off x="4723606" y="2607469"/>
            <a:ext cx="1374775" cy="1201738"/>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8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2" name="等腰三角形 36"/>
          <p:cNvSpPr/>
          <p:nvPr/>
        </p:nvSpPr>
        <p:spPr>
          <a:xfrm rot="14423608" flipH="1">
            <a:off x="2982119" y="2624932"/>
            <a:ext cx="1374775" cy="1201737"/>
          </a:xfrm>
          <a:custGeom>
            <a:avLst/>
            <a:gdLst>
              <a:gd name="connsiteX0" fmla="*/ 0 w 1944216"/>
              <a:gd name="connsiteY0" fmla="*/ 1676048 h 1676048"/>
              <a:gd name="connsiteX1" fmla="*/ 972108 w 1944216"/>
              <a:gd name="connsiteY1" fmla="*/ 0 h 1676048"/>
              <a:gd name="connsiteX2" fmla="*/ 1944216 w 1944216"/>
              <a:gd name="connsiteY2" fmla="*/ 1676048 h 1676048"/>
              <a:gd name="connsiteX3" fmla="*/ 0 w 1944216"/>
              <a:gd name="connsiteY3" fmla="*/ 1676048 h 1676048"/>
              <a:gd name="connsiteX0" fmla="*/ 1944216 w 2035656"/>
              <a:gd name="connsiteY0" fmla="*/ 1676048 h 1767488"/>
              <a:gd name="connsiteX1" fmla="*/ 0 w 2035656"/>
              <a:gd name="connsiteY1" fmla="*/ 1676048 h 1767488"/>
              <a:gd name="connsiteX2" fmla="*/ 972108 w 2035656"/>
              <a:gd name="connsiteY2" fmla="*/ 0 h 1767488"/>
              <a:gd name="connsiteX3" fmla="*/ 2035656 w 2035656"/>
              <a:gd name="connsiteY3" fmla="*/ 1767488 h 1767488"/>
              <a:gd name="connsiteX0" fmla="*/ 0 w 2035656"/>
              <a:gd name="connsiteY0" fmla="*/ 1676048 h 1767488"/>
              <a:gd name="connsiteX1" fmla="*/ 972108 w 2035656"/>
              <a:gd name="connsiteY1" fmla="*/ 0 h 1767488"/>
              <a:gd name="connsiteX2" fmla="*/ 2035656 w 2035656"/>
              <a:gd name="connsiteY2" fmla="*/ 1767488 h 1767488"/>
              <a:gd name="connsiteX0" fmla="*/ 0 w 2000932"/>
              <a:gd name="connsiteY0" fmla="*/ 1676048 h 1709614"/>
              <a:gd name="connsiteX1" fmla="*/ 972108 w 2000932"/>
              <a:gd name="connsiteY1" fmla="*/ 0 h 1709614"/>
              <a:gd name="connsiteX2" fmla="*/ 2000932 w 2000932"/>
              <a:gd name="connsiteY2" fmla="*/ 1709614 h 1709614"/>
              <a:gd name="connsiteX0" fmla="*/ 0 w 1966208"/>
              <a:gd name="connsiteY0" fmla="*/ 1676048 h 1676048"/>
              <a:gd name="connsiteX1" fmla="*/ 972108 w 1966208"/>
              <a:gd name="connsiteY1" fmla="*/ 0 h 1676048"/>
              <a:gd name="connsiteX2" fmla="*/ 1966208 w 1966208"/>
              <a:gd name="connsiteY2" fmla="*/ 1628591 h 1676048"/>
              <a:gd name="connsiteX0" fmla="*/ 0 w 2024082"/>
              <a:gd name="connsiteY0" fmla="*/ 1676048 h 1698039"/>
              <a:gd name="connsiteX1" fmla="*/ 972108 w 2024082"/>
              <a:gd name="connsiteY1" fmla="*/ 0 h 1698039"/>
              <a:gd name="connsiteX2" fmla="*/ 2024082 w 2024082"/>
              <a:gd name="connsiteY2" fmla="*/ 1698039 h 1698039"/>
              <a:gd name="connsiteX0" fmla="*/ 0 w 1942196"/>
              <a:gd name="connsiteY0" fmla="*/ 1676048 h 1698039"/>
              <a:gd name="connsiteX1" fmla="*/ 972108 w 1942196"/>
              <a:gd name="connsiteY1" fmla="*/ 0 h 1698039"/>
              <a:gd name="connsiteX2" fmla="*/ 1942196 w 1942196"/>
              <a:gd name="connsiteY2" fmla="*/ 1698039 h 1698039"/>
            </a:gdLst>
            <a:ahLst/>
            <a:cxnLst>
              <a:cxn ang="0">
                <a:pos x="connsiteX0" y="connsiteY0"/>
              </a:cxn>
              <a:cxn ang="0">
                <a:pos x="connsiteX1" y="connsiteY1"/>
              </a:cxn>
              <a:cxn ang="0">
                <a:pos x="connsiteX2" y="connsiteY2"/>
              </a:cxn>
            </a:cxnLst>
            <a:rect l="l" t="t" r="r" b="b"/>
            <a:pathLst>
              <a:path w="1942196" h="1698039">
                <a:moveTo>
                  <a:pt x="0" y="1676048"/>
                </a:moveTo>
                <a:lnTo>
                  <a:pt x="972108" y="0"/>
                </a:lnTo>
                <a:cubicBezTo>
                  <a:pt x="1296144" y="558683"/>
                  <a:pt x="1942196" y="1698039"/>
                  <a:pt x="1942196" y="1698039"/>
                </a:cubicBezTo>
              </a:path>
            </a:pathLst>
          </a:custGeom>
          <a:noFill/>
          <a:ln w="101600">
            <a:solidFill>
              <a:schemeClr val="bg1">
                <a:alpha val="60000"/>
              </a:schemeClr>
            </a:solidFill>
            <a:headEnd type="triangle"/>
            <a:tailEnd type="non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3" name="TextBox 9"/>
          <p:cNvSpPr txBox="1"/>
          <p:nvPr/>
        </p:nvSpPr>
        <p:spPr>
          <a:xfrm>
            <a:off x="5724525" y="1895475"/>
            <a:ext cx="2579688" cy="1235075"/>
          </a:xfrm>
          <a:prstGeom prst="rect">
            <a:avLst/>
          </a:prstGeom>
          <a:noFill/>
        </p:spPr>
        <p:txBody>
          <a:bodyPr>
            <a:spAutoFit/>
          </a:bodyPr>
          <a:lstStyle/>
          <a:p>
            <a:pPr eaLnBrk="1" fontAlgn="auto" hangingPunct="1">
              <a:lnSpc>
                <a:spcPct val="150000"/>
              </a:lnSpc>
              <a:spcBef>
                <a:spcPts val="0"/>
              </a:spcBef>
              <a:spcAft>
                <a:spcPts val="0"/>
              </a:spcAft>
              <a:defRPr/>
            </a:pPr>
            <a:r>
              <a:rPr lang="en-US" altLang="zh-CN" sz="1350" dirty="0">
                <a:solidFill>
                  <a:schemeClr val="bg1"/>
                </a:solidFill>
                <a:latin typeface="微软雅黑" panose="020B0503020204020204" pitchFamily="34" charset="-122"/>
                <a:ea typeface="微软雅黑" panose="020B0503020204020204" pitchFamily="34" charset="-122"/>
              </a:rPr>
              <a:t>01 </a:t>
            </a:r>
            <a:r>
              <a:rPr lang="zh-CN" altLang="en-US" sz="1350" dirty="0">
                <a:solidFill>
                  <a:schemeClr val="bg1"/>
                </a:solidFill>
                <a:latin typeface="微软雅黑" panose="020B0503020204020204" pitchFamily="34" charset="-122"/>
                <a:ea typeface="微软雅黑" panose="020B0503020204020204" pitchFamily="34" charset="-122"/>
              </a:rPr>
              <a:t>说明性文字</a:t>
            </a:r>
            <a:endParaRPr lang="en-US" altLang="zh-CN" sz="1350" dirty="0">
              <a:solidFill>
                <a:schemeClr val="bg1"/>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文字说明性文字说明性文字说明性</a:t>
            </a:r>
            <a:endParaRPr lang="en-US" altLang="zh-CN" sz="1200" dirty="0">
              <a:solidFill>
                <a:schemeClr val="bg1"/>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文字说明性文字说明性文字说明性</a:t>
            </a:r>
          </a:p>
          <a:p>
            <a:pPr eaLnBrk="1" fontAlgn="auto" hangingPunct="1">
              <a:lnSpc>
                <a:spcPct val="150000"/>
              </a:lnSpc>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4" name="TextBox 10"/>
          <p:cNvSpPr txBox="1"/>
          <p:nvPr/>
        </p:nvSpPr>
        <p:spPr>
          <a:xfrm>
            <a:off x="971550" y="1895475"/>
            <a:ext cx="2581275" cy="1235075"/>
          </a:xfrm>
          <a:prstGeom prst="rect">
            <a:avLst/>
          </a:prstGeom>
          <a:noFill/>
        </p:spPr>
        <p:txBody>
          <a:bodyPr>
            <a:spAutoFit/>
          </a:bodyPr>
          <a:lstStyle/>
          <a:p>
            <a:pPr algn="r" eaLnBrk="1" fontAlgn="auto" hangingPunct="1">
              <a:lnSpc>
                <a:spcPct val="150000"/>
              </a:lnSpc>
              <a:spcBef>
                <a:spcPts val="0"/>
              </a:spcBef>
              <a:spcAft>
                <a:spcPts val="0"/>
              </a:spcAft>
              <a:defRPr/>
            </a:pPr>
            <a:r>
              <a:rPr lang="en-US" altLang="zh-CN" sz="1350" dirty="0">
                <a:solidFill>
                  <a:schemeClr val="bg1"/>
                </a:solidFill>
                <a:latin typeface="微软雅黑" panose="020B0503020204020204" pitchFamily="34" charset="-122"/>
                <a:ea typeface="微软雅黑" panose="020B0503020204020204" pitchFamily="34" charset="-122"/>
              </a:rPr>
              <a:t>02 </a:t>
            </a:r>
            <a:r>
              <a:rPr lang="zh-CN" altLang="en-US" sz="1350" dirty="0">
                <a:solidFill>
                  <a:schemeClr val="bg1"/>
                </a:solidFill>
                <a:latin typeface="微软雅黑" panose="020B0503020204020204" pitchFamily="34" charset="-122"/>
                <a:ea typeface="微软雅黑" panose="020B0503020204020204" pitchFamily="34" charset="-122"/>
              </a:rPr>
              <a:t>说明性文字</a:t>
            </a:r>
            <a:endParaRPr lang="en-US" altLang="zh-CN" sz="1350" dirty="0">
              <a:solidFill>
                <a:schemeClr val="bg1"/>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文字说明性文字说明性文字说明性</a:t>
            </a:r>
            <a:endParaRPr lang="en-US" altLang="zh-CN" sz="1200" dirty="0">
              <a:solidFill>
                <a:schemeClr val="bg1"/>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文字说明性文字说明性文字说明性</a:t>
            </a:r>
          </a:p>
          <a:p>
            <a:pPr eaLnBrk="1" fontAlgn="auto" hangingPunct="1">
              <a:lnSpc>
                <a:spcPct val="150000"/>
              </a:lnSpc>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TextBox 11"/>
          <p:cNvSpPr txBox="1"/>
          <p:nvPr/>
        </p:nvSpPr>
        <p:spPr>
          <a:xfrm>
            <a:off x="3281363" y="3598863"/>
            <a:ext cx="2581275" cy="1235075"/>
          </a:xfrm>
          <a:prstGeom prst="rect">
            <a:avLst/>
          </a:prstGeom>
          <a:noFill/>
        </p:spPr>
        <p:txBody>
          <a:bodyPr>
            <a:spAutoFit/>
          </a:bodyPr>
          <a:lstStyle/>
          <a:p>
            <a:pPr algn="ctr" eaLnBrk="1" fontAlgn="auto" hangingPunct="1">
              <a:lnSpc>
                <a:spcPct val="150000"/>
              </a:lnSpc>
              <a:spcBef>
                <a:spcPts val="0"/>
              </a:spcBef>
              <a:spcAft>
                <a:spcPts val="0"/>
              </a:spcAft>
              <a:defRPr/>
            </a:pPr>
            <a:r>
              <a:rPr lang="en-US" altLang="zh-CN" sz="1350" dirty="0">
                <a:solidFill>
                  <a:schemeClr val="bg1"/>
                </a:solidFill>
                <a:latin typeface="微软雅黑" panose="020B0503020204020204" pitchFamily="34" charset="-122"/>
                <a:ea typeface="微软雅黑" panose="020B0503020204020204" pitchFamily="34" charset="-122"/>
              </a:rPr>
              <a:t>03 </a:t>
            </a:r>
            <a:r>
              <a:rPr lang="zh-CN" altLang="en-US" sz="1350" dirty="0">
                <a:solidFill>
                  <a:schemeClr val="bg1"/>
                </a:solidFill>
                <a:latin typeface="微软雅黑" panose="020B0503020204020204" pitchFamily="34" charset="-122"/>
                <a:ea typeface="微软雅黑" panose="020B0503020204020204" pitchFamily="34" charset="-122"/>
              </a:rPr>
              <a:t>说明性文字</a:t>
            </a:r>
            <a:endParaRPr lang="en-US" altLang="zh-CN" sz="1350" dirty="0">
              <a:solidFill>
                <a:schemeClr val="bg1"/>
              </a:solidFill>
              <a:latin typeface="微软雅黑" panose="020B0503020204020204" pitchFamily="34" charset="-122"/>
              <a:ea typeface="微软雅黑" panose="020B0503020204020204" pitchFamily="34" charset="-122"/>
            </a:endParaRPr>
          </a:p>
          <a:p>
            <a:pPr algn="ctr" eaLnBrk="1" fontAlgn="auto" hangingPunct="1">
              <a:lnSpc>
                <a:spcPct val="150000"/>
              </a:lnSpc>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文字说明性文字说明性文字说明性</a:t>
            </a:r>
            <a:endParaRPr lang="en-US" altLang="zh-CN" sz="1200" dirty="0">
              <a:solidFill>
                <a:schemeClr val="bg1"/>
              </a:solidFill>
              <a:latin typeface="微软雅黑" panose="020B0503020204020204" pitchFamily="34" charset="-122"/>
              <a:ea typeface="微软雅黑" panose="020B0503020204020204" pitchFamily="34" charset="-122"/>
            </a:endParaRPr>
          </a:p>
          <a:p>
            <a:pPr eaLnBrk="1" fontAlgn="auto" hangingPunct="1">
              <a:lnSpc>
                <a:spcPct val="150000"/>
              </a:lnSpc>
              <a:spcBef>
                <a:spcPts val="0"/>
              </a:spcBef>
              <a:spcAft>
                <a:spcPts val="0"/>
              </a:spcAft>
              <a:defRPr/>
            </a:pPr>
            <a:r>
              <a:rPr lang="zh-CN" altLang="en-US" sz="1200" dirty="0">
                <a:solidFill>
                  <a:schemeClr val="bg1"/>
                </a:solidFill>
                <a:latin typeface="微软雅黑" panose="020B0503020204020204" pitchFamily="34" charset="-122"/>
                <a:ea typeface="微软雅黑" panose="020B0503020204020204" pitchFamily="34" charset="-122"/>
              </a:rPr>
              <a:t>文字说明性文字说明性文字说明性</a:t>
            </a:r>
          </a:p>
          <a:p>
            <a:pPr eaLnBrk="1" fontAlgn="auto" hangingPunct="1">
              <a:lnSpc>
                <a:spcPct val="150000"/>
              </a:lnSpc>
              <a:spcBef>
                <a:spcPts val="0"/>
              </a:spcBef>
              <a:spcAft>
                <a:spcPts val="0"/>
              </a:spcAft>
              <a:defRPr/>
            </a:pPr>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4488" y="2095500"/>
            <a:ext cx="849312"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1683693"/>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2882"/>
                            </p:stCondLst>
                            <p:childTnLst>
                              <p:par>
                                <p:cTn id="45" presetID="14" presetClass="entr" presetSubtype="10"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randombar(horizontal)">
                                      <p:cBhvr>
                                        <p:cTn id="47" dur="75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750"/>
                                        <p:tgtEl>
                                          <p:spTgt spid="10"/>
                                        </p:tgtEl>
                                      </p:cBhvr>
                                    </p:animEffect>
                                  </p:childTnLst>
                                </p:cTn>
                              </p:par>
                              <p:par>
                                <p:cTn id="51" presetID="22" presetClass="entr" presetSubtype="2" fill="hold" grpId="0" nodeType="withEffect">
                                  <p:stCondLst>
                                    <p:cond delay="250"/>
                                  </p:stCondLst>
                                  <p:childTnLst>
                                    <p:set>
                                      <p:cBhvr>
                                        <p:cTn id="52" dur="1" fill="hold">
                                          <p:stCondLst>
                                            <p:cond delay="0"/>
                                          </p:stCondLst>
                                        </p:cTn>
                                        <p:tgtEl>
                                          <p:spTgt spid="13"/>
                                        </p:tgtEl>
                                        <p:attrNameLst>
                                          <p:attrName>style.visibility</p:attrName>
                                        </p:attrNameLst>
                                      </p:cBhvr>
                                      <p:to>
                                        <p:strVal val="visible"/>
                                      </p:to>
                                    </p:set>
                                    <p:animEffect transition="in" filter="wipe(right)">
                                      <p:cBhvr>
                                        <p:cTn id="53" dur="500"/>
                                        <p:tgtEl>
                                          <p:spTgt spid="13"/>
                                        </p:tgtEl>
                                      </p:cBhvr>
                                    </p:animEffect>
                                  </p:childTnLst>
                                </p:cTn>
                              </p:par>
                            </p:childTnLst>
                          </p:cTn>
                        </p:par>
                        <p:par>
                          <p:cTn id="54" fill="hold">
                            <p:stCondLst>
                              <p:cond delay="3632"/>
                            </p:stCondLst>
                            <p:childTnLst>
                              <p:par>
                                <p:cTn id="55" presetID="22" presetClass="entr" presetSubtype="1" fill="hold" nodeType="after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750"/>
                                        <p:tgtEl>
                                          <p:spTgt spid="11"/>
                                        </p:tgtEl>
                                      </p:cBhvr>
                                    </p:animEffect>
                                  </p:childTnLst>
                                </p:cTn>
                              </p:par>
                              <p:par>
                                <p:cTn id="58" presetID="42" presetClass="entr" presetSubtype="0" fill="hold" grpId="0" nodeType="withEffect">
                                  <p:stCondLst>
                                    <p:cond delay="25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childTnLst>
                          </p:cTn>
                        </p:par>
                        <p:par>
                          <p:cTn id="63" fill="hold">
                            <p:stCondLst>
                              <p:cond delay="4882"/>
                            </p:stCondLst>
                            <p:childTnLst>
                              <p:par>
                                <p:cTn id="64" presetID="22" presetClass="entr" presetSubtype="2"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right)">
                                      <p:cBhvr>
                                        <p:cTn id="66" dur="750"/>
                                        <p:tgtEl>
                                          <p:spTgt spid="12"/>
                                        </p:tgtEl>
                                      </p:cBhvr>
                                    </p:animEffect>
                                  </p:childTnLst>
                                </p:cTn>
                              </p:par>
                              <p:par>
                                <p:cTn id="67" presetID="22" presetClass="entr" presetSubtype="8" fill="hold" grpId="0" nodeType="withEffect">
                                  <p:stCondLst>
                                    <p:cond delay="25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Teardrop 7"/>
          <p:cNvSpPr/>
          <p:nvPr/>
        </p:nvSpPr>
        <p:spPr>
          <a:xfrm rot="16200000">
            <a:off x="2395692" y="2686196"/>
            <a:ext cx="1466702" cy="1466703"/>
          </a:xfrm>
          <a:prstGeom prst="teardrop">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lIns="27000" tIns="27000" rIns="81000" bIns="34290" rtlCol="0" anchor="ctr"/>
          <a:lstStyle/>
          <a:p>
            <a:pPr algn="ctr"/>
            <a:endParaRPr lang="th-TH" sz="2700" dirty="0"/>
          </a:p>
        </p:txBody>
      </p:sp>
      <p:sp>
        <p:nvSpPr>
          <p:cNvPr id="11" name="Teardrop 10"/>
          <p:cNvSpPr/>
          <p:nvPr/>
        </p:nvSpPr>
        <p:spPr>
          <a:xfrm rot="10800000">
            <a:off x="2395691" y="1590892"/>
            <a:ext cx="1043633" cy="1043633"/>
          </a:xfrm>
          <a:prstGeom prst="teardrop">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68580" tIns="27000" rIns="27000" bIns="34290" rtlCol="0" anchor="ctr"/>
          <a:lstStyle/>
          <a:p>
            <a:pPr algn="ctr"/>
            <a:endParaRPr lang="th-TH" sz="3000" dirty="0"/>
          </a:p>
        </p:txBody>
      </p:sp>
      <p:sp>
        <p:nvSpPr>
          <p:cNvPr id="12" name="Teardrop 6"/>
          <p:cNvSpPr/>
          <p:nvPr/>
        </p:nvSpPr>
        <p:spPr>
          <a:xfrm>
            <a:off x="1301071" y="2686196"/>
            <a:ext cx="1043633" cy="1043633"/>
          </a:xfrm>
          <a:prstGeom prst="teardrop">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54000" rIns="81000" bIns="34290" rtlCol="0" anchor="ctr"/>
          <a:lstStyle/>
          <a:p>
            <a:pPr algn="ctr"/>
            <a:endParaRPr lang="th-TH" sz="2700" dirty="0"/>
          </a:p>
        </p:txBody>
      </p:sp>
      <p:sp>
        <p:nvSpPr>
          <p:cNvPr id="13" name="Teardrop 8"/>
          <p:cNvSpPr/>
          <p:nvPr/>
        </p:nvSpPr>
        <p:spPr>
          <a:xfrm rot="5400000">
            <a:off x="1295401" y="1601419"/>
            <a:ext cx="1043633" cy="1043633"/>
          </a:xfrm>
          <a:prstGeom prst="teardrop">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lIns="81000" tIns="27000" rIns="0" bIns="34290" rtlCol="0" anchor="ctr"/>
          <a:lstStyle/>
          <a:p>
            <a:pPr algn="ctr"/>
            <a:endParaRPr lang="th-TH" sz="2700" dirty="0"/>
          </a:p>
        </p:txBody>
      </p:sp>
      <p:sp>
        <p:nvSpPr>
          <p:cNvPr id="14" name="Freeform 52"/>
          <p:cNvSpPr>
            <a:spLocks noEditPoints="1"/>
          </p:cNvSpPr>
          <p:nvPr/>
        </p:nvSpPr>
        <p:spPr bwMode="auto">
          <a:xfrm>
            <a:off x="1608492" y="2950159"/>
            <a:ext cx="428789" cy="461315"/>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5" name="Freeform 42"/>
          <p:cNvSpPr>
            <a:spLocks noEditPoints="1"/>
          </p:cNvSpPr>
          <p:nvPr/>
        </p:nvSpPr>
        <p:spPr bwMode="auto">
          <a:xfrm>
            <a:off x="2895427" y="3180817"/>
            <a:ext cx="467231" cy="402173"/>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6" name="Freeform 178"/>
          <p:cNvSpPr>
            <a:spLocks noEditPoints="1"/>
          </p:cNvSpPr>
          <p:nvPr/>
        </p:nvSpPr>
        <p:spPr bwMode="auto">
          <a:xfrm>
            <a:off x="2683891" y="1947284"/>
            <a:ext cx="467231" cy="35190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sp>
        <p:nvSpPr>
          <p:cNvPr id="17" name="Freeform 86"/>
          <p:cNvSpPr>
            <a:spLocks noEditPoints="1"/>
          </p:cNvSpPr>
          <p:nvPr/>
        </p:nvSpPr>
        <p:spPr bwMode="auto">
          <a:xfrm>
            <a:off x="1662902" y="1875829"/>
            <a:ext cx="319968" cy="538355"/>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chemeClr val="bg1"/>
          </a:solidFill>
          <a:ln w="9525">
            <a:noFill/>
            <a:round/>
            <a:headEnd/>
            <a:tailEnd/>
          </a:ln>
        </p:spPr>
        <p:txBody>
          <a:bodyPr vert="horz" wrap="square" lIns="68580" tIns="34290" rIns="68580" bIns="34290" numCol="1" anchor="t" anchorCtr="0" compatLnSpc="1">
            <a:prstTxWarp prst="textNoShape">
              <a:avLst/>
            </a:prstTxWarp>
          </a:bodyPr>
          <a:lstStyle/>
          <a:p>
            <a:endParaRPr lang="en-US"/>
          </a:p>
        </p:txBody>
      </p:sp>
      <p:grpSp>
        <p:nvGrpSpPr>
          <p:cNvPr id="18" name="组合 17"/>
          <p:cNvGrpSpPr/>
          <p:nvPr/>
        </p:nvGrpSpPr>
        <p:grpSpPr>
          <a:xfrm>
            <a:off x="4625271" y="1601419"/>
            <a:ext cx="1557338" cy="1105394"/>
            <a:chOff x="6167028" y="2135225"/>
            <a:chExt cx="2076450" cy="1473858"/>
          </a:xfrm>
        </p:grpSpPr>
        <p:sp>
          <p:nvSpPr>
            <p:cNvPr id="19" name="Rounded Rectangle 72"/>
            <p:cNvSpPr/>
            <p:nvPr/>
          </p:nvSpPr>
          <p:spPr>
            <a:xfrm>
              <a:off x="6167028" y="2167575"/>
              <a:ext cx="1712307" cy="333530"/>
            </a:xfrm>
            <a:prstGeom prst="roundRect">
              <a:avLst>
                <a:gd name="adj" fmla="val 2111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文本框 19"/>
            <p:cNvSpPr txBox="1"/>
            <p:nvPr/>
          </p:nvSpPr>
          <p:spPr>
            <a:xfrm>
              <a:off x="6253049"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1" name="文本框 20"/>
            <p:cNvSpPr txBox="1"/>
            <p:nvPr/>
          </p:nvSpPr>
          <p:spPr>
            <a:xfrm>
              <a:off x="61670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22" name="组合 21"/>
          <p:cNvGrpSpPr/>
          <p:nvPr/>
        </p:nvGrpSpPr>
        <p:grpSpPr>
          <a:xfrm>
            <a:off x="6539796" y="1601419"/>
            <a:ext cx="1557338" cy="1105394"/>
            <a:chOff x="8719728" y="2135225"/>
            <a:chExt cx="2076450" cy="1473858"/>
          </a:xfrm>
        </p:grpSpPr>
        <p:sp>
          <p:nvSpPr>
            <p:cNvPr id="23" name="Rounded Rectangle 72"/>
            <p:cNvSpPr/>
            <p:nvPr/>
          </p:nvSpPr>
          <p:spPr>
            <a:xfrm>
              <a:off x="8786403" y="2167575"/>
              <a:ext cx="1712307" cy="333530"/>
            </a:xfrm>
            <a:prstGeom prst="roundRect">
              <a:avLst>
                <a:gd name="adj" fmla="val 2111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文本框 23"/>
            <p:cNvSpPr txBox="1"/>
            <p:nvPr/>
          </p:nvSpPr>
          <p:spPr>
            <a:xfrm>
              <a:off x="8872424" y="2135225"/>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5" name="文本框 24"/>
            <p:cNvSpPr txBox="1"/>
            <p:nvPr/>
          </p:nvSpPr>
          <p:spPr>
            <a:xfrm>
              <a:off x="8719728" y="2525710"/>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26" name="组合 25"/>
          <p:cNvGrpSpPr/>
          <p:nvPr/>
        </p:nvGrpSpPr>
        <p:grpSpPr>
          <a:xfrm>
            <a:off x="4625271" y="2950161"/>
            <a:ext cx="1557338" cy="1105394"/>
            <a:chOff x="6167028" y="3933546"/>
            <a:chExt cx="2076450" cy="1473858"/>
          </a:xfrm>
        </p:grpSpPr>
        <p:sp>
          <p:nvSpPr>
            <p:cNvPr id="27" name="Rounded Rectangle 72"/>
            <p:cNvSpPr/>
            <p:nvPr/>
          </p:nvSpPr>
          <p:spPr>
            <a:xfrm>
              <a:off x="6167028" y="3965896"/>
              <a:ext cx="1712307" cy="333530"/>
            </a:xfrm>
            <a:prstGeom prst="roundRect">
              <a:avLst>
                <a:gd name="adj" fmla="val 2111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文本框 27"/>
            <p:cNvSpPr txBox="1"/>
            <p:nvPr/>
          </p:nvSpPr>
          <p:spPr>
            <a:xfrm>
              <a:off x="6253049"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29" name="文本框 28"/>
            <p:cNvSpPr txBox="1"/>
            <p:nvPr/>
          </p:nvSpPr>
          <p:spPr>
            <a:xfrm>
              <a:off x="61670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grpSp>
        <p:nvGrpSpPr>
          <p:cNvPr id="30" name="组合 29"/>
          <p:cNvGrpSpPr/>
          <p:nvPr/>
        </p:nvGrpSpPr>
        <p:grpSpPr>
          <a:xfrm>
            <a:off x="6539796" y="2950161"/>
            <a:ext cx="1557338" cy="1105394"/>
            <a:chOff x="8719728" y="3933546"/>
            <a:chExt cx="2076450" cy="1473858"/>
          </a:xfrm>
        </p:grpSpPr>
        <p:sp>
          <p:nvSpPr>
            <p:cNvPr id="31" name="Rounded Rectangle 72"/>
            <p:cNvSpPr/>
            <p:nvPr/>
          </p:nvSpPr>
          <p:spPr>
            <a:xfrm>
              <a:off x="8786403" y="3965896"/>
              <a:ext cx="1712307" cy="333530"/>
            </a:xfrm>
            <a:prstGeom prst="roundRect">
              <a:avLst>
                <a:gd name="adj" fmla="val 2111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文本框 31"/>
            <p:cNvSpPr txBox="1"/>
            <p:nvPr/>
          </p:nvSpPr>
          <p:spPr>
            <a:xfrm>
              <a:off x="8872424" y="3933546"/>
              <a:ext cx="1540264" cy="430887"/>
            </a:xfrm>
            <a:prstGeom prst="rect">
              <a:avLst/>
            </a:prstGeom>
            <a:noFill/>
          </p:spPr>
          <p:txBody>
            <a:bodyPr wrap="square" rtlCol="0">
              <a:spAutoFit/>
            </a:bodyPr>
            <a:lstStyle/>
            <a:p>
              <a:r>
                <a:rPr lang="zh-CN" altLang="en-US" sz="1500" b="1" dirty="0">
                  <a:solidFill>
                    <a:schemeClr val="bg1"/>
                  </a:solidFill>
                  <a:latin typeface="微软雅黑" panose="020B0503020204020204" pitchFamily="34" charset="-122"/>
                  <a:ea typeface="微软雅黑" panose="020B0503020204020204" pitchFamily="34" charset="-122"/>
                </a:rPr>
                <a:t>请输入标题</a:t>
              </a:r>
            </a:p>
          </p:txBody>
        </p:sp>
        <p:sp>
          <p:nvSpPr>
            <p:cNvPr id="33" name="文本框 32"/>
            <p:cNvSpPr txBox="1"/>
            <p:nvPr/>
          </p:nvSpPr>
          <p:spPr>
            <a:xfrm>
              <a:off x="8719728" y="4324031"/>
              <a:ext cx="2076450" cy="1083373"/>
            </a:xfrm>
            <a:prstGeom prst="rect">
              <a:avLst/>
            </a:prstGeom>
            <a:noFill/>
          </p:spPr>
          <p:txBody>
            <a:bodyPr wrap="square" rtlCol="0">
              <a:spAutoFit/>
            </a:bodyPr>
            <a:lstStyle/>
            <a:p>
              <a:pPr>
                <a:lnSpc>
                  <a:spcPct val="130000"/>
                </a:lnSpc>
              </a:pPr>
              <a:r>
                <a:rPr lang="zh-CN" altLang="en-US" sz="1200" dirty="0">
                  <a:solidFill>
                    <a:schemeClr val="bg1"/>
                  </a:solidFill>
                  <a:latin typeface="微软雅黑" panose="020B0503020204020204" pitchFamily="34" charset="-122"/>
                  <a:ea typeface="微软雅黑" panose="020B0503020204020204" pitchFamily="34" charset="-122"/>
                </a:rPr>
                <a:t>请在此添加相关文字内容请在此添加相关文字内容</a:t>
              </a:r>
            </a:p>
          </p:txBody>
        </p:sp>
      </p:grpSp>
    </p:spTree>
    <p:extLst>
      <p:ext uri="{BB962C8B-B14F-4D97-AF65-F5344CB8AC3E}">
        <p14:creationId xmlns:p14="http://schemas.microsoft.com/office/powerpoint/2010/main" val="2473251611"/>
      </p:ext>
    </p:extLst>
  </p:cSld>
  <p:clrMapOvr>
    <a:masterClrMapping/>
  </p:clrMapOvr>
  <mc:AlternateContent xmlns:mc="http://schemas.openxmlformats.org/markup-compatibility/2006" xmlns:p14="http://schemas.microsoft.com/office/powerpoint/2010/main">
    <mc:Choice Requires="p14">
      <p:transition spd="slow" p14:dur="1200" advTm="0">
        <p14:prism/>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par>
                                <p:cTn id="44" presetID="42"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750"/>
                                        <p:tgtEl>
                                          <p:spTgt spid="10"/>
                                        </p:tgtEl>
                                      </p:cBhvr>
                                    </p:animEffect>
                                    <p:anim calcmode="lin" valueType="num">
                                      <p:cBhvr>
                                        <p:cTn id="47" dur="750" fill="hold"/>
                                        <p:tgtEl>
                                          <p:spTgt spid="10"/>
                                        </p:tgtEl>
                                        <p:attrNameLst>
                                          <p:attrName>ppt_x</p:attrName>
                                        </p:attrNameLst>
                                      </p:cBhvr>
                                      <p:tavLst>
                                        <p:tav tm="0">
                                          <p:val>
                                            <p:strVal val="#ppt_x"/>
                                          </p:val>
                                        </p:tav>
                                        <p:tav tm="100000">
                                          <p:val>
                                            <p:strVal val="#ppt_x"/>
                                          </p:val>
                                        </p:tav>
                                      </p:tavLst>
                                    </p:anim>
                                    <p:anim calcmode="lin" valueType="num">
                                      <p:cBhvr>
                                        <p:cTn id="48" dur="750" fill="hold"/>
                                        <p:tgtEl>
                                          <p:spTgt spid="10"/>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750"/>
                                        <p:tgtEl>
                                          <p:spTgt spid="15"/>
                                        </p:tgtEl>
                                      </p:cBhvr>
                                    </p:animEffect>
                                    <p:anim calcmode="lin" valueType="num">
                                      <p:cBhvr>
                                        <p:cTn id="52" dur="750" fill="hold"/>
                                        <p:tgtEl>
                                          <p:spTgt spid="15"/>
                                        </p:tgtEl>
                                        <p:attrNameLst>
                                          <p:attrName>ppt_x</p:attrName>
                                        </p:attrNameLst>
                                      </p:cBhvr>
                                      <p:tavLst>
                                        <p:tav tm="0">
                                          <p:val>
                                            <p:strVal val="#ppt_x"/>
                                          </p:val>
                                        </p:tav>
                                        <p:tav tm="100000">
                                          <p:val>
                                            <p:strVal val="#ppt_x"/>
                                          </p:val>
                                        </p:tav>
                                      </p:tavLst>
                                    </p:anim>
                                    <p:anim calcmode="lin" valueType="num">
                                      <p:cBhvr>
                                        <p:cTn id="53" dur="750" fill="hold"/>
                                        <p:tgtEl>
                                          <p:spTgt spid="15"/>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25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750"/>
                                        <p:tgtEl>
                                          <p:spTgt spid="11"/>
                                        </p:tgtEl>
                                      </p:cBhvr>
                                    </p:animEffect>
                                    <p:anim calcmode="lin" valueType="num">
                                      <p:cBhvr>
                                        <p:cTn id="57" dur="750" fill="hold"/>
                                        <p:tgtEl>
                                          <p:spTgt spid="11"/>
                                        </p:tgtEl>
                                        <p:attrNameLst>
                                          <p:attrName>ppt_x</p:attrName>
                                        </p:attrNameLst>
                                      </p:cBhvr>
                                      <p:tavLst>
                                        <p:tav tm="0">
                                          <p:val>
                                            <p:strVal val="#ppt_x"/>
                                          </p:val>
                                        </p:tav>
                                        <p:tav tm="100000">
                                          <p:val>
                                            <p:strVal val="#ppt_x"/>
                                          </p:val>
                                        </p:tav>
                                      </p:tavLst>
                                    </p:anim>
                                    <p:anim calcmode="lin" valueType="num">
                                      <p:cBhvr>
                                        <p:cTn id="58" dur="750" fill="hold"/>
                                        <p:tgtEl>
                                          <p:spTgt spid="11"/>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25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750"/>
                                        <p:tgtEl>
                                          <p:spTgt spid="16"/>
                                        </p:tgtEl>
                                      </p:cBhvr>
                                    </p:animEffect>
                                    <p:anim calcmode="lin" valueType="num">
                                      <p:cBhvr>
                                        <p:cTn id="62" dur="750" fill="hold"/>
                                        <p:tgtEl>
                                          <p:spTgt spid="16"/>
                                        </p:tgtEl>
                                        <p:attrNameLst>
                                          <p:attrName>ppt_x</p:attrName>
                                        </p:attrNameLst>
                                      </p:cBhvr>
                                      <p:tavLst>
                                        <p:tav tm="0">
                                          <p:val>
                                            <p:strVal val="#ppt_x"/>
                                          </p:val>
                                        </p:tav>
                                        <p:tav tm="100000">
                                          <p:val>
                                            <p:strVal val="#ppt_x"/>
                                          </p:val>
                                        </p:tav>
                                      </p:tavLst>
                                    </p:anim>
                                    <p:anim calcmode="lin" valueType="num">
                                      <p:cBhvr>
                                        <p:cTn id="63" dur="750" fill="hold"/>
                                        <p:tgtEl>
                                          <p:spTgt spid="1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50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750"/>
                                        <p:tgtEl>
                                          <p:spTgt spid="13"/>
                                        </p:tgtEl>
                                      </p:cBhvr>
                                    </p:animEffect>
                                    <p:anim calcmode="lin" valueType="num">
                                      <p:cBhvr>
                                        <p:cTn id="67" dur="750" fill="hold"/>
                                        <p:tgtEl>
                                          <p:spTgt spid="13"/>
                                        </p:tgtEl>
                                        <p:attrNameLst>
                                          <p:attrName>ppt_x</p:attrName>
                                        </p:attrNameLst>
                                      </p:cBhvr>
                                      <p:tavLst>
                                        <p:tav tm="0">
                                          <p:val>
                                            <p:strVal val="#ppt_x"/>
                                          </p:val>
                                        </p:tav>
                                        <p:tav tm="100000">
                                          <p:val>
                                            <p:strVal val="#ppt_x"/>
                                          </p:val>
                                        </p:tav>
                                      </p:tavLst>
                                    </p:anim>
                                    <p:anim calcmode="lin" valueType="num">
                                      <p:cBhvr>
                                        <p:cTn id="68" dur="750" fill="hold"/>
                                        <p:tgtEl>
                                          <p:spTgt spid="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50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750"/>
                                        <p:tgtEl>
                                          <p:spTgt spid="17"/>
                                        </p:tgtEl>
                                      </p:cBhvr>
                                    </p:animEffect>
                                    <p:anim calcmode="lin" valueType="num">
                                      <p:cBhvr>
                                        <p:cTn id="72" dur="750" fill="hold"/>
                                        <p:tgtEl>
                                          <p:spTgt spid="17"/>
                                        </p:tgtEl>
                                        <p:attrNameLst>
                                          <p:attrName>ppt_x</p:attrName>
                                        </p:attrNameLst>
                                      </p:cBhvr>
                                      <p:tavLst>
                                        <p:tav tm="0">
                                          <p:val>
                                            <p:strVal val="#ppt_x"/>
                                          </p:val>
                                        </p:tav>
                                        <p:tav tm="100000">
                                          <p:val>
                                            <p:strVal val="#ppt_x"/>
                                          </p:val>
                                        </p:tav>
                                      </p:tavLst>
                                    </p:anim>
                                    <p:anim calcmode="lin" valueType="num">
                                      <p:cBhvr>
                                        <p:cTn id="73" dur="750" fill="hold"/>
                                        <p:tgtEl>
                                          <p:spTgt spid="17"/>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50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1000"/>
                                        <p:tgtEl>
                                          <p:spTgt spid="12"/>
                                        </p:tgtEl>
                                      </p:cBhvr>
                                    </p:animEffect>
                                    <p:anim calcmode="lin" valueType="num">
                                      <p:cBhvr>
                                        <p:cTn id="77" dur="1000" fill="hold"/>
                                        <p:tgtEl>
                                          <p:spTgt spid="12"/>
                                        </p:tgtEl>
                                        <p:attrNameLst>
                                          <p:attrName>ppt_x</p:attrName>
                                        </p:attrNameLst>
                                      </p:cBhvr>
                                      <p:tavLst>
                                        <p:tav tm="0">
                                          <p:val>
                                            <p:strVal val="#ppt_x"/>
                                          </p:val>
                                        </p:tav>
                                        <p:tav tm="100000">
                                          <p:val>
                                            <p:strVal val="#ppt_x"/>
                                          </p:val>
                                        </p:tav>
                                      </p:tavLst>
                                    </p:anim>
                                    <p:anim calcmode="lin" valueType="num">
                                      <p:cBhvr>
                                        <p:cTn id="78" dur="1000" fill="hold"/>
                                        <p:tgtEl>
                                          <p:spTgt spid="1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50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par>
                                <p:cTn id="84" presetID="2" presetClass="entr" presetSubtype="4" fill="hold" nodeType="withEffect">
                                  <p:stCondLst>
                                    <p:cond delay="100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500" fill="hold"/>
                                        <p:tgtEl>
                                          <p:spTgt spid="18"/>
                                        </p:tgtEl>
                                        <p:attrNameLst>
                                          <p:attrName>ppt_x</p:attrName>
                                        </p:attrNameLst>
                                      </p:cBhvr>
                                      <p:tavLst>
                                        <p:tav tm="0">
                                          <p:val>
                                            <p:strVal val="#ppt_x"/>
                                          </p:val>
                                        </p:tav>
                                        <p:tav tm="100000">
                                          <p:val>
                                            <p:strVal val="#ppt_x"/>
                                          </p:val>
                                        </p:tav>
                                      </p:tavLst>
                                    </p:anim>
                                    <p:anim calcmode="lin" valueType="num">
                                      <p:cBhvr additive="base">
                                        <p:cTn id="87" dur="500" fill="hold"/>
                                        <p:tgtEl>
                                          <p:spTgt spid="18"/>
                                        </p:tgtEl>
                                        <p:attrNameLst>
                                          <p:attrName>ppt_y</p:attrName>
                                        </p:attrNameLst>
                                      </p:cBhvr>
                                      <p:tavLst>
                                        <p:tav tm="0">
                                          <p:val>
                                            <p:strVal val="1+#ppt_h/2"/>
                                          </p:val>
                                        </p:tav>
                                        <p:tav tm="100000">
                                          <p:val>
                                            <p:strVal val="#ppt_y"/>
                                          </p:val>
                                        </p:tav>
                                      </p:tavLst>
                                    </p:anim>
                                  </p:childTnLst>
                                </p:cTn>
                              </p:par>
                              <p:par>
                                <p:cTn id="88" presetID="2" presetClass="entr" presetSubtype="4" fill="hold" nodeType="withEffect">
                                  <p:stCondLst>
                                    <p:cond delay="1000"/>
                                  </p:stCondLst>
                                  <p:childTnLst>
                                    <p:set>
                                      <p:cBhvr>
                                        <p:cTn id="89" dur="1" fill="hold">
                                          <p:stCondLst>
                                            <p:cond delay="0"/>
                                          </p:stCondLst>
                                        </p:cTn>
                                        <p:tgtEl>
                                          <p:spTgt spid="22"/>
                                        </p:tgtEl>
                                        <p:attrNameLst>
                                          <p:attrName>style.visibility</p:attrName>
                                        </p:attrNameLst>
                                      </p:cBhvr>
                                      <p:to>
                                        <p:strVal val="visible"/>
                                      </p:to>
                                    </p:set>
                                    <p:anim calcmode="lin" valueType="num">
                                      <p:cBhvr additive="base">
                                        <p:cTn id="90" dur="500" fill="hold"/>
                                        <p:tgtEl>
                                          <p:spTgt spid="22"/>
                                        </p:tgtEl>
                                        <p:attrNameLst>
                                          <p:attrName>ppt_x</p:attrName>
                                        </p:attrNameLst>
                                      </p:cBhvr>
                                      <p:tavLst>
                                        <p:tav tm="0">
                                          <p:val>
                                            <p:strVal val="#ppt_x"/>
                                          </p:val>
                                        </p:tav>
                                        <p:tav tm="100000">
                                          <p:val>
                                            <p:strVal val="#ppt_x"/>
                                          </p:val>
                                        </p:tav>
                                      </p:tavLst>
                                    </p:anim>
                                    <p:anim calcmode="lin" valueType="num">
                                      <p:cBhvr additive="base">
                                        <p:cTn id="91" dur="500" fill="hold"/>
                                        <p:tgtEl>
                                          <p:spTgt spid="22"/>
                                        </p:tgtEl>
                                        <p:attrNameLst>
                                          <p:attrName>ppt_y</p:attrName>
                                        </p:attrNameLst>
                                      </p:cBhvr>
                                      <p:tavLst>
                                        <p:tav tm="0">
                                          <p:val>
                                            <p:strVal val="1+#ppt_h/2"/>
                                          </p:val>
                                        </p:tav>
                                        <p:tav tm="100000">
                                          <p:val>
                                            <p:strVal val="#ppt_y"/>
                                          </p:val>
                                        </p:tav>
                                      </p:tavLst>
                                    </p:anim>
                                  </p:childTnLst>
                                </p:cTn>
                              </p:par>
                              <p:par>
                                <p:cTn id="92" presetID="2" presetClass="entr" presetSubtype="4" fill="hold" nodeType="withEffect">
                                  <p:stCondLst>
                                    <p:cond delay="100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500" fill="hold"/>
                                        <p:tgtEl>
                                          <p:spTgt spid="26"/>
                                        </p:tgtEl>
                                        <p:attrNameLst>
                                          <p:attrName>ppt_x</p:attrName>
                                        </p:attrNameLst>
                                      </p:cBhvr>
                                      <p:tavLst>
                                        <p:tav tm="0">
                                          <p:val>
                                            <p:strVal val="#ppt_x"/>
                                          </p:val>
                                        </p:tav>
                                        <p:tav tm="100000">
                                          <p:val>
                                            <p:strVal val="#ppt_x"/>
                                          </p:val>
                                        </p:tav>
                                      </p:tavLst>
                                    </p:anim>
                                    <p:anim calcmode="lin" valueType="num">
                                      <p:cBhvr additive="base">
                                        <p:cTn id="95" dur="500" fill="hold"/>
                                        <p:tgtEl>
                                          <p:spTgt spid="26"/>
                                        </p:tgtEl>
                                        <p:attrNameLst>
                                          <p:attrName>ppt_y</p:attrName>
                                        </p:attrNameLst>
                                      </p:cBhvr>
                                      <p:tavLst>
                                        <p:tav tm="0">
                                          <p:val>
                                            <p:strVal val="1+#ppt_h/2"/>
                                          </p:val>
                                        </p:tav>
                                        <p:tav tm="100000">
                                          <p:val>
                                            <p:strVal val="#ppt_y"/>
                                          </p:val>
                                        </p:tav>
                                      </p:tavLst>
                                    </p:anim>
                                  </p:childTnLst>
                                </p:cTn>
                              </p:par>
                              <p:par>
                                <p:cTn id="96" presetID="2" presetClass="entr" presetSubtype="4" fill="hold" nodeType="withEffect">
                                  <p:stCondLst>
                                    <p:cond delay="1000"/>
                                  </p:stCondLst>
                                  <p:childTnLst>
                                    <p:set>
                                      <p:cBhvr>
                                        <p:cTn id="97" dur="1" fill="hold">
                                          <p:stCondLst>
                                            <p:cond delay="0"/>
                                          </p:stCondLst>
                                        </p:cTn>
                                        <p:tgtEl>
                                          <p:spTgt spid="30"/>
                                        </p:tgtEl>
                                        <p:attrNameLst>
                                          <p:attrName>style.visibility</p:attrName>
                                        </p:attrNameLst>
                                      </p:cBhvr>
                                      <p:to>
                                        <p:strVal val="visible"/>
                                      </p:to>
                                    </p:set>
                                    <p:anim calcmode="lin" valueType="num">
                                      <p:cBhvr additive="base">
                                        <p:cTn id="98" dur="500" fill="hold"/>
                                        <p:tgtEl>
                                          <p:spTgt spid="30"/>
                                        </p:tgtEl>
                                        <p:attrNameLst>
                                          <p:attrName>ppt_x</p:attrName>
                                        </p:attrNameLst>
                                      </p:cBhvr>
                                      <p:tavLst>
                                        <p:tav tm="0">
                                          <p:val>
                                            <p:strVal val="#ppt_x"/>
                                          </p:val>
                                        </p:tav>
                                        <p:tav tm="100000">
                                          <p:val>
                                            <p:strVal val="#ppt_x"/>
                                          </p:val>
                                        </p:tav>
                                      </p:tavLst>
                                    </p:anim>
                                    <p:anim calcmode="lin" valueType="num">
                                      <p:cBhvr additive="base">
                                        <p:cTn id="9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65700" y="2593813"/>
            <a:ext cx="4499080" cy="300082"/>
          </a:xfrm>
          <a:prstGeom prst="rect">
            <a:avLst/>
          </a:prstGeom>
          <a:noFill/>
        </p:spPr>
        <p:txBody>
          <a:bodyPr wrap="square" rtlCol="0">
            <a:spAutoFit/>
          </a:bodyPr>
          <a:lstStyle/>
          <a:p>
            <a:r>
              <a:rPr lang="zh-CN" altLang="en-US" dirty="0" smtClean="0">
                <a:solidFill>
                  <a:schemeClr val="bg1"/>
                </a:solidFill>
                <a:latin typeface="Myriad Pro Light" pitchFamily="34" charset="0"/>
              </a:rPr>
              <a:t>海棠</a:t>
            </a:r>
            <a:r>
              <a:rPr lang="en-US" altLang="zh-CN" dirty="0" smtClean="0">
                <a:solidFill>
                  <a:schemeClr val="bg1"/>
                </a:solidFill>
                <a:latin typeface="Myriad Pro Light" pitchFamily="34" charset="0"/>
              </a:rPr>
              <a:t>PPT</a:t>
            </a:r>
            <a:r>
              <a:rPr lang="zh-CN" altLang="en-US" dirty="0" smtClean="0">
                <a:solidFill>
                  <a:schemeClr val="bg1"/>
                </a:solidFill>
                <a:latin typeface="Myriad Pro Light" pitchFamily="34" charset="0"/>
              </a:rPr>
              <a:t>展示设计</a:t>
            </a:r>
            <a:endParaRPr lang="zh-CN" altLang="en-US" dirty="0">
              <a:solidFill>
                <a:schemeClr val="bg1"/>
              </a:solidFill>
              <a:latin typeface="Myriad Pro Light" pitchFamily="34" charset="0"/>
            </a:endParaRPr>
          </a:p>
        </p:txBody>
      </p:sp>
      <p:sp>
        <p:nvSpPr>
          <p:cNvPr id="5" name="TextBox 4"/>
          <p:cNvSpPr txBox="1"/>
          <p:nvPr/>
        </p:nvSpPr>
        <p:spPr>
          <a:xfrm>
            <a:off x="3365700" y="1270374"/>
            <a:ext cx="4027108" cy="1323439"/>
          </a:xfrm>
          <a:prstGeom prst="rect">
            <a:avLst/>
          </a:prstGeom>
          <a:noFill/>
        </p:spPr>
        <p:txBody>
          <a:bodyPr wrap="square" rtlCol="0">
            <a:spAutoFit/>
          </a:bodyPr>
          <a:lstStyle/>
          <a:p>
            <a:r>
              <a:rPr lang="zh-CN" altLang="en-US" sz="4000" dirty="0" smtClean="0">
                <a:solidFill>
                  <a:schemeClr val="bg1"/>
                </a:solidFill>
                <a:latin typeface="MyriadSetPro-Semibold" pitchFamily="2" charset="0"/>
              </a:rPr>
              <a:t>演示完毕，感谢您的聆听</a:t>
            </a:r>
            <a:endParaRPr lang="zh-CN" altLang="en-US" sz="4000" dirty="0">
              <a:solidFill>
                <a:schemeClr val="bg1"/>
              </a:solidFill>
              <a:latin typeface="MyriadSetPro-Semibold" pitchFamily="2" charset="0"/>
            </a:endParaRPr>
          </a:p>
        </p:txBody>
      </p:sp>
      <p:cxnSp>
        <p:nvCxnSpPr>
          <p:cNvPr id="6" name="肘形连接符 5"/>
          <p:cNvCxnSpPr>
            <a:stCxn id="5" idx="0"/>
            <a:endCxn id="4" idx="1"/>
          </p:cNvCxnSpPr>
          <p:nvPr/>
        </p:nvCxnSpPr>
        <p:spPr>
          <a:xfrm rot="16200000" flipH="1" flipV="1">
            <a:off x="3635737" y="1000337"/>
            <a:ext cx="1473480" cy="2013554"/>
          </a:xfrm>
          <a:prstGeom prst="bentConnector4">
            <a:avLst>
              <a:gd name="adj1" fmla="val -15514"/>
              <a:gd name="adj2" fmla="val 11135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a:grpSpLocks/>
          </p:cNvGrpSpPr>
          <p:nvPr/>
        </p:nvGrpSpPr>
        <p:grpSpPr bwMode="auto">
          <a:xfrm>
            <a:off x="4257101" y="3678501"/>
            <a:ext cx="588169" cy="588169"/>
            <a:chOff x="0" y="0"/>
            <a:chExt cx="784512" cy="784512"/>
          </a:xfrm>
        </p:grpSpPr>
        <p:sp>
          <p:nvSpPr>
            <p:cNvPr id="12" name="椭圆 11"/>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13" name="Freeform 129"/>
            <p:cNvSpPr>
              <a:spLocks noChangeAspect="1" noEditPoints="1" noChangeArrowheads="1"/>
            </p:cNvSpPr>
            <p:nvPr/>
          </p:nvSpPr>
          <p:spPr bwMode="auto">
            <a:xfrm>
              <a:off x="135246" y="135246"/>
              <a:ext cx="514020" cy="514020"/>
            </a:xfrm>
            <a:custGeom>
              <a:avLst/>
              <a:gdLst>
                <a:gd name="T0" fmla="*/ 254360 w 97"/>
                <a:gd name="T1" fmla="*/ 0 h 97"/>
                <a:gd name="T2" fmla="*/ 264959 w 97"/>
                <a:gd name="T3" fmla="*/ 0 h 97"/>
                <a:gd name="T4" fmla="*/ 280856 w 97"/>
                <a:gd name="T5" fmla="*/ 143078 h 97"/>
                <a:gd name="T6" fmla="*/ 259660 w 97"/>
                <a:gd name="T7" fmla="*/ 174873 h 97"/>
                <a:gd name="T8" fmla="*/ 259660 w 97"/>
                <a:gd name="T9" fmla="*/ 180172 h 97"/>
                <a:gd name="T10" fmla="*/ 196070 w 97"/>
                <a:gd name="T11" fmla="*/ 211967 h 97"/>
                <a:gd name="T12" fmla="*/ 121881 w 97"/>
                <a:gd name="T13" fmla="*/ 243762 h 97"/>
                <a:gd name="T14" fmla="*/ 95385 w 97"/>
                <a:gd name="T15" fmla="*/ 227865 h 97"/>
                <a:gd name="T16" fmla="*/ 68889 w 97"/>
                <a:gd name="T17" fmla="*/ 238463 h 97"/>
                <a:gd name="T18" fmla="*/ 5299 w 97"/>
                <a:gd name="T19" fmla="*/ 201369 h 97"/>
                <a:gd name="T20" fmla="*/ 254360 w 97"/>
                <a:gd name="T21" fmla="*/ 0 h 97"/>
                <a:gd name="T22" fmla="*/ 302053 w 97"/>
                <a:gd name="T23" fmla="*/ 5299 h 97"/>
                <a:gd name="T24" fmla="*/ 429233 w 97"/>
                <a:gd name="T25" fmla="*/ 63590 h 97"/>
                <a:gd name="T26" fmla="*/ 323250 w 97"/>
                <a:gd name="T27" fmla="*/ 143078 h 97"/>
                <a:gd name="T28" fmla="*/ 317950 w 97"/>
                <a:gd name="T29" fmla="*/ 137779 h 97"/>
                <a:gd name="T30" fmla="*/ 302053 w 97"/>
                <a:gd name="T31" fmla="*/ 5299 h 97"/>
                <a:gd name="T32" fmla="*/ 455729 w 97"/>
                <a:gd name="T33" fmla="*/ 90086 h 97"/>
                <a:gd name="T34" fmla="*/ 344446 w 97"/>
                <a:gd name="T35" fmla="*/ 174873 h 97"/>
                <a:gd name="T36" fmla="*/ 344446 w 97"/>
                <a:gd name="T37" fmla="*/ 174873 h 97"/>
                <a:gd name="T38" fmla="*/ 312651 w 97"/>
                <a:gd name="T39" fmla="*/ 211967 h 97"/>
                <a:gd name="T40" fmla="*/ 312651 w 97"/>
                <a:gd name="T41" fmla="*/ 238463 h 97"/>
                <a:gd name="T42" fmla="*/ 302053 w 97"/>
                <a:gd name="T43" fmla="*/ 333848 h 97"/>
                <a:gd name="T44" fmla="*/ 317950 w 97"/>
                <a:gd name="T45" fmla="*/ 360344 h 97"/>
                <a:gd name="T46" fmla="*/ 471627 w 97"/>
                <a:gd name="T47" fmla="*/ 397438 h 97"/>
                <a:gd name="T48" fmla="*/ 514020 w 97"/>
                <a:gd name="T49" fmla="*/ 254360 h 97"/>
                <a:gd name="T50" fmla="*/ 455729 w 97"/>
                <a:gd name="T51" fmla="*/ 90086 h 97"/>
                <a:gd name="T52" fmla="*/ 450430 w 97"/>
                <a:gd name="T53" fmla="*/ 429233 h 97"/>
                <a:gd name="T54" fmla="*/ 259660 w 97"/>
                <a:gd name="T55" fmla="*/ 514020 h 97"/>
                <a:gd name="T56" fmla="*/ 286155 w 97"/>
                <a:gd name="T57" fmla="*/ 408037 h 97"/>
                <a:gd name="T58" fmla="*/ 307352 w 97"/>
                <a:gd name="T59" fmla="*/ 392139 h 97"/>
                <a:gd name="T60" fmla="*/ 450430 w 97"/>
                <a:gd name="T61" fmla="*/ 429233 h 97"/>
                <a:gd name="T62" fmla="*/ 222565 w 97"/>
                <a:gd name="T63" fmla="*/ 514020 h 97"/>
                <a:gd name="T64" fmla="*/ 5299 w 97"/>
                <a:gd name="T65" fmla="*/ 317950 h 97"/>
                <a:gd name="T66" fmla="*/ 63590 w 97"/>
                <a:gd name="T67" fmla="*/ 302053 h 97"/>
                <a:gd name="T68" fmla="*/ 95385 w 97"/>
                <a:gd name="T69" fmla="*/ 312651 h 97"/>
                <a:gd name="T70" fmla="*/ 111283 w 97"/>
                <a:gd name="T71" fmla="*/ 307352 h 97"/>
                <a:gd name="T72" fmla="*/ 238463 w 97"/>
                <a:gd name="T73" fmla="*/ 370942 h 97"/>
                <a:gd name="T74" fmla="*/ 254360 w 97"/>
                <a:gd name="T75" fmla="*/ 397438 h 97"/>
                <a:gd name="T76" fmla="*/ 222565 w 97"/>
                <a:gd name="T77" fmla="*/ 514020 h 97"/>
                <a:gd name="T78" fmla="*/ 0 w 97"/>
                <a:gd name="T79" fmla="*/ 280856 h 97"/>
                <a:gd name="T80" fmla="*/ 42393 w 97"/>
                <a:gd name="T81" fmla="*/ 270258 h 97"/>
                <a:gd name="T82" fmla="*/ 0 w 97"/>
                <a:gd name="T83" fmla="*/ 238463 h 97"/>
                <a:gd name="T84" fmla="*/ 0 w 97"/>
                <a:gd name="T85" fmla="*/ 254360 h 97"/>
                <a:gd name="T86" fmla="*/ 0 w 97"/>
                <a:gd name="T87" fmla="*/ 280856 h 97"/>
                <a:gd name="T88" fmla="*/ 275557 w 97"/>
                <a:gd name="T89" fmla="*/ 211967 h 97"/>
                <a:gd name="T90" fmla="*/ 211967 w 97"/>
                <a:gd name="T91" fmla="*/ 243762 h 97"/>
                <a:gd name="T92" fmla="*/ 132479 w 97"/>
                <a:gd name="T93" fmla="*/ 275557 h 97"/>
                <a:gd name="T94" fmla="*/ 132479 w 97"/>
                <a:gd name="T95" fmla="*/ 275557 h 97"/>
                <a:gd name="T96" fmla="*/ 254360 w 97"/>
                <a:gd name="T97" fmla="*/ 333848 h 97"/>
                <a:gd name="T98" fmla="*/ 264959 w 97"/>
                <a:gd name="T99" fmla="*/ 328549 h 97"/>
                <a:gd name="T100" fmla="*/ 275557 w 97"/>
                <a:gd name="T101" fmla="*/ 233164 h 97"/>
                <a:gd name="T102" fmla="*/ 275557 w 97"/>
                <a:gd name="T103" fmla="*/ 211967 h 9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7"/>
                <a:gd name="T157" fmla="*/ 0 h 97"/>
                <a:gd name="T158" fmla="*/ 97 w 97"/>
                <a:gd name="T159" fmla="*/ 97 h 9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7" h="97">
                  <a:moveTo>
                    <a:pt x="48" y="0"/>
                  </a:moveTo>
                  <a:cubicBezTo>
                    <a:pt x="49" y="0"/>
                    <a:pt x="50" y="0"/>
                    <a:pt x="50" y="0"/>
                  </a:cubicBezTo>
                  <a:cubicBezTo>
                    <a:pt x="52" y="9"/>
                    <a:pt x="53" y="18"/>
                    <a:pt x="53" y="27"/>
                  </a:cubicBezTo>
                  <a:cubicBezTo>
                    <a:pt x="51" y="28"/>
                    <a:pt x="49" y="30"/>
                    <a:pt x="49" y="33"/>
                  </a:cubicBezTo>
                  <a:cubicBezTo>
                    <a:pt x="49" y="33"/>
                    <a:pt x="49" y="34"/>
                    <a:pt x="49" y="34"/>
                  </a:cubicBezTo>
                  <a:cubicBezTo>
                    <a:pt x="45" y="36"/>
                    <a:pt x="41" y="38"/>
                    <a:pt x="37" y="40"/>
                  </a:cubicBezTo>
                  <a:cubicBezTo>
                    <a:pt x="33" y="42"/>
                    <a:pt x="28" y="44"/>
                    <a:pt x="23" y="46"/>
                  </a:cubicBezTo>
                  <a:cubicBezTo>
                    <a:pt x="22" y="44"/>
                    <a:pt x="20" y="43"/>
                    <a:pt x="18" y="43"/>
                  </a:cubicBezTo>
                  <a:cubicBezTo>
                    <a:pt x="16" y="43"/>
                    <a:pt x="14" y="44"/>
                    <a:pt x="13" y="45"/>
                  </a:cubicBezTo>
                  <a:cubicBezTo>
                    <a:pt x="9" y="43"/>
                    <a:pt x="5" y="40"/>
                    <a:pt x="1" y="38"/>
                  </a:cubicBezTo>
                  <a:cubicBezTo>
                    <a:pt x="6" y="16"/>
                    <a:pt x="25" y="0"/>
                    <a:pt x="48" y="0"/>
                  </a:cubicBezTo>
                  <a:close/>
                  <a:moveTo>
                    <a:pt x="57" y="1"/>
                  </a:moveTo>
                  <a:cubicBezTo>
                    <a:pt x="66" y="2"/>
                    <a:pt x="74" y="6"/>
                    <a:pt x="81" y="12"/>
                  </a:cubicBezTo>
                  <a:cubicBezTo>
                    <a:pt x="75" y="17"/>
                    <a:pt x="68" y="22"/>
                    <a:pt x="61" y="27"/>
                  </a:cubicBezTo>
                  <a:cubicBezTo>
                    <a:pt x="61" y="26"/>
                    <a:pt x="60" y="26"/>
                    <a:pt x="60" y="26"/>
                  </a:cubicBezTo>
                  <a:cubicBezTo>
                    <a:pt x="60" y="17"/>
                    <a:pt x="59" y="9"/>
                    <a:pt x="57" y="1"/>
                  </a:cubicBezTo>
                  <a:close/>
                  <a:moveTo>
                    <a:pt x="86" y="17"/>
                  </a:moveTo>
                  <a:cubicBezTo>
                    <a:pt x="79" y="23"/>
                    <a:pt x="72" y="28"/>
                    <a:pt x="65" y="33"/>
                  </a:cubicBezTo>
                  <a:cubicBezTo>
                    <a:pt x="65" y="33"/>
                    <a:pt x="65" y="33"/>
                    <a:pt x="65" y="33"/>
                  </a:cubicBezTo>
                  <a:cubicBezTo>
                    <a:pt x="65" y="36"/>
                    <a:pt x="62" y="39"/>
                    <a:pt x="59" y="40"/>
                  </a:cubicBezTo>
                  <a:cubicBezTo>
                    <a:pt x="59" y="42"/>
                    <a:pt x="59" y="43"/>
                    <a:pt x="59" y="45"/>
                  </a:cubicBezTo>
                  <a:cubicBezTo>
                    <a:pt x="59" y="51"/>
                    <a:pt x="58" y="57"/>
                    <a:pt x="57" y="63"/>
                  </a:cubicBezTo>
                  <a:cubicBezTo>
                    <a:pt x="59" y="64"/>
                    <a:pt x="60" y="66"/>
                    <a:pt x="60" y="68"/>
                  </a:cubicBezTo>
                  <a:cubicBezTo>
                    <a:pt x="70" y="71"/>
                    <a:pt x="80" y="73"/>
                    <a:pt x="89" y="75"/>
                  </a:cubicBezTo>
                  <a:cubicBezTo>
                    <a:pt x="94" y="67"/>
                    <a:pt x="97" y="58"/>
                    <a:pt x="97" y="48"/>
                  </a:cubicBezTo>
                  <a:cubicBezTo>
                    <a:pt x="97" y="36"/>
                    <a:pt x="93" y="25"/>
                    <a:pt x="86" y="17"/>
                  </a:cubicBezTo>
                  <a:close/>
                  <a:moveTo>
                    <a:pt x="85" y="81"/>
                  </a:moveTo>
                  <a:cubicBezTo>
                    <a:pt x="76" y="91"/>
                    <a:pt x="63" y="97"/>
                    <a:pt x="49" y="97"/>
                  </a:cubicBezTo>
                  <a:cubicBezTo>
                    <a:pt x="51" y="90"/>
                    <a:pt x="53" y="83"/>
                    <a:pt x="54" y="77"/>
                  </a:cubicBezTo>
                  <a:cubicBezTo>
                    <a:pt x="56" y="76"/>
                    <a:pt x="57" y="75"/>
                    <a:pt x="58" y="74"/>
                  </a:cubicBezTo>
                  <a:cubicBezTo>
                    <a:pt x="67" y="77"/>
                    <a:pt x="76" y="79"/>
                    <a:pt x="85" y="81"/>
                  </a:cubicBezTo>
                  <a:close/>
                  <a:moveTo>
                    <a:pt x="42" y="97"/>
                  </a:moveTo>
                  <a:cubicBezTo>
                    <a:pt x="22" y="94"/>
                    <a:pt x="6" y="79"/>
                    <a:pt x="1" y="60"/>
                  </a:cubicBezTo>
                  <a:cubicBezTo>
                    <a:pt x="5" y="59"/>
                    <a:pt x="9" y="58"/>
                    <a:pt x="12" y="57"/>
                  </a:cubicBezTo>
                  <a:cubicBezTo>
                    <a:pt x="14" y="58"/>
                    <a:pt x="16" y="59"/>
                    <a:pt x="18" y="59"/>
                  </a:cubicBezTo>
                  <a:cubicBezTo>
                    <a:pt x="19" y="59"/>
                    <a:pt x="20" y="58"/>
                    <a:pt x="21" y="58"/>
                  </a:cubicBezTo>
                  <a:cubicBezTo>
                    <a:pt x="29" y="62"/>
                    <a:pt x="37" y="66"/>
                    <a:pt x="45" y="70"/>
                  </a:cubicBezTo>
                  <a:cubicBezTo>
                    <a:pt x="45" y="72"/>
                    <a:pt x="46" y="73"/>
                    <a:pt x="48" y="75"/>
                  </a:cubicBezTo>
                  <a:cubicBezTo>
                    <a:pt x="46" y="82"/>
                    <a:pt x="44" y="89"/>
                    <a:pt x="42" y="97"/>
                  </a:cubicBezTo>
                  <a:close/>
                  <a:moveTo>
                    <a:pt x="0" y="53"/>
                  </a:moveTo>
                  <a:cubicBezTo>
                    <a:pt x="3" y="52"/>
                    <a:pt x="5" y="51"/>
                    <a:pt x="8" y="51"/>
                  </a:cubicBezTo>
                  <a:cubicBezTo>
                    <a:pt x="5" y="49"/>
                    <a:pt x="3" y="47"/>
                    <a:pt x="0" y="45"/>
                  </a:cubicBezTo>
                  <a:cubicBezTo>
                    <a:pt x="0" y="46"/>
                    <a:pt x="0" y="47"/>
                    <a:pt x="0" y="48"/>
                  </a:cubicBezTo>
                  <a:cubicBezTo>
                    <a:pt x="0" y="50"/>
                    <a:pt x="0" y="51"/>
                    <a:pt x="0" y="53"/>
                  </a:cubicBezTo>
                  <a:close/>
                  <a:moveTo>
                    <a:pt x="52" y="40"/>
                  </a:moveTo>
                  <a:cubicBezTo>
                    <a:pt x="48" y="42"/>
                    <a:pt x="44" y="44"/>
                    <a:pt x="40" y="46"/>
                  </a:cubicBezTo>
                  <a:cubicBezTo>
                    <a:pt x="35" y="48"/>
                    <a:pt x="30" y="50"/>
                    <a:pt x="25" y="52"/>
                  </a:cubicBezTo>
                  <a:cubicBezTo>
                    <a:pt x="25" y="52"/>
                    <a:pt x="25" y="52"/>
                    <a:pt x="25" y="52"/>
                  </a:cubicBezTo>
                  <a:cubicBezTo>
                    <a:pt x="33" y="56"/>
                    <a:pt x="40" y="60"/>
                    <a:pt x="48" y="63"/>
                  </a:cubicBezTo>
                  <a:cubicBezTo>
                    <a:pt x="48" y="63"/>
                    <a:pt x="49" y="62"/>
                    <a:pt x="50" y="62"/>
                  </a:cubicBezTo>
                  <a:cubicBezTo>
                    <a:pt x="51" y="56"/>
                    <a:pt x="52" y="50"/>
                    <a:pt x="52" y="44"/>
                  </a:cubicBezTo>
                  <a:cubicBezTo>
                    <a:pt x="52" y="43"/>
                    <a:pt x="52" y="42"/>
                    <a:pt x="52" y="40"/>
                  </a:cubicBezTo>
                  <a:close/>
                </a:path>
              </a:pathLst>
            </a:cu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Arial" panose="020B0604020202020204" pitchFamily="34" charset="0"/>
              </a:endParaRPr>
            </a:p>
          </p:txBody>
        </p:sp>
      </p:grpSp>
      <p:grpSp>
        <p:nvGrpSpPr>
          <p:cNvPr id="14" name="组合 13"/>
          <p:cNvGrpSpPr>
            <a:grpSpLocks/>
          </p:cNvGrpSpPr>
          <p:nvPr/>
        </p:nvGrpSpPr>
        <p:grpSpPr bwMode="auto">
          <a:xfrm>
            <a:off x="5577504" y="3678501"/>
            <a:ext cx="588169" cy="588169"/>
            <a:chOff x="0" y="0"/>
            <a:chExt cx="784512" cy="784512"/>
          </a:xfrm>
        </p:grpSpPr>
        <p:sp>
          <p:nvSpPr>
            <p:cNvPr id="15" name="椭圆 14"/>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16" name="任意多边形 15"/>
            <p:cNvSpPr>
              <a:spLocks noChangeArrowheads="1"/>
            </p:cNvSpPr>
            <p:nvPr/>
          </p:nvSpPr>
          <p:spPr bwMode="auto">
            <a:xfrm>
              <a:off x="105574" y="174618"/>
              <a:ext cx="550505" cy="412416"/>
            </a:xfrm>
            <a:custGeom>
              <a:avLst/>
              <a:gdLst>
                <a:gd name="T0" fmla="*/ 0 w 574972"/>
                <a:gd name="T1" fmla="*/ 0 h 399845"/>
                <a:gd name="T2" fmla="*/ 574972 w 574972"/>
                <a:gd name="T3" fmla="*/ 399845 h 399845"/>
              </a:gdLst>
              <a:ahLst/>
              <a:cxnLst/>
              <a:rect l="T0" t="T1" r="T2" b="T3"/>
              <a:pathLst>
                <a:path w="574972" h="399845">
                  <a:moveTo>
                    <a:pt x="152941" y="323694"/>
                  </a:moveTo>
                  <a:lnTo>
                    <a:pt x="152941" y="399844"/>
                  </a:lnTo>
                  <a:lnTo>
                    <a:pt x="61228" y="399844"/>
                  </a:lnTo>
                  <a:lnTo>
                    <a:pt x="61228" y="398217"/>
                  </a:lnTo>
                  <a:lnTo>
                    <a:pt x="65606" y="394470"/>
                  </a:lnTo>
                  <a:cubicBezTo>
                    <a:pt x="121790" y="346388"/>
                    <a:pt x="121790" y="346388"/>
                    <a:pt x="121790" y="346388"/>
                  </a:cubicBezTo>
                  <a:cubicBezTo>
                    <a:pt x="145086" y="328444"/>
                    <a:pt x="145086" y="328444"/>
                    <a:pt x="145086" y="328444"/>
                  </a:cubicBezTo>
                  <a:cubicBezTo>
                    <a:pt x="147415" y="328444"/>
                    <a:pt x="147415" y="328444"/>
                    <a:pt x="147415" y="328444"/>
                  </a:cubicBezTo>
                  <a:close/>
                  <a:moveTo>
                    <a:pt x="270881" y="219691"/>
                  </a:moveTo>
                  <a:lnTo>
                    <a:pt x="270881" y="399845"/>
                  </a:lnTo>
                  <a:lnTo>
                    <a:pt x="179168" y="399845"/>
                  </a:lnTo>
                  <a:lnTo>
                    <a:pt x="179168" y="296830"/>
                  </a:lnTo>
                  <a:lnTo>
                    <a:pt x="185489" y="291396"/>
                  </a:lnTo>
                  <a:cubicBezTo>
                    <a:pt x="216939" y="264361"/>
                    <a:pt x="216939" y="264361"/>
                    <a:pt x="216939" y="264361"/>
                  </a:cubicBezTo>
                  <a:cubicBezTo>
                    <a:pt x="226257" y="259235"/>
                    <a:pt x="226257" y="259235"/>
                    <a:pt x="226257" y="259235"/>
                  </a:cubicBezTo>
                  <a:cubicBezTo>
                    <a:pt x="240235" y="246418"/>
                    <a:pt x="240235" y="246418"/>
                    <a:pt x="240235" y="246418"/>
                  </a:cubicBezTo>
                  <a:cubicBezTo>
                    <a:pt x="263531" y="225912"/>
                    <a:pt x="263531" y="225912"/>
                    <a:pt x="263531" y="225912"/>
                  </a:cubicBezTo>
                  <a:close/>
                  <a:moveTo>
                    <a:pt x="297108" y="209429"/>
                  </a:moveTo>
                  <a:lnTo>
                    <a:pt x="300913" y="213616"/>
                  </a:lnTo>
                  <a:cubicBezTo>
                    <a:pt x="309758" y="223349"/>
                    <a:pt x="309758" y="223349"/>
                    <a:pt x="309758" y="223349"/>
                  </a:cubicBezTo>
                  <a:cubicBezTo>
                    <a:pt x="333054" y="248982"/>
                    <a:pt x="333054" y="248982"/>
                    <a:pt x="333054" y="248982"/>
                  </a:cubicBezTo>
                  <a:cubicBezTo>
                    <a:pt x="342372" y="256672"/>
                    <a:pt x="342372" y="256672"/>
                    <a:pt x="342372" y="256672"/>
                  </a:cubicBezTo>
                  <a:cubicBezTo>
                    <a:pt x="344702" y="261799"/>
                    <a:pt x="344702" y="261799"/>
                    <a:pt x="344702" y="261799"/>
                  </a:cubicBezTo>
                  <a:cubicBezTo>
                    <a:pt x="351691" y="269489"/>
                    <a:pt x="363339" y="269489"/>
                    <a:pt x="370328" y="264362"/>
                  </a:cubicBezTo>
                  <a:cubicBezTo>
                    <a:pt x="379646" y="256672"/>
                    <a:pt x="379646" y="256672"/>
                    <a:pt x="379646" y="256672"/>
                  </a:cubicBezTo>
                  <a:lnTo>
                    <a:pt x="388821" y="248907"/>
                  </a:lnTo>
                  <a:lnTo>
                    <a:pt x="388821" y="399844"/>
                  </a:lnTo>
                  <a:lnTo>
                    <a:pt x="297108" y="399844"/>
                  </a:lnTo>
                  <a:close/>
                  <a:moveTo>
                    <a:pt x="506761" y="139370"/>
                  </a:moveTo>
                  <a:lnTo>
                    <a:pt x="506761" y="399844"/>
                  </a:lnTo>
                  <a:lnTo>
                    <a:pt x="415048" y="399844"/>
                  </a:lnTo>
                  <a:lnTo>
                    <a:pt x="415048" y="222112"/>
                  </a:lnTo>
                  <a:lnTo>
                    <a:pt x="418375" y="219183"/>
                  </a:lnTo>
                  <a:cubicBezTo>
                    <a:pt x="428203" y="210532"/>
                    <a:pt x="428203" y="210532"/>
                    <a:pt x="428203" y="210532"/>
                  </a:cubicBezTo>
                  <a:cubicBezTo>
                    <a:pt x="458488" y="184898"/>
                    <a:pt x="458488" y="184898"/>
                    <a:pt x="458488" y="184898"/>
                  </a:cubicBezTo>
                  <a:cubicBezTo>
                    <a:pt x="474795" y="169518"/>
                    <a:pt x="487025" y="157984"/>
                    <a:pt x="496198" y="149332"/>
                  </a:cubicBezTo>
                  <a:close/>
                  <a:moveTo>
                    <a:pt x="463151" y="0"/>
                  </a:moveTo>
                  <a:cubicBezTo>
                    <a:pt x="463151" y="0"/>
                    <a:pt x="463151" y="0"/>
                    <a:pt x="533039" y="0"/>
                  </a:cubicBezTo>
                  <a:cubicBezTo>
                    <a:pt x="533039" y="0"/>
                    <a:pt x="533039" y="0"/>
                    <a:pt x="554006" y="0"/>
                  </a:cubicBezTo>
                  <a:cubicBezTo>
                    <a:pt x="558665" y="0"/>
                    <a:pt x="563324" y="2563"/>
                    <a:pt x="567983" y="5127"/>
                  </a:cubicBezTo>
                  <a:cubicBezTo>
                    <a:pt x="572643" y="10253"/>
                    <a:pt x="574972" y="15380"/>
                    <a:pt x="574972" y="20506"/>
                  </a:cubicBezTo>
                  <a:lnTo>
                    <a:pt x="574972" y="117913"/>
                  </a:lnTo>
                  <a:cubicBezTo>
                    <a:pt x="574972" y="128166"/>
                    <a:pt x="565654" y="138419"/>
                    <a:pt x="554006" y="138419"/>
                  </a:cubicBezTo>
                  <a:cubicBezTo>
                    <a:pt x="542358" y="138419"/>
                    <a:pt x="535369" y="128166"/>
                    <a:pt x="535369" y="117913"/>
                  </a:cubicBezTo>
                  <a:cubicBezTo>
                    <a:pt x="535369" y="117913"/>
                    <a:pt x="535369" y="117913"/>
                    <a:pt x="535369" y="66646"/>
                  </a:cubicBezTo>
                  <a:cubicBezTo>
                    <a:pt x="535369" y="66646"/>
                    <a:pt x="535369" y="66646"/>
                    <a:pt x="533039" y="69209"/>
                  </a:cubicBezTo>
                  <a:cubicBezTo>
                    <a:pt x="533039" y="69209"/>
                    <a:pt x="533039" y="69209"/>
                    <a:pt x="467811" y="130729"/>
                  </a:cubicBezTo>
                  <a:cubicBezTo>
                    <a:pt x="467811" y="130729"/>
                    <a:pt x="467811" y="130729"/>
                    <a:pt x="437526" y="156362"/>
                  </a:cubicBezTo>
                  <a:cubicBezTo>
                    <a:pt x="437526" y="156362"/>
                    <a:pt x="437526" y="156362"/>
                    <a:pt x="414230" y="176869"/>
                  </a:cubicBezTo>
                  <a:cubicBezTo>
                    <a:pt x="414230" y="176869"/>
                    <a:pt x="414230" y="176869"/>
                    <a:pt x="383945" y="202502"/>
                  </a:cubicBezTo>
                  <a:cubicBezTo>
                    <a:pt x="383945" y="202502"/>
                    <a:pt x="383945" y="202502"/>
                    <a:pt x="374627" y="210192"/>
                  </a:cubicBezTo>
                  <a:cubicBezTo>
                    <a:pt x="367638" y="215319"/>
                    <a:pt x="355990" y="215319"/>
                    <a:pt x="349001" y="207629"/>
                  </a:cubicBezTo>
                  <a:cubicBezTo>
                    <a:pt x="349001" y="207629"/>
                    <a:pt x="349001" y="207629"/>
                    <a:pt x="346671" y="202502"/>
                  </a:cubicBezTo>
                  <a:cubicBezTo>
                    <a:pt x="346671" y="202502"/>
                    <a:pt x="346671" y="202502"/>
                    <a:pt x="337353" y="194812"/>
                  </a:cubicBezTo>
                  <a:cubicBezTo>
                    <a:pt x="337353" y="194812"/>
                    <a:pt x="337353" y="194812"/>
                    <a:pt x="314057" y="169179"/>
                  </a:cubicBezTo>
                  <a:cubicBezTo>
                    <a:pt x="314057" y="169179"/>
                    <a:pt x="314057" y="169179"/>
                    <a:pt x="293091" y="146109"/>
                  </a:cubicBezTo>
                  <a:cubicBezTo>
                    <a:pt x="293091" y="146109"/>
                    <a:pt x="293091" y="146109"/>
                    <a:pt x="262806" y="171742"/>
                  </a:cubicBezTo>
                  <a:cubicBezTo>
                    <a:pt x="262806" y="171742"/>
                    <a:pt x="262806" y="171742"/>
                    <a:pt x="239510" y="192249"/>
                  </a:cubicBezTo>
                  <a:cubicBezTo>
                    <a:pt x="239510" y="192249"/>
                    <a:pt x="239510" y="192249"/>
                    <a:pt x="225532" y="205065"/>
                  </a:cubicBezTo>
                  <a:cubicBezTo>
                    <a:pt x="225532" y="205065"/>
                    <a:pt x="225532" y="205065"/>
                    <a:pt x="216214" y="210192"/>
                  </a:cubicBezTo>
                  <a:cubicBezTo>
                    <a:pt x="216214" y="210192"/>
                    <a:pt x="216214" y="210192"/>
                    <a:pt x="141666" y="274275"/>
                  </a:cubicBezTo>
                  <a:cubicBezTo>
                    <a:pt x="141666" y="274275"/>
                    <a:pt x="141666" y="274275"/>
                    <a:pt x="139337" y="274275"/>
                  </a:cubicBezTo>
                  <a:cubicBezTo>
                    <a:pt x="139337" y="274275"/>
                    <a:pt x="139337" y="274275"/>
                    <a:pt x="116041" y="292218"/>
                  </a:cubicBezTo>
                  <a:cubicBezTo>
                    <a:pt x="116041" y="292218"/>
                    <a:pt x="116041" y="292218"/>
                    <a:pt x="32175" y="363992"/>
                  </a:cubicBezTo>
                  <a:cubicBezTo>
                    <a:pt x="29845" y="366555"/>
                    <a:pt x="25186" y="366555"/>
                    <a:pt x="22856" y="366555"/>
                  </a:cubicBezTo>
                  <a:cubicBezTo>
                    <a:pt x="15868" y="369118"/>
                    <a:pt x="8879" y="366555"/>
                    <a:pt x="4220" y="358865"/>
                  </a:cubicBezTo>
                  <a:cubicBezTo>
                    <a:pt x="-2769" y="348612"/>
                    <a:pt x="-440" y="335795"/>
                    <a:pt x="6549" y="328105"/>
                  </a:cubicBezTo>
                  <a:cubicBezTo>
                    <a:pt x="6549" y="328105"/>
                    <a:pt x="6549" y="328105"/>
                    <a:pt x="18197" y="317851"/>
                  </a:cubicBezTo>
                  <a:cubicBezTo>
                    <a:pt x="18197" y="317851"/>
                    <a:pt x="18197" y="317851"/>
                    <a:pt x="116041" y="238389"/>
                  </a:cubicBezTo>
                  <a:cubicBezTo>
                    <a:pt x="116041" y="238389"/>
                    <a:pt x="116041" y="238389"/>
                    <a:pt x="139337" y="220445"/>
                  </a:cubicBezTo>
                  <a:cubicBezTo>
                    <a:pt x="139337" y="220445"/>
                    <a:pt x="139337" y="220445"/>
                    <a:pt x="141666" y="217882"/>
                  </a:cubicBezTo>
                  <a:cubicBezTo>
                    <a:pt x="141666" y="217882"/>
                    <a:pt x="141666" y="217882"/>
                    <a:pt x="216214" y="156362"/>
                  </a:cubicBezTo>
                  <a:cubicBezTo>
                    <a:pt x="216214" y="156362"/>
                    <a:pt x="216214" y="156362"/>
                    <a:pt x="223203" y="148672"/>
                  </a:cubicBezTo>
                  <a:cubicBezTo>
                    <a:pt x="223203" y="148672"/>
                    <a:pt x="223203" y="148672"/>
                    <a:pt x="239510" y="138419"/>
                  </a:cubicBezTo>
                  <a:cubicBezTo>
                    <a:pt x="239510" y="138419"/>
                    <a:pt x="239510" y="138419"/>
                    <a:pt x="262806" y="117913"/>
                  </a:cubicBezTo>
                  <a:cubicBezTo>
                    <a:pt x="262806" y="117913"/>
                    <a:pt x="262806" y="117913"/>
                    <a:pt x="283772" y="99969"/>
                  </a:cubicBezTo>
                  <a:cubicBezTo>
                    <a:pt x="293091" y="92279"/>
                    <a:pt x="302409" y="94843"/>
                    <a:pt x="309398" y="102533"/>
                  </a:cubicBezTo>
                  <a:cubicBezTo>
                    <a:pt x="309398" y="102533"/>
                    <a:pt x="309398" y="102533"/>
                    <a:pt x="314057" y="107659"/>
                  </a:cubicBezTo>
                  <a:cubicBezTo>
                    <a:pt x="314057" y="107659"/>
                    <a:pt x="314057" y="107659"/>
                    <a:pt x="337353" y="133292"/>
                  </a:cubicBezTo>
                  <a:cubicBezTo>
                    <a:pt x="337353" y="133292"/>
                    <a:pt x="337353" y="133292"/>
                    <a:pt x="346671" y="140982"/>
                  </a:cubicBezTo>
                  <a:cubicBezTo>
                    <a:pt x="346671" y="140982"/>
                    <a:pt x="346671" y="140982"/>
                    <a:pt x="365308" y="161489"/>
                  </a:cubicBezTo>
                  <a:cubicBezTo>
                    <a:pt x="365308" y="161489"/>
                    <a:pt x="365308" y="161489"/>
                    <a:pt x="383945" y="146109"/>
                  </a:cubicBezTo>
                  <a:cubicBezTo>
                    <a:pt x="383945" y="146109"/>
                    <a:pt x="383945" y="146109"/>
                    <a:pt x="414230" y="120476"/>
                  </a:cubicBezTo>
                  <a:cubicBezTo>
                    <a:pt x="414230" y="120476"/>
                    <a:pt x="414230" y="120476"/>
                    <a:pt x="437526" y="99969"/>
                  </a:cubicBezTo>
                  <a:cubicBezTo>
                    <a:pt x="437526" y="99969"/>
                    <a:pt x="437526" y="99969"/>
                    <a:pt x="477129" y="61520"/>
                  </a:cubicBezTo>
                  <a:cubicBezTo>
                    <a:pt x="477129" y="61520"/>
                    <a:pt x="477129" y="61520"/>
                    <a:pt x="498095" y="43576"/>
                  </a:cubicBezTo>
                  <a:cubicBezTo>
                    <a:pt x="498095" y="43576"/>
                    <a:pt x="498095" y="43576"/>
                    <a:pt x="486447" y="43576"/>
                  </a:cubicBezTo>
                  <a:cubicBezTo>
                    <a:pt x="486447" y="43576"/>
                    <a:pt x="486447" y="43576"/>
                    <a:pt x="463151" y="43576"/>
                  </a:cubicBezTo>
                  <a:cubicBezTo>
                    <a:pt x="460822" y="43576"/>
                    <a:pt x="458492" y="43576"/>
                    <a:pt x="456163" y="41013"/>
                  </a:cubicBezTo>
                  <a:cubicBezTo>
                    <a:pt x="449174" y="38450"/>
                    <a:pt x="442185" y="30760"/>
                    <a:pt x="442185" y="20506"/>
                  </a:cubicBezTo>
                  <a:cubicBezTo>
                    <a:pt x="442185" y="12816"/>
                    <a:pt x="446844" y="5127"/>
                    <a:pt x="453833" y="2563"/>
                  </a:cubicBezTo>
                  <a:cubicBezTo>
                    <a:pt x="453833" y="2563"/>
                    <a:pt x="456163" y="2563"/>
                    <a:pt x="456163" y="2563"/>
                  </a:cubicBezTo>
                  <a:cubicBezTo>
                    <a:pt x="458492" y="0"/>
                    <a:pt x="460822" y="0"/>
                    <a:pt x="463151" y="0"/>
                  </a:cubicBezTo>
                  <a:close/>
                </a:path>
              </a:pathLst>
            </a:cu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ea typeface="方正兰亭黑_GBK"/>
                <a:cs typeface="方正兰亭黑_GBK"/>
                <a:sym typeface="Arial" panose="020B0604020202020204" pitchFamily="34" charset="0"/>
              </a:endParaRPr>
            </a:p>
          </p:txBody>
        </p:sp>
      </p:grpSp>
      <p:grpSp>
        <p:nvGrpSpPr>
          <p:cNvPr id="17" name="组合 16"/>
          <p:cNvGrpSpPr>
            <a:grpSpLocks/>
          </p:cNvGrpSpPr>
          <p:nvPr/>
        </p:nvGrpSpPr>
        <p:grpSpPr bwMode="auto">
          <a:xfrm>
            <a:off x="2936697" y="3678501"/>
            <a:ext cx="588169" cy="588169"/>
            <a:chOff x="0" y="0"/>
            <a:chExt cx="784512" cy="784512"/>
          </a:xfrm>
        </p:grpSpPr>
        <p:sp>
          <p:nvSpPr>
            <p:cNvPr id="18" name="椭圆 17"/>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19" name="Freeform 168"/>
            <p:cNvSpPr>
              <a:spLocks noChangeAspect="1" noEditPoints="1" noChangeArrowheads="1"/>
            </p:cNvSpPr>
            <p:nvPr/>
          </p:nvSpPr>
          <p:spPr bwMode="auto">
            <a:xfrm>
              <a:off x="145149" y="167123"/>
              <a:ext cx="494214" cy="450267"/>
            </a:xfrm>
            <a:custGeom>
              <a:avLst/>
              <a:gdLst>
                <a:gd name="T0" fmla="*/ 21030 w 94"/>
                <a:gd name="T1" fmla="*/ 105618 h 81"/>
                <a:gd name="T2" fmla="*/ 241849 w 94"/>
                <a:gd name="T3" fmla="*/ 105618 h 81"/>
                <a:gd name="T4" fmla="*/ 262880 w 94"/>
                <a:gd name="T5" fmla="*/ 88942 h 81"/>
                <a:gd name="T6" fmla="*/ 383805 w 94"/>
                <a:gd name="T7" fmla="*/ 0 h 81"/>
                <a:gd name="T8" fmla="*/ 383805 w 94"/>
                <a:gd name="T9" fmla="*/ 183442 h 81"/>
                <a:gd name="T10" fmla="*/ 383805 w 94"/>
                <a:gd name="T11" fmla="*/ 366884 h 81"/>
                <a:gd name="T12" fmla="*/ 262880 w 94"/>
                <a:gd name="T13" fmla="*/ 272384 h 81"/>
                <a:gd name="T14" fmla="*/ 241849 w 94"/>
                <a:gd name="T15" fmla="*/ 261266 h 81"/>
                <a:gd name="T16" fmla="*/ 173501 w 94"/>
                <a:gd name="T17" fmla="*/ 261266 h 81"/>
                <a:gd name="T18" fmla="*/ 210304 w 94"/>
                <a:gd name="T19" fmla="*/ 389120 h 81"/>
                <a:gd name="T20" fmla="*/ 236592 w 94"/>
                <a:gd name="T21" fmla="*/ 389120 h 81"/>
                <a:gd name="T22" fmla="*/ 236592 w 94"/>
                <a:gd name="T23" fmla="*/ 450267 h 81"/>
                <a:gd name="T24" fmla="*/ 226077 w 94"/>
                <a:gd name="T25" fmla="*/ 450267 h 81"/>
                <a:gd name="T26" fmla="*/ 110410 w 94"/>
                <a:gd name="T27" fmla="*/ 450267 h 81"/>
                <a:gd name="T28" fmla="*/ 57834 w 94"/>
                <a:gd name="T29" fmla="*/ 261266 h 81"/>
                <a:gd name="T30" fmla="*/ 21030 w 94"/>
                <a:gd name="T31" fmla="*/ 261266 h 81"/>
                <a:gd name="T32" fmla="*/ 21030 w 94"/>
                <a:gd name="T33" fmla="*/ 105618 h 81"/>
                <a:gd name="T34" fmla="*/ 457411 w 94"/>
                <a:gd name="T35" fmla="*/ 127854 h 81"/>
                <a:gd name="T36" fmla="*/ 494214 w 94"/>
                <a:gd name="T37" fmla="*/ 183442 h 81"/>
                <a:gd name="T38" fmla="*/ 457411 w 94"/>
                <a:gd name="T39" fmla="*/ 239031 h 81"/>
                <a:gd name="T40" fmla="*/ 457411 w 94"/>
                <a:gd name="T41" fmla="*/ 366884 h 81"/>
                <a:gd name="T42" fmla="*/ 410092 w 94"/>
                <a:gd name="T43" fmla="*/ 366884 h 81"/>
                <a:gd name="T44" fmla="*/ 410092 w 94"/>
                <a:gd name="T45" fmla="*/ 0 h 81"/>
                <a:gd name="T46" fmla="*/ 457411 w 94"/>
                <a:gd name="T47" fmla="*/ 0 h 81"/>
                <a:gd name="T48" fmla="*/ 457411 w 94"/>
                <a:gd name="T49" fmla="*/ 127854 h 81"/>
                <a:gd name="T50" fmla="*/ 241849 w 94"/>
                <a:gd name="T51" fmla="*/ 272384 h 81"/>
                <a:gd name="T52" fmla="*/ 194531 w 94"/>
                <a:gd name="T53" fmla="*/ 272384 h 81"/>
                <a:gd name="T54" fmla="*/ 210304 w 94"/>
                <a:gd name="T55" fmla="*/ 339090 h 81"/>
                <a:gd name="T56" fmla="*/ 226077 w 94"/>
                <a:gd name="T57" fmla="*/ 339090 h 81"/>
                <a:gd name="T58" fmla="*/ 226077 w 94"/>
                <a:gd name="T59" fmla="*/ 316855 h 81"/>
                <a:gd name="T60" fmla="*/ 241849 w 94"/>
                <a:gd name="T61" fmla="*/ 272384 h 8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94"/>
                <a:gd name="T94" fmla="*/ 0 h 81"/>
                <a:gd name="T95" fmla="*/ 94 w 94"/>
                <a:gd name="T96" fmla="*/ 81 h 81"/>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ea typeface="方正兰亭黑_GBK"/>
                <a:cs typeface="方正兰亭黑_GBK"/>
                <a:sym typeface="Arial" panose="020B0604020202020204" pitchFamily="34" charset="0"/>
              </a:endParaRPr>
            </a:p>
          </p:txBody>
        </p:sp>
      </p:grpSp>
      <p:grpSp>
        <p:nvGrpSpPr>
          <p:cNvPr id="20" name="组合 19"/>
          <p:cNvGrpSpPr>
            <a:grpSpLocks/>
          </p:cNvGrpSpPr>
          <p:nvPr/>
        </p:nvGrpSpPr>
        <p:grpSpPr bwMode="auto">
          <a:xfrm>
            <a:off x="1617485" y="3678501"/>
            <a:ext cx="588169" cy="588169"/>
            <a:chOff x="0" y="0"/>
            <a:chExt cx="784512" cy="784512"/>
          </a:xfrm>
        </p:grpSpPr>
        <p:sp>
          <p:nvSpPr>
            <p:cNvPr id="21" name="椭圆 20"/>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22" name="任意多边形 21"/>
            <p:cNvSpPr>
              <a:spLocks noChangeArrowheads="1"/>
            </p:cNvSpPr>
            <p:nvPr/>
          </p:nvSpPr>
          <p:spPr bwMode="auto">
            <a:xfrm>
              <a:off x="132612" y="128939"/>
              <a:ext cx="519288" cy="503774"/>
            </a:xfrm>
            <a:custGeom>
              <a:avLst/>
              <a:gdLst>
                <a:gd name="T0" fmla="*/ 262805 w 519288"/>
                <a:gd name="T1" fmla="*/ 111558 h 503774"/>
                <a:gd name="T2" fmla="*/ 439744 w 519288"/>
                <a:gd name="T3" fmla="*/ 276036 h 503774"/>
                <a:gd name="T4" fmla="*/ 439744 w 519288"/>
                <a:gd name="T5" fmla="*/ 484796 h 503774"/>
                <a:gd name="T6" fmla="*/ 433425 w 519288"/>
                <a:gd name="T7" fmla="*/ 503774 h 503774"/>
                <a:gd name="T8" fmla="*/ 414467 w 519288"/>
                <a:gd name="T9" fmla="*/ 503774 h 503774"/>
                <a:gd name="T10" fmla="*/ 319678 w 519288"/>
                <a:gd name="T11" fmla="*/ 503774 h 503774"/>
                <a:gd name="T12" fmla="*/ 313359 w 519288"/>
                <a:gd name="T13" fmla="*/ 503774 h 503774"/>
                <a:gd name="T14" fmla="*/ 307040 w 519288"/>
                <a:gd name="T15" fmla="*/ 497448 h 503774"/>
                <a:gd name="T16" fmla="*/ 307040 w 519288"/>
                <a:gd name="T17" fmla="*/ 396231 h 503774"/>
                <a:gd name="T18" fmla="*/ 212251 w 519288"/>
                <a:gd name="T19" fmla="*/ 396231 h 503774"/>
                <a:gd name="T20" fmla="*/ 212251 w 519288"/>
                <a:gd name="T21" fmla="*/ 497448 h 503774"/>
                <a:gd name="T22" fmla="*/ 212251 w 519288"/>
                <a:gd name="T23" fmla="*/ 503774 h 503774"/>
                <a:gd name="T24" fmla="*/ 199612 w 519288"/>
                <a:gd name="T25" fmla="*/ 503774 h 503774"/>
                <a:gd name="T26" fmla="*/ 104823 w 519288"/>
                <a:gd name="T27" fmla="*/ 503774 h 503774"/>
                <a:gd name="T28" fmla="*/ 92185 w 519288"/>
                <a:gd name="T29" fmla="*/ 503774 h 503774"/>
                <a:gd name="T30" fmla="*/ 79546 w 519288"/>
                <a:gd name="T31" fmla="*/ 484796 h 503774"/>
                <a:gd name="T32" fmla="*/ 79546 w 519288"/>
                <a:gd name="T33" fmla="*/ 276036 h 503774"/>
                <a:gd name="T34" fmla="*/ 259644 w 519288"/>
                <a:gd name="T35" fmla="*/ 0 h 503774"/>
                <a:gd name="T36" fmla="*/ 281809 w 519288"/>
                <a:gd name="T37" fmla="*/ 9516 h 503774"/>
                <a:gd name="T38" fmla="*/ 370468 w 519288"/>
                <a:gd name="T39" fmla="*/ 91992 h 503774"/>
                <a:gd name="T40" fmla="*/ 370468 w 519288"/>
                <a:gd name="T41" fmla="*/ 22205 h 503774"/>
                <a:gd name="T42" fmla="*/ 383134 w 519288"/>
                <a:gd name="T43" fmla="*/ 9516 h 503774"/>
                <a:gd name="T44" fmla="*/ 414798 w 519288"/>
                <a:gd name="T45" fmla="*/ 9516 h 503774"/>
                <a:gd name="T46" fmla="*/ 427463 w 519288"/>
                <a:gd name="T47" fmla="*/ 22205 h 503774"/>
                <a:gd name="T48" fmla="*/ 427463 w 519288"/>
                <a:gd name="T49" fmla="*/ 142746 h 503774"/>
                <a:gd name="T50" fmla="*/ 509789 w 519288"/>
                <a:gd name="T51" fmla="*/ 218877 h 503774"/>
                <a:gd name="T52" fmla="*/ 509789 w 519288"/>
                <a:gd name="T53" fmla="*/ 269631 h 503774"/>
                <a:gd name="T54" fmla="*/ 465460 w 519288"/>
                <a:gd name="T55" fmla="*/ 269631 h 503774"/>
                <a:gd name="T56" fmla="*/ 262810 w 519288"/>
                <a:gd name="T57" fmla="*/ 79303 h 503774"/>
                <a:gd name="T58" fmla="*/ 60161 w 519288"/>
                <a:gd name="T59" fmla="*/ 269631 h 503774"/>
                <a:gd name="T60" fmla="*/ 34830 w 519288"/>
                <a:gd name="T61" fmla="*/ 275975 h 503774"/>
                <a:gd name="T62" fmla="*/ 9499 w 519288"/>
                <a:gd name="T63" fmla="*/ 269631 h 503774"/>
                <a:gd name="T64" fmla="*/ 9499 w 519288"/>
                <a:gd name="T65" fmla="*/ 218877 h 503774"/>
                <a:gd name="T66" fmla="*/ 237479 w 519288"/>
                <a:gd name="T67" fmla="*/ 9516 h 503774"/>
                <a:gd name="T68" fmla="*/ 259644 w 519288"/>
                <a:gd name="T69" fmla="*/ 0 h 503774"/>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519288"/>
                <a:gd name="T106" fmla="*/ 0 h 503774"/>
                <a:gd name="T107" fmla="*/ 519288 w 519288"/>
                <a:gd name="T108" fmla="*/ 503774 h 503774"/>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519288" h="503774">
                  <a:moveTo>
                    <a:pt x="262805" y="111558"/>
                  </a:moveTo>
                  <a:cubicBezTo>
                    <a:pt x="262805" y="111558"/>
                    <a:pt x="262805" y="111558"/>
                    <a:pt x="439744" y="276036"/>
                  </a:cubicBezTo>
                  <a:cubicBezTo>
                    <a:pt x="439744" y="276036"/>
                    <a:pt x="439744" y="276036"/>
                    <a:pt x="439744" y="484796"/>
                  </a:cubicBezTo>
                  <a:cubicBezTo>
                    <a:pt x="439744" y="497448"/>
                    <a:pt x="433425" y="503774"/>
                    <a:pt x="433425" y="503774"/>
                  </a:cubicBezTo>
                  <a:cubicBezTo>
                    <a:pt x="427106" y="503774"/>
                    <a:pt x="420786" y="503774"/>
                    <a:pt x="414467" y="503774"/>
                  </a:cubicBezTo>
                  <a:cubicBezTo>
                    <a:pt x="414467" y="503774"/>
                    <a:pt x="414467" y="503774"/>
                    <a:pt x="319678" y="503774"/>
                  </a:cubicBezTo>
                  <a:cubicBezTo>
                    <a:pt x="319678" y="503774"/>
                    <a:pt x="313359" y="503774"/>
                    <a:pt x="313359" y="503774"/>
                  </a:cubicBezTo>
                  <a:cubicBezTo>
                    <a:pt x="313359" y="503774"/>
                    <a:pt x="307040" y="497448"/>
                    <a:pt x="307040" y="497448"/>
                  </a:cubicBezTo>
                  <a:cubicBezTo>
                    <a:pt x="307040" y="497448"/>
                    <a:pt x="307040" y="497448"/>
                    <a:pt x="307040" y="396231"/>
                  </a:cubicBezTo>
                  <a:cubicBezTo>
                    <a:pt x="307040" y="396231"/>
                    <a:pt x="307040" y="396231"/>
                    <a:pt x="212251" y="396231"/>
                  </a:cubicBezTo>
                  <a:cubicBezTo>
                    <a:pt x="212251" y="396231"/>
                    <a:pt x="212251" y="396231"/>
                    <a:pt x="212251" y="497448"/>
                  </a:cubicBezTo>
                  <a:cubicBezTo>
                    <a:pt x="212251" y="497448"/>
                    <a:pt x="212251" y="503774"/>
                    <a:pt x="212251" y="503774"/>
                  </a:cubicBezTo>
                  <a:cubicBezTo>
                    <a:pt x="205931" y="503774"/>
                    <a:pt x="205931" y="503774"/>
                    <a:pt x="199612" y="503774"/>
                  </a:cubicBezTo>
                  <a:cubicBezTo>
                    <a:pt x="199612" y="503774"/>
                    <a:pt x="199612" y="503774"/>
                    <a:pt x="104823" y="503774"/>
                  </a:cubicBezTo>
                  <a:cubicBezTo>
                    <a:pt x="98504" y="503774"/>
                    <a:pt x="98504" y="503774"/>
                    <a:pt x="92185" y="503774"/>
                  </a:cubicBezTo>
                  <a:cubicBezTo>
                    <a:pt x="85865" y="503774"/>
                    <a:pt x="79546" y="497448"/>
                    <a:pt x="79546" y="484796"/>
                  </a:cubicBezTo>
                  <a:cubicBezTo>
                    <a:pt x="79546" y="484796"/>
                    <a:pt x="79546" y="484796"/>
                    <a:pt x="79546" y="276036"/>
                  </a:cubicBezTo>
                  <a:close/>
                  <a:moveTo>
                    <a:pt x="259644" y="0"/>
                  </a:moveTo>
                  <a:cubicBezTo>
                    <a:pt x="267560" y="0"/>
                    <a:pt x="275476" y="3172"/>
                    <a:pt x="281809" y="9516"/>
                  </a:cubicBezTo>
                  <a:cubicBezTo>
                    <a:pt x="281809" y="9516"/>
                    <a:pt x="281809" y="9516"/>
                    <a:pt x="370468" y="91992"/>
                  </a:cubicBezTo>
                  <a:cubicBezTo>
                    <a:pt x="370468" y="91992"/>
                    <a:pt x="370468" y="91992"/>
                    <a:pt x="370468" y="22205"/>
                  </a:cubicBezTo>
                  <a:cubicBezTo>
                    <a:pt x="370468" y="15861"/>
                    <a:pt x="376801" y="9516"/>
                    <a:pt x="383134" y="9516"/>
                  </a:cubicBezTo>
                  <a:cubicBezTo>
                    <a:pt x="383134" y="9516"/>
                    <a:pt x="383134" y="9516"/>
                    <a:pt x="414798" y="9516"/>
                  </a:cubicBezTo>
                  <a:cubicBezTo>
                    <a:pt x="421130" y="9516"/>
                    <a:pt x="427463" y="15861"/>
                    <a:pt x="427463" y="22205"/>
                  </a:cubicBezTo>
                  <a:cubicBezTo>
                    <a:pt x="427463" y="22205"/>
                    <a:pt x="427463" y="22205"/>
                    <a:pt x="427463" y="142746"/>
                  </a:cubicBezTo>
                  <a:cubicBezTo>
                    <a:pt x="427463" y="142746"/>
                    <a:pt x="427463" y="142746"/>
                    <a:pt x="509789" y="218877"/>
                  </a:cubicBezTo>
                  <a:cubicBezTo>
                    <a:pt x="522455" y="231565"/>
                    <a:pt x="522455" y="250598"/>
                    <a:pt x="509789" y="269631"/>
                  </a:cubicBezTo>
                  <a:cubicBezTo>
                    <a:pt x="503457" y="282319"/>
                    <a:pt x="478126" y="282319"/>
                    <a:pt x="465460" y="269631"/>
                  </a:cubicBezTo>
                  <a:cubicBezTo>
                    <a:pt x="465460" y="269631"/>
                    <a:pt x="465460" y="269631"/>
                    <a:pt x="262810" y="79303"/>
                  </a:cubicBezTo>
                  <a:cubicBezTo>
                    <a:pt x="262810" y="79303"/>
                    <a:pt x="262810" y="79303"/>
                    <a:pt x="60161" y="269631"/>
                  </a:cubicBezTo>
                  <a:cubicBezTo>
                    <a:pt x="53828" y="275975"/>
                    <a:pt x="41163" y="275975"/>
                    <a:pt x="34830" y="275975"/>
                  </a:cubicBezTo>
                  <a:cubicBezTo>
                    <a:pt x="28497" y="275975"/>
                    <a:pt x="15831" y="275975"/>
                    <a:pt x="9499" y="269631"/>
                  </a:cubicBezTo>
                  <a:cubicBezTo>
                    <a:pt x="-3167" y="250598"/>
                    <a:pt x="-3167" y="231565"/>
                    <a:pt x="9499" y="218877"/>
                  </a:cubicBezTo>
                  <a:cubicBezTo>
                    <a:pt x="9499" y="218877"/>
                    <a:pt x="9499" y="218877"/>
                    <a:pt x="237479" y="9516"/>
                  </a:cubicBezTo>
                  <a:cubicBezTo>
                    <a:pt x="243812" y="3172"/>
                    <a:pt x="251728" y="0"/>
                    <a:pt x="259644" y="0"/>
                  </a:cubicBezTo>
                  <a:close/>
                </a:path>
              </a:pathLst>
            </a:cu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grpSp>
      <p:grpSp>
        <p:nvGrpSpPr>
          <p:cNvPr id="23" name="组合 22"/>
          <p:cNvGrpSpPr>
            <a:grpSpLocks/>
          </p:cNvGrpSpPr>
          <p:nvPr/>
        </p:nvGrpSpPr>
        <p:grpSpPr bwMode="auto">
          <a:xfrm>
            <a:off x="6897907" y="3678501"/>
            <a:ext cx="588169" cy="588169"/>
            <a:chOff x="0" y="0"/>
            <a:chExt cx="784512" cy="784512"/>
          </a:xfrm>
        </p:grpSpPr>
        <p:sp>
          <p:nvSpPr>
            <p:cNvPr id="24" name="椭圆 23"/>
            <p:cNvSpPr>
              <a:spLocks noChangeArrowheads="1"/>
            </p:cNvSpPr>
            <p:nvPr/>
          </p:nvSpPr>
          <p:spPr bwMode="auto">
            <a:xfrm>
              <a:off x="0" y="0"/>
              <a:ext cx="784512" cy="784512"/>
            </a:xfrm>
            <a:prstGeom prst="ellipse">
              <a:avLst/>
            </a:prstGeom>
            <a:noFill/>
            <a:ln w="12700">
              <a:solidFill>
                <a:schemeClr val="bg1"/>
              </a:solidFill>
              <a:bevel/>
              <a:headEnd/>
              <a:tailE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endParaRPr lang="zh-CN" altLang="zh-CN" sz="1050">
                <a:solidFill>
                  <a:srgbClr val="FFFFFF"/>
                </a:solidFill>
                <a:latin typeface="宋体" panose="02010600030101010101" pitchFamily="2" charset="-122"/>
                <a:sym typeface="宋体" panose="02010600030101010101" pitchFamily="2" charset="-122"/>
              </a:endParaRPr>
            </a:p>
          </p:txBody>
        </p:sp>
        <p:sp>
          <p:nvSpPr>
            <p:cNvPr id="25" name="Freeform 228"/>
            <p:cNvSpPr>
              <a:spLocks noEditPoints="1" noChangeArrowheads="1"/>
            </p:cNvSpPr>
            <p:nvPr/>
          </p:nvSpPr>
          <p:spPr bwMode="auto">
            <a:xfrm>
              <a:off x="219554" y="163389"/>
              <a:ext cx="345405" cy="457735"/>
            </a:xfrm>
            <a:custGeom>
              <a:avLst/>
              <a:gdLst>
                <a:gd name="T0" fmla="*/ 252411 w 52"/>
                <a:gd name="T1" fmla="*/ 351593 h 69"/>
                <a:gd name="T2" fmla="*/ 212557 w 52"/>
                <a:gd name="T3" fmla="*/ 338326 h 69"/>
                <a:gd name="T4" fmla="*/ 212557 w 52"/>
                <a:gd name="T5" fmla="*/ 338326 h 69"/>
                <a:gd name="T6" fmla="*/ 179345 w 52"/>
                <a:gd name="T7" fmla="*/ 325058 h 69"/>
                <a:gd name="T8" fmla="*/ 99636 w 52"/>
                <a:gd name="T9" fmla="*/ 192381 h 69"/>
                <a:gd name="T10" fmla="*/ 106278 w 52"/>
                <a:gd name="T11" fmla="*/ 152578 h 69"/>
                <a:gd name="T12" fmla="*/ 106278 w 52"/>
                <a:gd name="T13" fmla="*/ 152578 h 69"/>
                <a:gd name="T14" fmla="*/ 119563 w 52"/>
                <a:gd name="T15" fmla="*/ 112775 h 69"/>
                <a:gd name="T16" fmla="*/ 73066 w 52"/>
                <a:gd name="T17" fmla="*/ 39803 h 69"/>
                <a:gd name="T18" fmla="*/ 46497 w 52"/>
                <a:gd name="T19" fmla="*/ 39803 h 69"/>
                <a:gd name="T20" fmla="*/ 6642 w 52"/>
                <a:gd name="T21" fmla="*/ 92874 h 69"/>
                <a:gd name="T22" fmla="*/ 0 w 52"/>
                <a:gd name="T23" fmla="*/ 139311 h 69"/>
                <a:gd name="T24" fmla="*/ 73066 w 52"/>
                <a:gd name="T25" fmla="*/ 298523 h 69"/>
                <a:gd name="T26" fmla="*/ 172703 w 52"/>
                <a:gd name="T27" fmla="*/ 437833 h 69"/>
                <a:gd name="T28" fmla="*/ 212557 w 52"/>
                <a:gd name="T29" fmla="*/ 451101 h 69"/>
                <a:gd name="T30" fmla="*/ 278981 w 52"/>
                <a:gd name="T31" fmla="*/ 451101 h 69"/>
                <a:gd name="T32" fmla="*/ 292266 w 52"/>
                <a:gd name="T33" fmla="*/ 424566 h 69"/>
                <a:gd name="T34" fmla="*/ 252411 w 52"/>
                <a:gd name="T35" fmla="*/ 351593 h 69"/>
                <a:gd name="T36" fmla="*/ 345405 w 52"/>
                <a:gd name="T37" fmla="*/ 411298 h 69"/>
                <a:gd name="T38" fmla="*/ 292266 w 52"/>
                <a:gd name="T39" fmla="*/ 325058 h 69"/>
                <a:gd name="T40" fmla="*/ 278981 w 52"/>
                <a:gd name="T41" fmla="*/ 318424 h 69"/>
                <a:gd name="T42" fmla="*/ 265696 w 52"/>
                <a:gd name="T43" fmla="*/ 318424 h 69"/>
                <a:gd name="T44" fmla="*/ 259054 w 52"/>
                <a:gd name="T45" fmla="*/ 338326 h 69"/>
                <a:gd name="T46" fmla="*/ 312193 w 52"/>
                <a:gd name="T47" fmla="*/ 424566 h 69"/>
                <a:gd name="T48" fmla="*/ 332120 w 52"/>
                <a:gd name="T49" fmla="*/ 431200 h 69"/>
                <a:gd name="T50" fmla="*/ 338763 w 52"/>
                <a:gd name="T51" fmla="*/ 424566 h 69"/>
                <a:gd name="T52" fmla="*/ 345405 w 52"/>
                <a:gd name="T53" fmla="*/ 411298 h 69"/>
                <a:gd name="T54" fmla="*/ 132848 w 52"/>
                <a:gd name="T55" fmla="*/ 112775 h 69"/>
                <a:gd name="T56" fmla="*/ 152775 w 52"/>
                <a:gd name="T57" fmla="*/ 119409 h 69"/>
                <a:gd name="T58" fmla="*/ 159418 w 52"/>
                <a:gd name="T59" fmla="*/ 112775 h 69"/>
                <a:gd name="T60" fmla="*/ 166060 w 52"/>
                <a:gd name="T61" fmla="*/ 92874 h 69"/>
                <a:gd name="T62" fmla="*/ 112921 w 52"/>
                <a:gd name="T63" fmla="*/ 6634 h 69"/>
                <a:gd name="T64" fmla="*/ 99636 w 52"/>
                <a:gd name="T65" fmla="*/ 0 h 69"/>
                <a:gd name="T66" fmla="*/ 86351 w 52"/>
                <a:gd name="T67" fmla="*/ 6634 h 69"/>
                <a:gd name="T68" fmla="*/ 86351 w 52"/>
                <a:gd name="T69" fmla="*/ 26535 h 69"/>
                <a:gd name="T70" fmla="*/ 132848 w 52"/>
                <a:gd name="T71" fmla="*/ 112775 h 6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2"/>
                <a:gd name="T109" fmla="*/ 0 h 69"/>
                <a:gd name="T110" fmla="*/ 52 w 52"/>
                <a:gd name="T111" fmla="*/ 69 h 69"/>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2" h="69">
                  <a:moveTo>
                    <a:pt x="38" y="53"/>
                  </a:moveTo>
                  <a:cubicBezTo>
                    <a:pt x="37" y="51"/>
                    <a:pt x="34" y="50"/>
                    <a:pt x="32" y="51"/>
                  </a:cubicBezTo>
                  <a:cubicBezTo>
                    <a:pt x="32" y="51"/>
                    <a:pt x="32" y="51"/>
                    <a:pt x="32" y="51"/>
                  </a:cubicBezTo>
                  <a:cubicBezTo>
                    <a:pt x="30" y="52"/>
                    <a:pt x="28" y="51"/>
                    <a:pt x="27" y="49"/>
                  </a:cubicBezTo>
                  <a:cubicBezTo>
                    <a:pt x="15" y="29"/>
                    <a:pt x="15" y="29"/>
                    <a:pt x="15" y="29"/>
                  </a:cubicBezTo>
                  <a:cubicBezTo>
                    <a:pt x="14" y="27"/>
                    <a:pt x="14" y="24"/>
                    <a:pt x="16" y="23"/>
                  </a:cubicBezTo>
                  <a:cubicBezTo>
                    <a:pt x="16" y="23"/>
                    <a:pt x="16" y="23"/>
                    <a:pt x="16" y="23"/>
                  </a:cubicBezTo>
                  <a:cubicBezTo>
                    <a:pt x="18" y="22"/>
                    <a:pt x="19" y="19"/>
                    <a:pt x="18" y="17"/>
                  </a:cubicBezTo>
                  <a:cubicBezTo>
                    <a:pt x="11" y="6"/>
                    <a:pt x="11" y="6"/>
                    <a:pt x="11" y="6"/>
                  </a:cubicBezTo>
                  <a:cubicBezTo>
                    <a:pt x="10" y="4"/>
                    <a:pt x="8" y="4"/>
                    <a:pt x="7" y="6"/>
                  </a:cubicBezTo>
                  <a:cubicBezTo>
                    <a:pt x="1" y="14"/>
                    <a:pt x="1" y="14"/>
                    <a:pt x="1" y="14"/>
                  </a:cubicBezTo>
                  <a:cubicBezTo>
                    <a:pt x="0" y="16"/>
                    <a:pt x="0" y="19"/>
                    <a:pt x="0" y="21"/>
                  </a:cubicBezTo>
                  <a:cubicBezTo>
                    <a:pt x="0" y="21"/>
                    <a:pt x="1" y="28"/>
                    <a:pt x="11" y="45"/>
                  </a:cubicBezTo>
                  <a:cubicBezTo>
                    <a:pt x="20" y="61"/>
                    <a:pt x="26" y="66"/>
                    <a:pt x="26" y="66"/>
                  </a:cubicBezTo>
                  <a:cubicBezTo>
                    <a:pt x="27" y="68"/>
                    <a:pt x="30" y="69"/>
                    <a:pt x="32" y="68"/>
                  </a:cubicBezTo>
                  <a:cubicBezTo>
                    <a:pt x="42" y="68"/>
                    <a:pt x="42" y="68"/>
                    <a:pt x="42" y="68"/>
                  </a:cubicBezTo>
                  <a:cubicBezTo>
                    <a:pt x="44" y="68"/>
                    <a:pt x="45" y="66"/>
                    <a:pt x="44" y="64"/>
                  </a:cubicBezTo>
                  <a:lnTo>
                    <a:pt x="38" y="53"/>
                  </a:lnTo>
                  <a:close/>
                  <a:moveTo>
                    <a:pt x="52" y="62"/>
                  </a:moveTo>
                  <a:cubicBezTo>
                    <a:pt x="44" y="49"/>
                    <a:pt x="44" y="49"/>
                    <a:pt x="44" y="49"/>
                  </a:cubicBezTo>
                  <a:cubicBezTo>
                    <a:pt x="44" y="48"/>
                    <a:pt x="43" y="47"/>
                    <a:pt x="42" y="48"/>
                  </a:cubicBezTo>
                  <a:cubicBezTo>
                    <a:pt x="40" y="48"/>
                    <a:pt x="40" y="48"/>
                    <a:pt x="40" y="48"/>
                  </a:cubicBezTo>
                  <a:cubicBezTo>
                    <a:pt x="39" y="49"/>
                    <a:pt x="39" y="50"/>
                    <a:pt x="39" y="51"/>
                  </a:cubicBezTo>
                  <a:cubicBezTo>
                    <a:pt x="47" y="64"/>
                    <a:pt x="47" y="64"/>
                    <a:pt x="47" y="64"/>
                  </a:cubicBezTo>
                  <a:cubicBezTo>
                    <a:pt x="48" y="65"/>
                    <a:pt x="49" y="65"/>
                    <a:pt x="50" y="65"/>
                  </a:cubicBezTo>
                  <a:cubicBezTo>
                    <a:pt x="51" y="64"/>
                    <a:pt x="51" y="64"/>
                    <a:pt x="51" y="64"/>
                  </a:cubicBezTo>
                  <a:cubicBezTo>
                    <a:pt x="52" y="64"/>
                    <a:pt x="52" y="62"/>
                    <a:pt x="52" y="62"/>
                  </a:cubicBezTo>
                  <a:close/>
                  <a:moveTo>
                    <a:pt x="20" y="17"/>
                  </a:moveTo>
                  <a:cubicBezTo>
                    <a:pt x="21" y="18"/>
                    <a:pt x="22" y="18"/>
                    <a:pt x="23" y="18"/>
                  </a:cubicBezTo>
                  <a:cubicBezTo>
                    <a:pt x="24" y="17"/>
                    <a:pt x="24" y="17"/>
                    <a:pt x="24" y="17"/>
                  </a:cubicBezTo>
                  <a:cubicBezTo>
                    <a:pt x="25" y="16"/>
                    <a:pt x="25" y="15"/>
                    <a:pt x="25" y="14"/>
                  </a:cubicBezTo>
                  <a:cubicBezTo>
                    <a:pt x="17" y="1"/>
                    <a:pt x="17" y="1"/>
                    <a:pt x="17" y="1"/>
                  </a:cubicBezTo>
                  <a:cubicBezTo>
                    <a:pt x="17" y="0"/>
                    <a:pt x="16" y="0"/>
                    <a:pt x="15" y="0"/>
                  </a:cubicBezTo>
                  <a:cubicBezTo>
                    <a:pt x="13" y="1"/>
                    <a:pt x="13" y="1"/>
                    <a:pt x="13" y="1"/>
                  </a:cubicBezTo>
                  <a:cubicBezTo>
                    <a:pt x="13" y="2"/>
                    <a:pt x="12" y="3"/>
                    <a:pt x="13" y="4"/>
                  </a:cubicBezTo>
                  <a:lnTo>
                    <a:pt x="20" y="17"/>
                  </a:lnTo>
                  <a:close/>
                </a:path>
              </a:pathLst>
            </a:custGeom>
            <a:noFill/>
            <a:ln w="9525">
              <a:solidFill>
                <a:schemeClr val="bg1"/>
              </a:solidFill>
              <a:bevel/>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endParaRPr lang="zh-CN" altLang="zh-CN">
                <a:solidFill>
                  <a:srgbClr val="000000"/>
                </a:solidFill>
                <a:sym typeface="宋体" panose="02010600030101010101" pitchFamily="2" charset="-122"/>
              </a:endParaRPr>
            </a:p>
          </p:txBody>
        </p:sp>
      </p:grpSp>
    </p:spTree>
    <p:extLst>
      <p:ext uri="{BB962C8B-B14F-4D97-AF65-F5344CB8AC3E}">
        <p14:creationId xmlns:p14="http://schemas.microsoft.com/office/powerpoint/2010/main" val="1059515004"/>
      </p:ext>
    </p:extLst>
  </p:cSld>
  <p:clrMapOvr>
    <a:masterClrMapping/>
  </p:clrMapOvr>
  <mc:AlternateContent xmlns:mc="http://schemas.openxmlformats.org/markup-compatibility/2006" xmlns:p14="http://schemas.microsoft.com/office/powerpoint/2010/main">
    <mc:Choice Requires="p14">
      <p:transition spd="slow" p14:dur="4000" advTm="0">
        <p14:vortex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30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1502"/>
                                        <p:tgtEl>
                                          <p:spTgt spid="6"/>
                                        </p:tgtEl>
                                      </p:cBhvr>
                                    </p:animEffect>
                                  </p:childTnLst>
                                </p:cTn>
                              </p:par>
                            </p:childTnLst>
                          </p:cTn>
                        </p:par>
                        <p:par>
                          <p:cTn id="8" fill="hold">
                            <p:stCondLst>
                              <p:cond delay="1802"/>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5"/>
                                        </p:tgtEl>
                                        <p:attrNameLst>
                                          <p:attrName>style.visibility</p:attrName>
                                        </p:attrNameLst>
                                      </p:cBhvr>
                                      <p:to>
                                        <p:strVal val="visible"/>
                                      </p:to>
                                    </p:set>
                                    <p:anim calcmode="lin" valueType="num">
                                      <p:cBhvr>
                                        <p:cTn id="11" dur="601"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2" dur="601" fill="hold"/>
                                        <p:tgtEl>
                                          <p:spTgt spid="5"/>
                                        </p:tgtEl>
                                        <p:attrNameLst>
                                          <p:attrName>ppt_y</p:attrName>
                                        </p:attrNameLst>
                                      </p:cBhvr>
                                      <p:tavLst>
                                        <p:tav tm="0">
                                          <p:val>
                                            <p:strVal val="#ppt_y"/>
                                          </p:val>
                                        </p:tav>
                                        <p:tav tm="100000">
                                          <p:val>
                                            <p:strVal val="#ppt_y"/>
                                          </p:val>
                                        </p:tav>
                                      </p:tavLst>
                                    </p:anim>
                                    <p:anim calcmode="lin" valueType="num">
                                      <p:cBhvr>
                                        <p:cTn id="13" dur="601"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4" dur="601"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5" dur="601" tmFilter="0,0; .5, 1; 1, 1"/>
                                        <p:tgtEl>
                                          <p:spTgt spid="5"/>
                                        </p:tgtEl>
                                      </p:cBhvr>
                                    </p:animEffect>
                                  </p:childTnLst>
                                </p:cTn>
                              </p:par>
                            </p:childTnLst>
                          </p:cTn>
                        </p:par>
                        <p:par>
                          <p:cTn id="16" fill="hold">
                            <p:stCondLst>
                              <p:cond delay="3004"/>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4"/>
                                        </p:tgtEl>
                                        <p:attrNameLst>
                                          <p:attrName>style.visibility</p:attrName>
                                        </p:attrNameLst>
                                      </p:cBhvr>
                                      <p:to>
                                        <p:strVal val="visible"/>
                                      </p:to>
                                    </p:set>
                                    <p:animEffect transition="in" filter="fade">
                                      <p:cBhvr>
                                        <p:cTn id="19" dur="901"/>
                                        <p:tgtEl>
                                          <p:spTgt spid="4"/>
                                        </p:tgtEl>
                                      </p:cBhvr>
                                    </p:animEffect>
                                  </p:childTnLst>
                                </p:cTn>
                              </p:par>
                              <p:par>
                                <p:cTn id="20" presetID="34" presetClass="emph" presetSubtype="0" fill="hold" grpId="0" nodeType="withEffect">
                                  <p:stCondLst>
                                    <p:cond delay="0"/>
                                  </p:stCondLst>
                                  <p:iterate type="lt">
                                    <p:tmPct val="10000"/>
                                  </p:iterate>
                                  <p:childTnLst>
                                    <p:animMotion origin="layout" path="M 0.0 0.0 L 0.0 -0.07213" pathEditMode="relative" ptsTypes="">
                                      <p:cBhvr>
                                        <p:cTn id="21" dur="450" accel="50000" decel="50000" autoRev="1" fill="hold">
                                          <p:stCondLst>
                                            <p:cond delay="0"/>
                                          </p:stCondLst>
                                        </p:cTn>
                                        <p:tgtEl>
                                          <p:spTgt spid="4"/>
                                        </p:tgtEl>
                                        <p:attrNameLst>
                                          <p:attrName>ppt_x</p:attrName>
                                          <p:attrName>ppt_y</p:attrName>
                                        </p:attrNameLst>
                                      </p:cBhvr>
                                    </p:animMotion>
                                    <p:animRot by="1500000">
                                      <p:cBhvr>
                                        <p:cTn id="22" dur="226" fill="hold">
                                          <p:stCondLst>
                                            <p:cond delay="0"/>
                                          </p:stCondLst>
                                        </p:cTn>
                                        <p:tgtEl>
                                          <p:spTgt spid="4"/>
                                        </p:tgtEl>
                                        <p:attrNameLst>
                                          <p:attrName>r</p:attrName>
                                        </p:attrNameLst>
                                      </p:cBhvr>
                                    </p:animRot>
                                    <p:animRot by="-1500000">
                                      <p:cBhvr>
                                        <p:cTn id="23" dur="226" fill="hold">
                                          <p:stCondLst>
                                            <p:cond delay="226"/>
                                          </p:stCondLst>
                                        </p:cTn>
                                        <p:tgtEl>
                                          <p:spTgt spid="4"/>
                                        </p:tgtEl>
                                        <p:attrNameLst>
                                          <p:attrName>r</p:attrName>
                                        </p:attrNameLst>
                                      </p:cBhvr>
                                    </p:animRot>
                                    <p:animRot by="-1500000">
                                      <p:cBhvr>
                                        <p:cTn id="24" dur="226" fill="hold">
                                          <p:stCondLst>
                                            <p:cond delay="450"/>
                                          </p:stCondLst>
                                        </p:cTn>
                                        <p:tgtEl>
                                          <p:spTgt spid="4"/>
                                        </p:tgtEl>
                                        <p:attrNameLst>
                                          <p:attrName>r</p:attrName>
                                        </p:attrNameLst>
                                      </p:cBhvr>
                                    </p:animRot>
                                    <p:animRot by="1500000">
                                      <p:cBhvr>
                                        <p:cTn id="25" dur="226" fill="hold">
                                          <p:stCondLst>
                                            <p:cond delay="676"/>
                                          </p:stCondLst>
                                        </p:cTn>
                                        <p:tgtEl>
                                          <p:spTgt spid="4"/>
                                        </p:tgtEl>
                                        <p:attrNameLst>
                                          <p:attrName>r</p:attrName>
                                        </p:attrNameLst>
                                      </p:cBhvr>
                                    </p:animRot>
                                  </p:childTnLst>
                                </p:cTn>
                              </p:par>
                              <p:par>
                                <p:cTn id="26" presetID="37" presetClass="entr" presetSubtype="0" fill="hold" nodeType="withEffect">
                                  <p:stCondLst>
                                    <p:cond delay="3000"/>
                                  </p:stCondLst>
                                  <p:childTnLst>
                                    <p:set>
                                      <p:cBhvr>
                                        <p:cTn id="27" dur="1" fill="hold">
                                          <p:stCondLst>
                                            <p:cond delay="0"/>
                                          </p:stCondLst>
                                        </p:cTn>
                                        <p:tgtEl>
                                          <p:spTgt spid="20"/>
                                        </p:tgtEl>
                                        <p:attrNameLst>
                                          <p:attrName>style.visibility</p:attrName>
                                        </p:attrNameLst>
                                      </p:cBhvr>
                                      <p:to>
                                        <p:strVal val="visible"/>
                                      </p:to>
                                    </p:set>
                                    <p:animEffect>
                                      <p:cBhvr>
                                        <p:cTn id="28" dur="750"/>
                                        <p:tgtEl>
                                          <p:spTgt spid="20"/>
                                        </p:tgtEl>
                                      </p:cBhvr>
                                    </p:animEffect>
                                    <p:anim calcmode="lin" valueType="num">
                                      <p:cBhvr>
                                        <p:cTn id="29" dur="750" fill="hold"/>
                                        <p:tgtEl>
                                          <p:spTgt spid="20"/>
                                        </p:tgtEl>
                                        <p:attrNameLst>
                                          <p:attrName>ppt_x</p:attrName>
                                        </p:attrNameLst>
                                      </p:cBhvr>
                                      <p:tavLst>
                                        <p:tav tm="0">
                                          <p:val>
                                            <p:strVal val="#ppt_x"/>
                                          </p:val>
                                        </p:tav>
                                        <p:tav tm="100000">
                                          <p:val>
                                            <p:strVal val="#ppt_x"/>
                                          </p:val>
                                        </p:tav>
                                      </p:tavLst>
                                    </p:anim>
                                    <p:anim calcmode="lin" valueType="num">
                                      <p:cBhvr>
                                        <p:cTn id="30" dur="675" decel="100000" fill="hold"/>
                                        <p:tgtEl>
                                          <p:spTgt spid="20"/>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20"/>
                                        </p:tgtEl>
                                        <p:attrNameLst>
                                          <p:attrName>ppt_y</p:attrName>
                                        </p:attrNameLst>
                                      </p:cBhvr>
                                      <p:tavLst>
                                        <p:tav tm="0">
                                          <p:val>
                                            <p:strVal val="#ppt_y-.03"/>
                                          </p:val>
                                        </p:tav>
                                        <p:tav tm="100000">
                                          <p:val>
                                            <p:strVal val="#ppt_y"/>
                                          </p:val>
                                        </p:tav>
                                      </p:tavLst>
                                    </p:anim>
                                  </p:childTnLst>
                                </p:cTn>
                              </p:par>
                              <p:par>
                                <p:cTn id="32" presetID="37" presetClass="entr" presetSubtype="0" fill="hold" nodeType="withEffect">
                                  <p:stCondLst>
                                    <p:cond delay="3250"/>
                                  </p:stCondLst>
                                  <p:childTnLst>
                                    <p:set>
                                      <p:cBhvr>
                                        <p:cTn id="33" dur="1" fill="hold">
                                          <p:stCondLst>
                                            <p:cond delay="0"/>
                                          </p:stCondLst>
                                        </p:cTn>
                                        <p:tgtEl>
                                          <p:spTgt spid="17"/>
                                        </p:tgtEl>
                                        <p:attrNameLst>
                                          <p:attrName>style.visibility</p:attrName>
                                        </p:attrNameLst>
                                      </p:cBhvr>
                                      <p:to>
                                        <p:strVal val="visible"/>
                                      </p:to>
                                    </p:set>
                                    <p:animEffect>
                                      <p:cBhvr>
                                        <p:cTn id="34" dur="750"/>
                                        <p:tgtEl>
                                          <p:spTgt spid="17"/>
                                        </p:tgtEl>
                                      </p:cBhvr>
                                    </p:animEffect>
                                    <p:anim calcmode="lin" valueType="num">
                                      <p:cBhvr>
                                        <p:cTn id="35" dur="750" fill="hold"/>
                                        <p:tgtEl>
                                          <p:spTgt spid="17"/>
                                        </p:tgtEl>
                                        <p:attrNameLst>
                                          <p:attrName>ppt_x</p:attrName>
                                        </p:attrNameLst>
                                      </p:cBhvr>
                                      <p:tavLst>
                                        <p:tav tm="0">
                                          <p:val>
                                            <p:strVal val="#ppt_x"/>
                                          </p:val>
                                        </p:tav>
                                        <p:tav tm="100000">
                                          <p:val>
                                            <p:strVal val="#ppt_x"/>
                                          </p:val>
                                        </p:tav>
                                      </p:tavLst>
                                    </p:anim>
                                    <p:anim calcmode="lin" valueType="num">
                                      <p:cBhvr>
                                        <p:cTn id="36" dur="675" decel="100000" fill="hold"/>
                                        <p:tgtEl>
                                          <p:spTgt spid="17"/>
                                        </p:tgtEl>
                                        <p:attrNameLst>
                                          <p:attrName>ppt_y</p:attrName>
                                        </p:attrNameLst>
                                      </p:cBhvr>
                                      <p:tavLst>
                                        <p:tav tm="0">
                                          <p:val>
                                            <p:strVal val="#ppt_y+1"/>
                                          </p:val>
                                        </p:tav>
                                        <p:tav tm="100000">
                                          <p:val>
                                            <p:strVal val="#ppt_y-.03"/>
                                          </p:val>
                                        </p:tav>
                                      </p:tavLst>
                                    </p:anim>
                                    <p:anim calcmode="lin" valueType="num">
                                      <p:cBhvr>
                                        <p:cTn id="37" dur="75" accel="100000" fill="hold">
                                          <p:stCondLst>
                                            <p:cond delay="675"/>
                                          </p:stCondLst>
                                        </p:cTn>
                                        <p:tgtEl>
                                          <p:spTgt spid="17"/>
                                        </p:tgtEl>
                                        <p:attrNameLst>
                                          <p:attrName>ppt_y</p:attrName>
                                        </p:attrNameLst>
                                      </p:cBhvr>
                                      <p:tavLst>
                                        <p:tav tm="0">
                                          <p:val>
                                            <p:strVal val="#ppt_y-.03"/>
                                          </p:val>
                                        </p:tav>
                                        <p:tav tm="100000">
                                          <p:val>
                                            <p:strVal val="#ppt_y"/>
                                          </p:val>
                                        </p:tav>
                                      </p:tavLst>
                                    </p:anim>
                                  </p:childTnLst>
                                </p:cTn>
                              </p:par>
                              <p:par>
                                <p:cTn id="38" presetID="37" presetClass="entr" presetSubtype="0" fill="hold" nodeType="withEffect">
                                  <p:stCondLst>
                                    <p:cond delay="3500"/>
                                  </p:stCondLst>
                                  <p:childTnLst>
                                    <p:set>
                                      <p:cBhvr>
                                        <p:cTn id="39" dur="1" fill="hold">
                                          <p:stCondLst>
                                            <p:cond delay="0"/>
                                          </p:stCondLst>
                                        </p:cTn>
                                        <p:tgtEl>
                                          <p:spTgt spid="11"/>
                                        </p:tgtEl>
                                        <p:attrNameLst>
                                          <p:attrName>style.visibility</p:attrName>
                                        </p:attrNameLst>
                                      </p:cBhvr>
                                      <p:to>
                                        <p:strVal val="visible"/>
                                      </p:to>
                                    </p:set>
                                    <p:animEffect>
                                      <p:cBhvr>
                                        <p:cTn id="40" dur="750"/>
                                        <p:tgtEl>
                                          <p:spTgt spid="11"/>
                                        </p:tgtEl>
                                      </p:cBhvr>
                                    </p:animEffect>
                                    <p:anim calcmode="lin" valueType="num">
                                      <p:cBhvr>
                                        <p:cTn id="41" dur="750" fill="hold"/>
                                        <p:tgtEl>
                                          <p:spTgt spid="11"/>
                                        </p:tgtEl>
                                        <p:attrNameLst>
                                          <p:attrName>ppt_x</p:attrName>
                                        </p:attrNameLst>
                                      </p:cBhvr>
                                      <p:tavLst>
                                        <p:tav tm="0">
                                          <p:val>
                                            <p:strVal val="#ppt_x"/>
                                          </p:val>
                                        </p:tav>
                                        <p:tav tm="100000">
                                          <p:val>
                                            <p:strVal val="#ppt_x"/>
                                          </p:val>
                                        </p:tav>
                                      </p:tavLst>
                                    </p:anim>
                                    <p:anim calcmode="lin" valueType="num">
                                      <p:cBhvr>
                                        <p:cTn id="42" dur="675" decel="100000" fill="hold"/>
                                        <p:tgtEl>
                                          <p:spTgt spid="11"/>
                                        </p:tgtEl>
                                        <p:attrNameLst>
                                          <p:attrName>ppt_y</p:attrName>
                                        </p:attrNameLst>
                                      </p:cBhvr>
                                      <p:tavLst>
                                        <p:tav tm="0">
                                          <p:val>
                                            <p:strVal val="#ppt_y+1"/>
                                          </p:val>
                                        </p:tav>
                                        <p:tav tm="100000">
                                          <p:val>
                                            <p:strVal val="#ppt_y-.03"/>
                                          </p:val>
                                        </p:tav>
                                      </p:tavLst>
                                    </p:anim>
                                    <p:anim calcmode="lin" valueType="num">
                                      <p:cBhvr>
                                        <p:cTn id="43" dur="75" accel="100000" fill="hold">
                                          <p:stCondLst>
                                            <p:cond delay="675"/>
                                          </p:stCondLst>
                                        </p:cTn>
                                        <p:tgtEl>
                                          <p:spTgt spid="11"/>
                                        </p:tgtEl>
                                        <p:attrNameLst>
                                          <p:attrName>ppt_y</p:attrName>
                                        </p:attrNameLst>
                                      </p:cBhvr>
                                      <p:tavLst>
                                        <p:tav tm="0">
                                          <p:val>
                                            <p:strVal val="#ppt_y-.03"/>
                                          </p:val>
                                        </p:tav>
                                        <p:tav tm="100000">
                                          <p:val>
                                            <p:strVal val="#ppt_y"/>
                                          </p:val>
                                        </p:tav>
                                      </p:tavLst>
                                    </p:anim>
                                  </p:childTnLst>
                                </p:cTn>
                              </p:par>
                              <p:par>
                                <p:cTn id="44" presetID="37" presetClass="entr" presetSubtype="0" fill="hold" nodeType="withEffect">
                                  <p:stCondLst>
                                    <p:cond delay="3500"/>
                                  </p:stCondLst>
                                  <p:childTnLst>
                                    <p:set>
                                      <p:cBhvr>
                                        <p:cTn id="45" dur="1" fill="hold">
                                          <p:stCondLst>
                                            <p:cond delay="0"/>
                                          </p:stCondLst>
                                        </p:cTn>
                                        <p:tgtEl>
                                          <p:spTgt spid="14"/>
                                        </p:tgtEl>
                                        <p:attrNameLst>
                                          <p:attrName>style.visibility</p:attrName>
                                        </p:attrNameLst>
                                      </p:cBhvr>
                                      <p:to>
                                        <p:strVal val="visible"/>
                                      </p:to>
                                    </p:set>
                                    <p:animEffect>
                                      <p:cBhvr>
                                        <p:cTn id="46" dur="750"/>
                                        <p:tgtEl>
                                          <p:spTgt spid="14"/>
                                        </p:tgtEl>
                                      </p:cBhvr>
                                    </p:animEffect>
                                    <p:anim calcmode="lin" valueType="num">
                                      <p:cBhvr>
                                        <p:cTn id="47" dur="750" fill="hold"/>
                                        <p:tgtEl>
                                          <p:spTgt spid="14"/>
                                        </p:tgtEl>
                                        <p:attrNameLst>
                                          <p:attrName>ppt_x</p:attrName>
                                        </p:attrNameLst>
                                      </p:cBhvr>
                                      <p:tavLst>
                                        <p:tav tm="0">
                                          <p:val>
                                            <p:strVal val="#ppt_x"/>
                                          </p:val>
                                        </p:tav>
                                        <p:tav tm="100000">
                                          <p:val>
                                            <p:strVal val="#ppt_x"/>
                                          </p:val>
                                        </p:tav>
                                      </p:tavLst>
                                    </p:anim>
                                    <p:anim calcmode="lin" valueType="num">
                                      <p:cBhvr>
                                        <p:cTn id="48" dur="675" decel="100000" fill="hold"/>
                                        <p:tgtEl>
                                          <p:spTgt spid="14"/>
                                        </p:tgtEl>
                                        <p:attrNameLst>
                                          <p:attrName>ppt_y</p:attrName>
                                        </p:attrNameLst>
                                      </p:cBhvr>
                                      <p:tavLst>
                                        <p:tav tm="0">
                                          <p:val>
                                            <p:strVal val="#ppt_y+1"/>
                                          </p:val>
                                        </p:tav>
                                        <p:tav tm="100000">
                                          <p:val>
                                            <p:strVal val="#ppt_y-.03"/>
                                          </p:val>
                                        </p:tav>
                                      </p:tavLst>
                                    </p:anim>
                                    <p:anim calcmode="lin" valueType="num">
                                      <p:cBhvr>
                                        <p:cTn id="49"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par>
                                <p:cTn id="50" presetID="37" presetClass="entr" presetSubtype="0" fill="hold" nodeType="withEffect">
                                  <p:stCondLst>
                                    <p:cond delay="3600"/>
                                  </p:stCondLst>
                                  <p:childTnLst>
                                    <p:set>
                                      <p:cBhvr>
                                        <p:cTn id="51" dur="1" fill="hold">
                                          <p:stCondLst>
                                            <p:cond delay="0"/>
                                          </p:stCondLst>
                                        </p:cTn>
                                        <p:tgtEl>
                                          <p:spTgt spid="23"/>
                                        </p:tgtEl>
                                        <p:attrNameLst>
                                          <p:attrName>style.visibility</p:attrName>
                                        </p:attrNameLst>
                                      </p:cBhvr>
                                      <p:to>
                                        <p:strVal val="visible"/>
                                      </p:to>
                                    </p:set>
                                    <p:animEffect>
                                      <p:cBhvr>
                                        <p:cTn id="52" dur="750"/>
                                        <p:tgtEl>
                                          <p:spTgt spid="23"/>
                                        </p:tgtEl>
                                      </p:cBhvr>
                                    </p:animEffect>
                                    <p:anim calcmode="lin" valueType="num">
                                      <p:cBhvr>
                                        <p:cTn id="53" dur="750" fill="hold"/>
                                        <p:tgtEl>
                                          <p:spTgt spid="23"/>
                                        </p:tgtEl>
                                        <p:attrNameLst>
                                          <p:attrName>ppt_x</p:attrName>
                                        </p:attrNameLst>
                                      </p:cBhvr>
                                      <p:tavLst>
                                        <p:tav tm="0">
                                          <p:val>
                                            <p:strVal val="#ppt_x"/>
                                          </p:val>
                                        </p:tav>
                                        <p:tav tm="100000">
                                          <p:val>
                                            <p:strVal val="#ppt_x"/>
                                          </p:val>
                                        </p:tav>
                                      </p:tavLst>
                                    </p:anim>
                                    <p:anim calcmode="lin" valueType="num">
                                      <p:cBhvr>
                                        <p:cTn id="54" dur="675" decel="100000" fill="hold"/>
                                        <p:tgtEl>
                                          <p:spTgt spid="23"/>
                                        </p:tgtEl>
                                        <p:attrNameLst>
                                          <p:attrName>ppt_y</p:attrName>
                                        </p:attrNameLst>
                                      </p:cBhvr>
                                      <p:tavLst>
                                        <p:tav tm="0">
                                          <p:val>
                                            <p:strVal val="#ppt_y+1"/>
                                          </p:val>
                                        </p:tav>
                                        <p:tav tm="100000">
                                          <p:val>
                                            <p:strVal val="#ppt_y-.03"/>
                                          </p:val>
                                        </p:tav>
                                      </p:tavLst>
                                    </p:anim>
                                    <p:anim calcmode="lin" valueType="num">
                                      <p:cBhvr>
                                        <p:cTn id="55" dur="75" accel="100000" fill="hold">
                                          <p:stCondLst>
                                            <p:cond delay="675"/>
                                          </p:stCondLst>
                                        </p:cTn>
                                        <p:tgtEl>
                                          <p:spTgt spid="2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海棠</a:t>
            </a:r>
            <a:r>
              <a:rPr lang="en-US" altLang="zh-CN" dirty="0"/>
              <a:t>PPT</a:t>
            </a:r>
            <a:r>
              <a:rPr lang="zh-CN" altLang="en-US" dirty="0"/>
              <a:t>演示设计</a:t>
            </a:r>
          </a:p>
          <a:p>
            <a:r>
              <a:rPr lang="en-US" altLang="zh-CN" dirty="0">
                <a:hlinkClick r:id="rId2"/>
              </a:rPr>
              <a:t>http://haitangppt.yanj.cn</a:t>
            </a:r>
            <a:r>
              <a:rPr lang="en-US" altLang="zh-CN" dirty="0" smtClean="0">
                <a:hlinkClick r:id="rId2"/>
              </a:rPr>
              <a:t>/</a:t>
            </a:r>
            <a:endParaRPr lang="en-US" altLang="zh-CN" dirty="0" smtClean="0"/>
          </a:p>
          <a:p>
            <a:endParaRPr lang="en-US" altLang="zh-CN" dirty="0"/>
          </a:p>
          <a:p>
            <a:endParaRPr lang="en-US" altLang="zh-CN" dirty="0" smtClean="0"/>
          </a:p>
          <a:p>
            <a:endParaRPr lang="en-US" altLang="zh-CN" dirty="0"/>
          </a:p>
          <a:p>
            <a:r>
              <a:rPr lang="en-US" altLang="zh-CN" dirty="0" smtClean="0"/>
              <a:t>51PPT</a:t>
            </a:r>
            <a:r>
              <a:rPr lang="zh-CN" altLang="en-US" dirty="0" smtClean="0"/>
              <a:t>模板网   </a:t>
            </a:r>
            <a:r>
              <a:rPr lang="en-US" altLang="zh-CN" dirty="0" smtClean="0">
                <a:hlinkClick r:id="rId3"/>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3518705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492500" y="1552557"/>
            <a:ext cx="2159000" cy="584775"/>
          </a:xfrm>
          <a:prstGeom prst="rect">
            <a:avLst/>
          </a:prstGeom>
          <a:noFill/>
        </p:spPr>
        <p:txBody>
          <a:bodyPr wrap="square" rtlCol="0">
            <a:spAutoFit/>
          </a:bodyPr>
          <a:lstStyle/>
          <a:p>
            <a:pPr algn="ctr"/>
            <a:r>
              <a:rPr lang="en-US" altLang="zh-CN" sz="3200" dirty="0" smtClean="0">
                <a:solidFill>
                  <a:schemeClr val="bg1"/>
                </a:solidFill>
                <a:latin typeface="Myriad Pro Light" pitchFamily="34" charset="0"/>
              </a:rPr>
              <a:t>Part one</a:t>
            </a:r>
            <a:endParaRPr lang="zh-CN" altLang="en-US" sz="3200" dirty="0" smtClean="0">
              <a:solidFill>
                <a:schemeClr val="bg1"/>
              </a:solidFill>
              <a:latin typeface="Myriad Pro Light" pitchFamily="34" charset="0"/>
            </a:endParaRPr>
          </a:p>
        </p:txBody>
      </p:sp>
      <p:sp>
        <p:nvSpPr>
          <p:cNvPr id="5" name="矩形 4"/>
          <p:cNvSpPr/>
          <p:nvPr/>
        </p:nvSpPr>
        <p:spPr>
          <a:xfrm>
            <a:off x="2366909" y="2267991"/>
            <a:ext cx="4410182" cy="461665"/>
          </a:xfrm>
          <a:prstGeom prst="rect">
            <a:avLst/>
          </a:prstGeom>
        </p:spPr>
        <p:txBody>
          <a:bodyPr wrap="none">
            <a:spAutoFit/>
          </a:bodyPr>
          <a:lstStyle/>
          <a:p>
            <a:pPr algn="ctr"/>
            <a:r>
              <a:rPr lang="en-US" altLang="zh-CN" sz="2400" dirty="0" smtClean="0">
                <a:solidFill>
                  <a:srgbClr val="FFFFFF"/>
                </a:solidFill>
                <a:latin typeface="Myriad Pro Light" pitchFamily="34" charset="0"/>
              </a:rPr>
              <a:t>Click here to add your title text</a:t>
            </a:r>
            <a:r>
              <a:rPr lang="en-US" altLang="zh-CN" sz="2400" dirty="0" smtClean="0">
                <a:solidFill>
                  <a:schemeClr val="bg1"/>
                </a:solidFill>
                <a:latin typeface="Myriad Pro Light" pitchFamily="34" charset="0"/>
              </a:rPr>
              <a:t>.</a:t>
            </a:r>
            <a:endParaRPr lang="en-US" altLang="zh-CN" sz="2400" dirty="0">
              <a:solidFill>
                <a:schemeClr val="bg1"/>
              </a:solidFill>
              <a:latin typeface="Myriad Pro Light" pitchFamily="34" charset="0"/>
            </a:endParaRPr>
          </a:p>
        </p:txBody>
      </p:sp>
      <p:grpSp>
        <p:nvGrpSpPr>
          <p:cNvPr id="6" name="组合 5"/>
          <p:cNvGrpSpPr/>
          <p:nvPr/>
        </p:nvGrpSpPr>
        <p:grpSpPr>
          <a:xfrm>
            <a:off x="2366910" y="1844944"/>
            <a:ext cx="4410181" cy="653880"/>
            <a:chOff x="2366910" y="1844944"/>
            <a:chExt cx="4410181" cy="653880"/>
          </a:xfrm>
        </p:grpSpPr>
        <p:cxnSp>
          <p:nvCxnSpPr>
            <p:cNvPr id="7" name="肘形连接符 6"/>
            <p:cNvCxnSpPr>
              <a:stCxn id="4" idx="3"/>
              <a:endCxn id="5" idx="3"/>
            </p:cNvCxnSpPr>
            <p:nvPr/>
          </p:nvCxnSpPr>
          <p:spPr>
            <a:xfrm>
              <a:off x="5651500" y="1844945"/>
              <a:ext cx="1125591" cy="653879"/>
            </a:xfrm>
            <a:prstGeom prst="bentConnector3">
              <a:avLst>
                <a:gd name="adj1" fmla="val 12030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V="1">
              <a:off x="2366910" y="1844944"/>
              <a:ext cx="1125591" cy="653879"/>
            </a:xfrm>
            <a:prstGeom prst="bentConnector3">
              <a:avLst>
                <a:gd name="adj1" fmla="val 120309"/>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2669019" y="2632597"/>
            <a:ext cx="790419" cy="7904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020079" y="2767692"/>
            <a:ext cx="1914149" cy="10610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541580" y="681540"/>
            <a:ext cx="1675193" cy="92857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922150" y="1299759"/>
            <a:ext cx="670259" cy="371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4414483" y="4045663"/>
            <a:ext cx="315035" cy="517558"/>
          </a:xfrm>
          <a:prstGeom prst="chevron">
            <a:avLst>
              <a:gd name="adj" fmla="val 92744"/>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39"/>
          <p:cNvSpPr txBox="1"/>
          <p:nvPr/>
        </p:nvSpPr>
        <p:spPr>
          <a:xfrm>
            <a:off x="4054443" y="3832489"/>
            <a:ext cx="1035115" cy="276999"/>
          </a:xfrm>
          <a:prstGeom prst="rect">
            <a:avLst/>
          </a:prstGeom>
          <a:noFill/>
        </p:spPr>
        <p:txBody>
          <a:bodyPr wrap="square" rtlCol="0">
            <a:spAutoFit/>
          </a:bodyPr>
          <a:lstStyle/>
          <a:p>
            <a:pPr algn="ctr"/>
            <a:r>
              <a:rPr lang="en-US" altLang="zh-CN" sz="1200" dirty="0" smtClean="0">
                <a:solidFill>
                  <a:schemeClr val="bg1"/>
                </a:solidFill>
                <a:latin typeface="Myriad Pro Light" pitchFamily="34" charset="0"/>
              </a:rPr>
              <a:t>Trust me</a:t>
            </a:r>
            <a:endParaRPr lang="zh-CN" altLang="en-US" sz="1200" dirty="0" smtClean="0">
              <a:solidFill>
                <a:schemeClr val="bg1"/>
              </a:solidFill>
              <a:latin typeface="Myriad Pro Light" pitchFamily="34" charset="0"/>
            </a:endParaRPr>
          </a:p>
        </p:txBody>
      </p:sp>
    </p:spTree>
    <p:extLst>
      <p:ext uri="{BB962C8B-B14F-4D97-AF65-F5344CB8AC3E}">
        <p14:creationId xmlns:p14="http://schemas.microsoft.com/office/powerpoint/2010/main" val="699250741"/>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601"/>
                                        <p:tgtEl>
                                          <p:spTgt spid="14"/>
                                        </p:tgtEl>
                                      </p:cBhvr>
                                    </p:animEffect>
                                  </p:childTnLst>
                                </p:cTn>
                              </p:par>
                            </p:childTnLst>
                          </p:cTn>
                        </p:par>
                        <p:par>
                          <p:cTn id="33" fill="hold">
                            <p:stCondLst>
                              <p:cond delay="5407"/>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grpSp>
        <p:nvGrpSpPr>
          <p:cNvPr id="10" name="组合 9"/>
          <p:cNvGrpSpPr/>
          <p:nvPr/>
        </p:nvGrpSpPr>
        <p:grpSpPr>
          <a:xfrm>
            <a:off x="510175" y="1541176"/>
            <a:ext cx="3397529" cy="2123456"/>
            <a:chOff x="755576" y="1491630"/>
            <a:chExt cx="2880000" cy="1800000"/>
          </a:xfrm>
          <a:effectLst>
            <a:outerShdw blurRad="228600" dist="38100" dir="8400000" sx="105000" sy="105000" algn="tr" rotWithShape="0">
              <a:prstClr val="black">
                <a:alpha val="20000"/>
              </a:prstClr>
            </a:outerShdw>
          </a:effectLst>
        </p:grpSpPr>
        <p:sp>
          <p:nvSpPr>
            <p:cNvPr id="11" name="矩形 10"/>
            <p:cNvSpPr/>
            <p:nvPr/>
          </p:nvSpPr>
          <p:spPr>
            <a:xfrm>
              <a:off x="755576" y="1491630"/>
              <a:ext cx="2880000" cy="1800000"/>
            </a:xfrm>
            <a:prstGeom prst="rect">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12" name="矩形 11"/>
            <p:cNvSpPr/>
            <p:nvPr/>
          </p:nvSpPr>
          <p:spPr>
            <a:xfrm>
              <a:off x="813012" y="1524499"/>
              <a:ext cx="2772000" cy="172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grpSp>
      <p:sp>
        <p:nvSpPr>
          <p:cNvPr id="13" name="TextBox 4"/>
          <p:cNvSpPr txBox="1"/>
          <p:nvPr/>
        </p:nvSpPr>
        <p:spPr>
          <a:xfrm>
            <a:off x="5099095" y="1715809"/>
            <a:ext cx="3633290" cy="2492990"/>
          </a:xfrm>
          <a:prstGeom prst="rect">
            <a:avLst/>
          </a:prstGeom>
          <a:noFill/>
        </p:spPr>
        <p:txBody>
          <a:bodyPr wrap="square" lIns="0" tIns="0" rIns="0" bIns="0" rtlCol="0">
            <a:spAutoFit/>
          </a:bodyPr>
          <a:lstStyle/>
          <a:p>
            <a:pPr algn="just">
              <a:lnSpc>
                <a:spcPct val="150000"/>
              </a:lnSpc>
            </a:pPr>
            <a:r>
              <a:rPr lang="zh-CN" altLang="en-US" sz="825" dirty="0">
                <a:solidFill>
                  <a:schemeClr val="bg1"/>
                </a:solidFill>
                <a:latin typeface="微软雅黑" pitchFamily="34" charset="-122"/>
                <a:ea typeface="微软雅黑" pitchFamily="34" charset="-122"/>
              </a:rPr>
              <a:t>       </a:t>
            </a:r>
            <a:r>
              <a:rPr lang="zh-CN" altLang="en-US" sz="1200" dirty="0">
                <a:solidFill>
                  <a:schemeClr val="bg1"/>
                </a:solidFill>
                <a:latin typeface="微软雅黑" pitchFamily="34" charset="-122"/>
                <a:ea typeface="微软雅黑" pitchFamily="34" charset="-122"/>
              </a:rPr>
              <a:t>某某科技发展公司是全球领先的综合通信解决方案提供商。公司将为全球160多个国家和地区的电信运营商和企业网客户提供创新技术与产品解决方案，让全世界用户享有语音、数据、多媒体、无线宽带等全方位沟通。公司成立于</a:t>
            </a:r>
            <a:r>
              <a:rPr lang="en-US" altLang="zh-CN" sz="1200" dirty="0">
                <a:solidFill>
                  <a:schemeClr val="bg1"/>
                </a:solidFill>
                <a:latin typeface="微软雅黑" pitchFamily="34" charset="-122"/>
                <a:ea typeface="微软雅黑" pitchFamily="34" charset="-122"/>
              </a:rPr>
              <a:t>2013</a:t>
            </a:r>
            <a:r>
              <a:rPr lang="zh-CN" altLang="en-US" sz="1200" dirty="0">
                <a:solidFill>
                  <a:schemeClr val="bg1"/>
                </a:solidFill>
                <a:latin typeface="微软雅黑" pitchFamily="34" charset="-122"/>
                <a:ea typeface="微软雅黑" pitchFamily="34" charset="-122"/>
              </a:rPr>
              <a:t>年，未来将在香港和深圳两地上市，是中国最大的通信设备上市公司。</a:t>
            </a:r>
          </a:p>
          <a:p>
            <a:pPr algn="just">
              <a:lnSpc>
                <a:spcPct val="150000"/>
              </a:lnSpc>
            </a:pPr>
            <a:r>
              <a:rPr lang="zh-CN" altLang="en-US" sz="1200" dirty="0">
                <a:solidFill>
                  <a:schemeClr val="bg1"/>
                </a:solidFill>
                <a:latin typeface="微软雅黑" pitchFamily="34" charset="-122"/>
                <a:ea typeface="微软雅黑" pitchFamily="34" charset="-122"/>
              </a:rPr>
              <a:t>       某某公司是全球领先的综合通信解决方案提供商。公司将为全球160多个国家和地区的电信运营商和企业网客户提供创新技术与产品解决方案。</a:t>
            </a:r>
          </a:p>
        </p:txBody>
      </p:sp>
      <p:grpSp>
        <p:nvGrpSpPr>
          <p:cNvPr id="14" name="组合 13"/>
          <p:cNvGrpSpPr/>
          <p:nvPr/>
        </p:nvGrpSpPr>
        <p:grpSpPr>
          <a:xfrm>
            <a:off x="2474676" y="3172924"/>
            <a:ext cx="2476564" cy="1547852"/>
            <a:chOff x="755576" y="1491630"/>
            <a:chExt cx="2880000" cy="1800000"/>
          </a:xfrm>
          <a:effectLst>
            <a:outerShdw blurRad="228600" dist="38100" dir="8400000" sx="105000" sy="105000" algn="tr" rotWithShape="0">
              <a:prstClr val="black">
                <a:alpha val="20000"/>
              </a:prstClr>
            </a:outerShdw>
          </a:effectLst>
        </p:grpSpPr>
        <p:sp>
          <p:nvSpPr>
            <p:cNvPr id="15" name="矩形 14"/>
            <p:cNvSpPr/>
            <p:nvPr/>
          </p:nvSpPr>
          <p:spPr>
            <a:xfrm>
              <a:off x="755576" y="1491630"/>
              <a:ext cx="2880000" cy="1800000"/>
            </a:xfrm>
            <a:prstGeom prst="rect">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sp>
          <p:nvSpPr>
            <p:cNvPr id="16" name="矩形 15"/>
            <p:cNvSpPr/>
            <p:nvPr/>
          </p:nvSpPr>
          <p:spPr>
            <a:xfrm>
              <a:off x="813012" y="1524499"/>
              <a:ext cx="2772000" cy="1728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endParaRPr>
            </a:p>
          </p:txBody>
        </p:sp>
      </p:grpSp>
    </p:spTree>
    <p:extLst>
      <p:ext uri="{BB962C8B-B14F-4D97-AF65-F5344CB8AC3E}">
        <p14:creationId xmlns:p14="http://schemas.microsoft.com/office/powerpoint/2010/main" val="3176057624"/>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2882"/>
                            </p:stCondLst>
                            <p:childTnLst>
                              <p:par>
                                <p:cTn id="45" presetID="42" presetClass="entr" presetSubtype="0" fill="hold"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1"/>
                                          </p:val>
                                        </p:tav>
                                        <p:tav tm="100000">
                                          <p:val>
                                            <p:strVal val="#ppt_y"/>
                                          </p:val>
                                        </p:tav>
                                      </p:tavLst>
                                    </p:anim>
                                  </p:childTnLst>
                                </p:cTn>
                              </p:par>
                            </p:childTnLst>
                          </p:cTn>
                        </p:par>
                        <p:par>
                          <p:cTn id="50" fill="hold">
                            <p:stCondLst>
                              <p:cond delay="3382"/>
                            </p:stCondLst>
                            <p:childTnLst>
                              <p:par>
                                <p:cTn id="51" presetID="42" presetClass="entr" presetSubtype="0" fill="hold"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anim calcmode="lin" valueType="num">
                                      <p:cBhvr>
                                        <p:cTn id="54" dur="500" fill="hold"/>
                                        <p:tgtEl>
                                          <p:spTgt spid="14"/>
                                        </p:tgtEl>
                                        <p:attrNameLst>
                                          <p:attrName>ppt_x</p:attrName>
                                        </p:attrNameLst>
                                      </p:cBhvr>
                                      <p:tavLst>
                                        <p:tav tm="0">
                                          <p:val>
                                            <p:strVal val="#ppt_x"/>
                                          </p:val>
                                        </p:tav>
                                        <p:tav tm="100000">
                                          <p:val>
                                            <p:strVal val="#ppt_x"/>
                                          </p:val>
                                        </p:tav>
                                      </p:tavLst>
                                    </p:anim>
                                    <p:anim calcmode="lin" valueType="num">
                                      <p:cBhvr>
                                        <p:cTn id="55" dur="500" fill="hold"/>
                                        <p:tgtEl>
                                          <p:spTgt spid="14"/>
                                        </p:tgtEl>
                                        <p:attrNameLst>
                                          <p:attrName>ppt_y</p:attrName>
                                        </p:attrNameLst>
                                      </p:cBhvr>
                                      <p:tavLst>
                                        <p:tav tm="0">
                                          <p:val>
                                            <p:strVal val="#ppt_y+.1"/>
                                          </p:val>
                                        </p:tav>
                                        <p:tav tm="100000">
                                          <p:val>
                                            <p:strVal val="#ppt_y"/>
                                          </p:val>
                                        </p:tav>
                                      </p:tavLst>
                                    </p:anim>
                                  </p:childTnLst>
                                </p:cTn>
                              </p:par>
                            </p:childTnLst>
                          </p:cTn>
                        </p:par>
                        <p:par>
                          <p:cTn id="56" fill="hold">
                            <p:stCondLst>
                              <p:cond delay="3882"/>
                            </p:stCondLst>
                            <p:childTnLst>
                              <p:par>
                                <p:cTn id="57" presetID="22" presetClass="entr" presetSubtype="8" fill="hold" grpId="0" nodeType="afterEffect">
                                  <p:stCondLst>
                                    <p:cond delay="0"/>
                                  </p:stCondLst>
                                  <p:iterate type="lt">
                                    <p:tmPct val="30000"/>
                                  </p:iterate>
                                  <p:childTnLst>
                                    <p:set>
                                      <p:cBhvr>
                                        <p:cTn id="58" dur="1" fill="hold">
                                          <p:stCondLst>
                                            <p:cond delay="0"/>
                                          </p:stCondLst>
                                        </p:cTn>
                                        <p:tgtEl>
                                          <p:spTgt spid="13"/>
                                        </p:tgtEl>
                                        <p:attrNameLst>
                                          <p:attrName>style.visibility</p:attrName>
                                        </p:attrNameLst>
                                      </p:cBhvr>
                                      <p:to>
                                        <p:strVal val="visible"/>
                                      </p:to>
                                    </p:set>
                                    <p:animEffect transition="in" filter="wipe(left)">
                                      <p:cBhvr>
                                        <p:cTn id="59" dur="50"/>
                                        <p:tgtEl>
                                          <p:spTgt spid="13"/>
                                        </p:tgtEl>
                                      </p:cBhvr>
                                    </p:animEffect>
                                  </p:childTnLst>
                                </p:cTn>
                              </p:par>
                              <p:par>
                                <p:cTn id="60" presetID="36" presetClass="emph" presetSubtype="0" fill="hold" grpId="1" nodeType="withEffect">
                                  <p:stCondLst>
                                    <p:cond delay="0"/>
                                  </p:stCondLst>
                                  <p:iterate type="lt">
                                    <p:tmPct val="30000"/>
                                  </p:iterate>
                                  <p:childTnLst>
                                    <p:animScale>
                                      <p:cBhvr>
                                        <p:cTn id="61" dur="25" autoRev="1" fill="hold">
                                          <p:stCondLst>
                                            <p:cond delay="0"/>
                                          </p:stCondLst>
                                        </p:cTn>
                                        <p:tgtEl>
                                          <p:spTgt spid="13"/>
                                        </p:tgtEl>
                                      </p:cBhvr>
                                      <p:to x="80000" y="100000"/>
                                    </p:animScale>
                                    <p:anim by="(#ppt_w*0.10)" calcmode="lin" valueType="num">
                                      <p:cBhvr>
                                        <p:cTn id="62" dur="25" autoRev="1" fill="hold">
                                          <p:stCondLst>
                                            <p:cond delay="0"/>
                                          </p:stCondLst>
                                        </p:cTn>
                                        <p:tgtEl>
                                          <p:spTgt spid="13"/>
                                        </p:tgtEl>
                                        <p:attrNameLst>
                                          <p:attrName>ppt_x</p:attrName>
                                        </p:attrNameLst>
                                      </p:cBhvr>
                                    </p:anim>
                                    <p:anim by="(-#ppt_w*0.10)" calcmode="lin" valueType="num">
                                      <p:cBhvr>
                                        <p:cTn id="63" dur="25" autoRev="1" fill="hold">
                                          <p:stCondLst>
                                            <p:cond delay="0"/>
                                          </p:stCondLst>
                                        </p:cTn>
                                        <p:tgtEl>
                                          <p:spTgt spid="13"/>
                                        </p:tgtEl>
                                        <p:attrNameLst>
                                          <p:attrName>ppt_y</p:attrName>
                                        </p:attrNameLst>
                                      </p:cBhvr>
                                    </p:anim>
                                    <p:animRot by="-480000">
                                      <p:cBhvr>
                                        <p:cTn id="64" dur="25"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3" grpId="0"/>
      <p:bldP spid="13"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pic>
        <p:nvPicPr>
          <p:cNvPr id="10" name="_effect"/>
          <p:cNvPicPr>
            <a:picLocks noChangeAspect="1" noChangeArrowheads="1"/>
          </p:cNvPicPr>
          <p:nvPr/>
        </p:nvPicPr>
        <p:blipFill>
          <a:blip r:embed="rId3" cstate="print">
            <a:lum bright="20000"/>
          </a:blip>
          <a:srcRect/>
          <a:stretch>
            <a:fillRect/>
          </a:stretch>
        </p:blipFill>
        <p:spPr bwMode="gray">
          <a:xfrm>
            <a:off x="2026801" y="3965328"/>
            <a:ext cx="2428843" cy="359787"/>
          </a:xfrm>
          <a:prstGeom prst="rect">
            <a:avLst/>
          </a:prstGeom>
          <a:noFill/>
          <a:ln w="9525">
            <a:miter lim="800000"/>
            <a:headEnd/>
            <a:tailEnd/>
          </a:ln>
          <a:effectLst/>
        </p:spPr>
      </p:pic>
      <p:pic>
        <p:nvPicPr>
          <p:cNvPr id="11" name="_effect"/>
          <p:cNvPicPr>
            <a:picLocks noChangeAspect="1" noChangeArrowheads="1"/>
          </p:cNvPicPr>
          <p:nvPr/>
        </p:nvPicPr>
        <p:blipFill>
          <a:blip r:embed="rId3" cstate="print">
            <a:lum bright="20000"/>
          </a:blip>
          <a:srcRect/>
          <a:stretch>
            <a:fillRect/>
          </a:stretch>
        </p:blipFill>
        <p:spPr bwMode="gray">
          <a:xfrm>
            <a:off x="4353524" y="3965328"/>
            <a:ext cx="2428843" cy="359787"/>
          </a:xfrm>
          <a:prstGeom prst="rect">
            <a:avLst/>
          </a:prstGeom>
          <a:noFill/>
          <a:ln w="9525">
            <a:miter lim="800000"/>
            <a:headEnd/>
            <a:tailEnd/>
          </a:ln>
          <a:effectLst/>
        </p:spPr>
      </p:pic>
      <p:sp>
        <p:nvSpPr>
          <p:cNvPr id="12" name="_color1"/>
          <p:cNvSpPr>
            <a:spLocks/>
          </p:cNvSpPr>
          <p:nvPr/>
        </p:nvSpPr>
        <p:spPr bwMode="gray">
          <a:xfrm>
            <a:off x="2362645" y="3369851"/>
            <a:ext cx="996570" cy="640626"/>
          </a:xfrm>
          <a:custGeom>
            <a:avLst/>
            <a:gdLst/>
            <a:ahLst/>
            <a:cxnLst>
              <a:cxn ang="0">
                <a:pos x="367" y="174"/>
              </a:cxn>
              <a:cxn ang="0">
                <a:pos x="67" y="0"/>
              </a:cxn>
              <a:cxn ang="0">
                <a:pos x="42" y="36"/>
              </a:cxn>
              <a:cxn ang="0">
                <a:pos x="0" y="39"/>
              </a:cxn>
              <a:cxn ang="0">
                <a:pos x="367" y="252"/>
              </a:cxn>
              <a:cxn ang="0">
                <a:pos x="385" y="214"/>
              </a:cxn>
              <a:cxn ang="0">
                <a:pos x="367" y="174"/>
              </a:cxn>
            </a:cxnLst>
            <a:rect l="0" t="0" r="r" b="b"/>
            <a:pathLst>
              <a:path w="385" h="252">
                <a:moveTo>
                  <a:pt x="367" y="174"/>
                </a:moveTo>
                <a:cubicBezTo>
                  <a:pt x="240" y="169"/>
                  <a:pt x="130" y="101"/>
                  <a:pt x="67" y="0"/>
                </a:cubicBezTo>
                <a:cubicBezTo>
                  <a:pt x="42" y="36"/>
                  <a:pt x="42" y="36"/>
                  <a:pt x="42" y="36"/>
                </a:cubicBezTo>
                <a:cubicBezTo>
                  <a:pt x="0" y="39"/>
                  <a:pt x="0" y="39"/>
                  <a:pt x="0" y="39"/>
                </a:cubicBezTo>
                <a:cubicBezTo>
                  <a:pt x="76" y="163"/>
                  <a:pt x="212" y="247"/>
                  <a:pt x="367" y="252"/>
                </a:cubicBezTo>
                <a:cubicBezTo>
                  <a:pt x="385" y="214"/>
                  <a:pt x="385" y="214"/>
                  <a:pt x="385" y="214"/>
                </a:cubicBezTo>
                <a:lnTo>
                  <a:pt x="367" y="174"/>
                </a:lnTo>
                <a:close/>
              </a:path>
            </a:pathLst>
          </a:custGeom>
          <a:no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13" name="_color1"/>
          <p:cNvSpPr>
            <a:spLocks/>
          </p:cNvSpPr>
          <p:nvPr/>
        </p:nvSpPr>
        <p:spPr bwMode="gray">
          <a:xfrm>
            <a:off x="2352452" y="1660293"/>
            <a:ext cx="952764" cy="633089"/>
          </a:xfrm>
          <a:custGeom>
            <a:avLst/>
            <a:gdLst/>
            <a:ahLst/>
            <a:cxnLst>
              <a:cxn ang="0">
                <a:pos x="68" y="249"/>
              </a:cxn>
              <a:cxn ang="0">
                <a:pos x="368" y="78"/>
              </a:cxn>
              <a:cxn ang="0">
                <a:pos x="350" y="39"/>
              </a:cxn>
              <a:cxn ang="0">
                <a:pos x="368" y="0"/>
              </a:cxn>
              <a:cxn ang="0">
                <a:pos x="0" y="211"/>
              </a:cxn>
              <a:cxn ang="0">
                <a:pos x="25" y="245"/>
              </a:cxn>
              <a:cxn ang="0">
                <a:pos x="68" y="249"/>
              </a:cxn>
            </a:cxnLst>
            <a:rect l="0" t="0" r="r" b="b"/>
            <a:pathLst>
              <a:path w="368" h="249">
                <a:moveTo>
                  <a:pt x="68" y="249"/>
                </a:moveTo>
                <a:cubicBezTo>
                  <a:pt x="132" y="149"/>
                  <a:pt x="242" y="82"/>
                  <a:pt x="368" y="78"/>
                </a:cubicBezTo>
                <a:cubicBezTo>
                  <a:pt x="350" y="39"/>
                  <a:pt x="350" y="39"/>
                  <a:pt x="350" y="39"/>
                </a:cubicBezTo>
                <a:cubicBezTo>
                  <a:pt x="368" y="0"/>
                  <a:pt x="368" y="0"/>
                  <a:pt x="368" y="0"/>
                </a:cubicBezTo>
                <a:cubicBezTo>
                  <a:pt x="212" y="4"/>
                  <a:pt x="77" y="87"/>
                  <a:pt x="0" y="211"/>
                </a:cubicBezTo>
                <a:cubicBezTo>
                  <a:pt x="25" y="245"/>
                  <a:pt x="25" y="245"/>
                  <a:pt x="25" y="245"/>
                </a:cubicBezTo>
                <a:lnTo>
                  <a:pt x="68" y="249"/>
                </a:lnTo>
                <a:close/>
              </a:path>
            </a:pathLst>
          </a:custGeom>
          <a:no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14" name="_color1"/>
          <p:cNvSpPr>
            <a:spLocks/>
          </p:cNvSpPr>
          <p:nvPr/>
        </p:nvSpPr>
        <p:spPr bwMode="gray">
          <a:xfrm>
            <a:off x="3320298" y="1661303"/>
            <a:ext cx="995475" cy="642781"/>
          </a:xfrm>
          <a:custGeom>
            <a:avLst/>
            <a:gdLst/>
            <a:ahLst/>
            <a:cxnLst>
              <a:cxn ang="0">
                <a:pos x="19" y="78"/>
              </a:cxn>
              <a:cxn ang="0">
                <a:pos x="318" y="253"/>
              </a:cxn>
              <a:cxn ang="0">
                <a:pos x="343" y="216"/>
              </a:cxn>
              <a:cxn ang="0">
                <a:pos x="385" y="213"/>
              </a:cxn>
              <a:cxn ang="0">
                <a:pos x="18" y="0"/>
              </a:cxn>
              <a:cxn ang="0">
                <a:pos x="0" y="39"/>
              </a:cxn>
              <a:cxn ang="0">
                <a:pos x="19" y="78"/>
              </a:cxn>
            </a:cxnLst>
            <a:rect l="0" t="0" r="r" b="b"/>
            <a:pathLst>
              <a:path w="385" h="253">
                <a:moveTo>
                  <a:pt x="19" y="78"/>
                </a:moveTo>
                <a:cubicBezTo>
                  <a:pt x="145" y="83"/>
                  <a:pt x="255" y="151"/>
                  <a:pt x="318" y="253"/>
                </a:cubicBezTo>
                <a:cubicBezTo>
                  <a:pt x="343" y="216"/>
                  <a:pt x="343" y="216"/>
                  <a:pt x="343" y="216"/>
                </a:cubicBezTo>
                <a:cubicBezTo>
                  <a:pt x="385" y="213"/>
                  <a:pt x="385" y="213"/>
                  <a:pt x="385" y="213"/>
                </a:cubicBezTo>
                <a:cubicBezTo>
                  <a:pt x="309" y="88"/>
                  <a:pt x="173" y="4"/>
                  <a:pt x="18" y="0"/>
                </a:cubicBezTo>
                <a:cubicBezTo>
                  <a:pt x="0" y="39"/>
                  <a:pt x="0" y="39"/>
                  <a:pt x="0" y="39"/>
                </a:cubicBezTo>
                <a:lnTo>
                  <a:pt x="19" y="78"/>
                </a:lnTo>
                <a:close/>
              </a:path>
            </a:pathLst>
          </a:custGeom>
          <a:no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15" name="_color1"/>
          <p:cNvSpPr>
            <a:spLocks/>
          </p:cNvSpPr>
          <p:nvPr/>
        </p:nvSpPr>
        <p:spPr bwMode="gray">
          <a:xfrm>
            <a:off x="2161701" y="2290240"/>
            <a:ext cx="315398" cy="1080991"/>
          </a:xfrm>
          <a:custGeom>
            <a:avLst/>
            <a:gdLst/>
            <a:ahLst/>
            <a:cxnLst>
              <a:cxn ang="0">
                <a:pos x="120" y="385"/>
              </a:cxn>
              <a:cxn ang="0">
                <a:pos x="78" y="213"/>
              </a:cxn>
              <a:cxn ang="0">
                <a:pos x="122" y="39"/>
              </a:cxn>
              <a:cxn ang="0">
                <a:pos x="79" y="35"/>
              </a:cxn>
              <a:cxn ang="0">
                <a:pos x="54" y="0"/>
              </a:cxn>
              <a:cxn ang="0">
                <a:pos x="0" y="213"/>
              </a:cxn>
              <a:cxn ang="0">
                <a:pos x="53" y="425"/>
              </a:cxn>
              <a:cxn ang="0">
                <a:pos x="95" y="421"/>
              </a:cxn>
              <a:cxn ang="0">
                <a:pos x="120" y="385"/>
              </a:cxn>
            </a:cxnLst>
            <a:rect l="0" t="0" r="r" b="b"/>
            <a:pathLst>
              <a:path w="122" h="425">
                <a:moveTo>
                  <a:pt x="120" y="385"/>
                </a:moveTo>
                <a:cubicBezTo>
                  <a:pt x="93" y="334"/>
                  <a:pt x="78" y="275"/>
                  <a:pt x="78" y="213"/>
                </a:cubicBezTo>
                <a:cubicBezTo>
                  <a:pt x="78" y="150"/>
                  <a:pt x="94" y="91"/>
                  <a:pt x="122" y="39"/>
                </a:cubicBezTo>
                <a:cubicBezTo>
                  <a:pt x="79" y="35"/>
                  <a:pt x="79" y="35"/>
                  <a:pt x="79" y="35"/>
                </a:cubicBezTo>
                <a:cubicBezTo>
                  <a:pt x="54" y="0"/>
                  <a:pt x="54" y="0"/>
                  <a:pt x="54" y="0"/>
                </a:cubicBezTo>
                <a:cubicBezTo>
                  <a:pt x="19" y="64"/>
                  <a:pt x="0" y="136"/>
                  <a:pt x="0" y="213"/>
                </a:cubicBezTo>
                <a:cubicBezTo>
                  <a:pt x="0" y="290"/>
                  <a:pt x="19" y="362"/>
                  <a:pt x="53" y="425"/>
                </a:cubicBezTo>
                <a:cubicBezTo>
                  <a:pt x="95" y="421"/>
                  <a:pt x="95" y="421"/>
                  <a:pt x="95" y="421"/>
                </a:cubicBezTo>
                <a:lnTo>
                  <a:pt x="120" y="385"/>
                </a:lnTo>
                <a:close/>
              </a:path>
            </a:pathLst>
          </a:custGeom>
          <a:no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16" name="_color1"/>
          <p:cNvSpPr>
            <a:spLocks/>
          </p:cNvSpPr>
          <p:nvPr/>
        </p:nvSpPr>
        <p:spPr bwMode="gray">
          <a:xfrm>
            <a:off x="3435715" y="3377515"/>
            <a:ext cx="949480" cy="633089"/>
          </a:xfrm>
          <a:custGeom>
            <a:avLst/>
            <a:gdLst/>
            <a:ahLst/>
            <a:cxnLst>
              <a:cxn ang="0">
                <a:pos x="299" y="0"/>
              </a:cxn>
              <a:cxn ang="0">
                <a:pos x="0" y="171"/>
              </a:cxn>
              <a:cxn ang="0">
                <a:pos x="18" y="211"/>
              </a:cxn>
              <a:cxn ang="0">
                <a:pos x="0" y="249"/>
              </a:cxn>
              <a:cxn ang="0">
                <a:pos x="367" y="39"/>
              </a:cxn>
              <a:cxn ang="0">
                <a:pos x="342" y="4"/>
              </a:cxn>
              <a:cxn ang="0">
                <a:pos x="299" y="0"/>
              </a:cxn>
            </a:cxnLst>
            <a:rect l="0" t="0" r="r" b="b"/>
            <a:pathLst>
              <a:path w="367" h="249">
                <a:moveTo>
                  <a:pt x="299" y="0"/>
                </a:moveTo>
                <a:cubicBezTo>
                  <a:pt x="236" y="100"/>
                  <a:pt x="126" y="167"/>
                  <a:pt x="0" y="171"/>
                </a:cubicBezTo>
                <a:cubicBezTo>
                  <a:pt x="18" y="211"/>
                  <a:pt x="18" y="211"/>
                  <a:pt x="18" y="211"/>
                </a:cubicBezTo>
                <a:cubicBezTo>
                  <a:pt x="0" y="249"/>
                  <a:pt x="0" y="249"/>
                  <a:pt x="0" y="249"/>
                </a:cubicBezTo>
                <a:cubicBezTo>
                  <a:pt x="155" y="245"/>
                  <a:pt x="290" y="162"/>
                  <a:pt x="367" y="39"/>
                </a:cubicBezTo>
                <a:cubicBezTo>
                  <a:pt x="342" y="4"/>
                  <a:pt x="342" y="4"/>
                  <a:pt x="342" y="4"/>
                </a:cubicBezTo>
                <a:lnTo>
                  <a:pt x="299" y="0"/>
                </a:lnTo>
                <a:close/>
              </a:path>
            </a:pathLst>
          </a:custGeom>
          <a:no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17" name="_color1"/>
          <p:cNvSpPr>
            <a:spLocks/>
          </p:cNvSpPr>
          <p:nvPr/>
        </p:nvSpPr>
        <p:spPr bwMode="gray">
          <a:xfrm>
            <a:off x="4572244" y="1661080"/>
            <a:ext cx="995474" cy="640626"/>
          </a:xfrm>
          <a:custGeom>
            <a:avLst/>
            <a:gdLst/>
            <a:ahLst/>
            <a:cxnLst>
              <a:cxn ang="0">
                <a:pos x="367" y="0"/>
              </a:cxn>
              <a:cxn ang="0">
                <a:pos x="0" y="213"/>
              </a:cxn>
              <a:cxn ang="0">
                <a:pos x="41" y="216"/>
              </a:cxn>
              <a:cxn ang="0">
                <a:pos x="67" y="252"/>
              </a:cxn>
              <a:cxn ang="0">
                <a:pos x="367" y="78"/>
              </a:cxn>
              <a:cxn ang="0">
                <a:pos x="385" y="40"/>
              </a:cxn>
              <a:cxn ang="0">
                <a:pos x="367" y="0"/>
              </a:cxn>
            </a:cxnLst>
            <a:rect l="0" t="0" r="r" b="b"/>
            <a:pathLst>
              <a:path w="385" h="252">
                <a:moveTo>
                  <a:pt x="367" y="0"/>
                </a:moveTo>
                <a:cubicBezTo>
                  <a:pt x="211" y="4"/>
                  <a:pt x="76" y="88"/>
                  <a:pt x="0" y="213"/>
                </a:cubicBezTo>
                <a:cubicBezTo>
                  <a:pt x="41" y="216"/>
                  <a:pt x="41" y="216"/>
                  <a:pt x="41" y="216"/>
                </a:cubicBezTo>
                <a:cubicBezTo>
                  <a:pt x="67" y="252"/>
                  <a:pt x="67" y="252"/>
                  <a:pt x="67" y="252"/>
                </a:cubicBezTo>
                <a:cubicBezTo>
                  <a:pt x="130" y="151"/>
                  <a:pt x="240" y="82"/>
                  <a:pt x="367" y="78"/>
                </a:cubicBezTo>
                <a:cubicBezTo>
                  <a:pt x="385" y="40"/>
                  <a:pt x="385" y="40"/>
                  <a:pt x="385" y="40"/>
                </a:cubicBezTo>
                <a:lnTo>
                  <a:pt x="367" y="0"/>
                </a:lnTo>
                <a:close/>
              </a:path>
            </a:pathLst>
          </a:custGeom>
          <a:no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18" name="_color1"/>
          <p:cNvSpPr>
            <a:spLocks/>
          </p:cNvSpPr>
          <p:nvPr/>
        </p:nvSpPr>
        <p:spPr bwMode="gray">
          <a:xfrm>
            <a:off x="5627172" y="1660291"/>
            <a:ext cx="952765" cy="633090"/>
          </a:xfrm>
          <a:custGeom>
            <a:avLst/>
            <a:gdLst/>
            <a:ahLst/>
            <a:cxnLst>
              <a:cxn ang="0">
                <a:pos x="368" y="211"/>
              </a:cxn>
              <a:cxn ang="0">
                <a:pos x="0" y="0"/>
              </a:cxn>
              <a:cxn ang="0">
                <a:pos x="18" y="40"/>
              </a:cxn>
              <a:cxn ang="0">
                <a:pos x="0" y="78"/>
              </a:cxn>
              <a:cxn ang="0">
                <a:pos x="300" y="249"/>
              </a:cxn>
              <a:cxn ang="0">
                <a:pos x="343" y="245"/>
              </a:cxn>
              <a:cxn ang="0">
                <a:pos x="368" y="211"/>
              </a:cxn>
            </a:cxnLst>
            <a:rect l="0" t="0" r="r" b="b"/>
            <a:pathLst>
              <a:path w="368" h="249">
                <a:moveTo>
                  <a:pt x="368" y="211"/>
                </a:moveTo>
                <a:cubicBezTo>
                  <a:pt x="291" y="87"/>
                  <a:pt x="155" y="4"/>
                  <a:pt x="0" y="0"/>
                </a:cubicBezTo>
                <a:cubicBezTo>
                  <a:pt x="18" y="40"/>
                  <a:pt x="18" y="40"/>
                  <a:pt x="18" y="40"/>
                </a:cubicBezTo>
                <a:cubicBezTo>
                  <a:pt x="0" y="78"/>
                  <a:pt x="0" y="78"/>
                  <a:pt x="0" y="78"/>
                </a:cubicBezTo>
                <a:cubicBezTo>
                  <a:pt x="126" y="82"/>
                  <a:pt x="236" y="149"/>
                  <a:pt x="300" y="249"/>
                </a:cubicBezTo>
                <a:cubicBezTo>
                  <a:pt x="343" y="245"/>
                  <a:pt x="343" y="245"/>
                  <a:pt x="343" y="245"/>
                </a:cubicBezTo>
                <a:lnTo>
                  <a:pt x="368" y="211"/>
                </a:lnTo>
                <a:close/>
              </a:path>
            </a:pathLst>
          </a:custGeom>
          <a:no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19" name="_color1"/>
          <p:cNvSpPr>
            <a:spLocks/>
          </p:cNvSpPr>
          <p:nvPr/>
        </p:nvSpPr>
        <p:spPr bwMode="gray">
          <a:xfrm>
            <a:off x="4574657" y="3377515"/>
            <a:ext cx="954955" cy="633089"/>
          </a:xfrm>
          <a:custGeom>
            <a:avLst/>
            <a:gdLst/>
            <a:ahLst/>
            <a:cxnLst>
              <a:cxn ang="0">
                <a:pos x="369" y="171"/>
              </a:cxn>
              <a:cxn ang="0">
                <a:pos x="68" y="0"/>
              </a:cxn>
              <a:cxn ang="0">
                <a:pos x="26" y="4"/>
              </a:cxn>
              <a:cxn ang="0">
                <a:pos x="0" y="39"/>
              </a:cxn>
              <a:cxn ang="0">
                <a:pos x="368" y="249"/>
              </a:cxn>
              <a:cxn ang="0">
                <a:pos x="351" y="211"/>
              </a:cxn>
              <a:cxn ang="0">
                <a:pos x="369" y="171"/>
              </a:cxn>
            </a:cxnLst>
            <a:rect l="0" t="0" r="r" b="b"/>
            <a:pathLst>
              <a:path w="369" h="249">
                <a:moveTo>
                  <a:pt x="369" y="171"/>
                </a:moveTo>
                <a:cubicBezTo>
                  <a:pt x="242" y="167"/>
                  <a:pt x="132" y="100"/>
                  <a:pt x="68" y="0"/>
                </a:cubicBezTo>
                <a:cubicBezTo>
                  <a:pt x="26" y="4"/>
                  <a:pt x="26" y="4"/>
                  <a:pt x="26" y="4"/>
                </a:cubicBezTo>
                <a:cubicBezTo>
                  <a:pt x="0" y="39"/>
                  <a:pt x="0" y="39"/>
                  <a:pt x="0" y="39"/>
                </a:cubicBezTo>
                <a:cubicBezTo>
                  <a:pt x="78" y="162"/>
                  <a:pt x="213" y="245"/>
                  <a:pt x="368" y="249"/>
                </a:cubicBezTo>
                <a:cubicBezTo>
                  <a:pt x="351" y="211"/>
                  <a:pt x="351" y="211"/>
                  <a:pt x="351" y="211"/>
                </a:cubicBezTo>
                <a:lnTo>
                  <a:pt x="369" y="171"/>
                </a:lnTo>
                <a:close/>
              </a:path>
            </a:pathLst>
          </a:custGeom>
          <a:no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20" name="_color1"/>
          <p:cNvSpPr>
            <a:spLocks/>
          </p:cNvSpPr>
          <p:nvPr/>
        </p:nvSpPr>
        <p:spPr bwMode="gray">
          <a:xfrm>
            <a:off x="5573172" y="3369851"/>
            <a:ext cx="993285" cy="640626"/>
          </a:xfrm>
          <a:custGeom>
            <a:avLst/>
            <a:gdLst/>
            <a:ahLst/>
            <a:cxnLst>
              <a:cxn ang="0">
                <a:pos x="316" y="0"/>
              </a:cxn>
              <a:cxn ang="0">
                <a:pos x="18" y="174"/>
              </a:cxn>
              <a:cxn ang="0">
                <a:pos x="0" y="214"/>
              </a:cxn>
              <a:cxn ang="0">
                <a:pos x="18" y="252"/>
              </a:cxn>
              <a:cxn ang="0">
                <a:pos x="384" y="39"/>
              </a:cxn>
              <a:cxn ang="0">
                <a:pos x="342" y="36"/>
              </a:cxn>
              <a:cxn ang="0">
                <a:pos x="316" y="0"/>
              </a:cxn>
            </a:cxnLst>
            <a:rect l="0" t="0" r="r" b="b"/>
            <a:pathLst>
              <a:path w="384" h="252">
                <a:moveTo>
                  <a:pt x="316" y="0"/>
                </a:moveTo>
                <a:cubicBezTo>
                  <a:pt x="254" y="101"/>
                  <a:pt x="144" y="169"/>
                  <a:pt x="18" y="174"/>
                </a:cubicBezTo>
                <a:cubicBezTo>
                  <a:pt x="0" y="214"/>
                  <a:pt x="0" y="214"/>
                  <a:pt x="0" y="214"/>
                </a:cubicBezTo>
                <a:cubicBezTo>
                  <a:pt x="18" y="252"/>
                  <a:pt x="18" y="252"/>
                  <a:pt x="18" y="252"/>
                </a:cubicBezTo>
                <a:cubicBezTo>
                  <a:pt x="173" y="247"/>
                  <a:pt x="307" y="163"/>
                  <a:pt x="384" y="39"/>
                </a:cubicBezTo>
                <a:cubicBezTo>
                  <a:pt x="342" y="36"/>
                  <a:pt x="342" y="36"/>
                  <a:pt x="342" y="36"/>
                </a:cubicBezTo>
                <a:lnTo>
                  <a:pt x="316" y="0"/>
                </a:lnTo>
                <a:close/>
              </a:path>
            </a:pathLst>
          </a:custGeom>
          <a:no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21" name="_color1"/>
          <p:cNvSpPr>
            <a:spLocks/>
          </p:cNvSpPr>
          <p:nvPr/>
        </p:nvSpPr>
        <p:spPr bwMode="gray">
          <a:xfrm>
            <a:off x="6437156" y="2293524"/>
            <a:ext cx="315398" cy="1077760"/>
          </a:xfrm>
          <a:custGeom>
            <a:avLst/>
            <a:gdLst/>
            <a:ahLst/>
            <a:cxnLst>
              <a:cxn ang="0">
                <a:pos x="69" y="424"/>
              </a:cxn>
              <a:cxn ang="0">
                <a:pos x="122" y="212"/>
              </a:cxn>
              <a:cxn ang="0">
                <a:pos x="68" y="0"/>
              </a:cxn>
              <a:cxn ang="0">
                <a:pos x="43" y="34"/>
              </a:cxn>
              <a:cxn ang="0">
                <a:pos x="0" y="38"/>
              </a:cxn>
              <a:cxn ang="0">
                <a:pos x="44" y="212"/>
              </a:cxn>
              <a:cxn ang="0">
                <a:pos x="2" y="384"/>
              </a:cxn>
              <a:cxn ang="0">
                <a:pos x="27" y="420"/>
              </a:cxn>
              <a:cxn ang="0">
                <a:pos x="69" y="424"/>
              </a:cxn>
            </a:cxnLst>
            <a:rect l="0" t="0" r="r" b="b"/>
            <a:pathLst>
              <a:path w="122" h="424">
                <a:moveTo>
                  <a:pt x="69" y="424"/>
                </a:moveTo>
                <a:cubicBezTo>
                  <a:pt x="103" y="361"/>
                  <a:pt x="122" y="289"/>
                  <a:pt x="122" y="212"/>
                </a:cubicBezTo>
                <a:cubicBezTo>
                  <a:pt x="122" y="135"/>
                  <a:pt x="102" y="63"/>
                  <a:pt x="68" y="0"/>
                </a:cubicBezTo>
                <a:cubicBezTo>
                  <a:pt x="43" y="34"/>
                  <a:pt x="43" y="34"/>
                  <a:pt x="43" y="34"/>
                </a:cubicBezTo>
                <a:cubicBezTo>
                  <a:pt x="0" y="38"/>
                  <a:pt x="0" y="38"/>
                  <a:pt x="0" y="38"/>
                </a:cubicBezTo>
                <a:cubicBezTo>
                  <a:pt x="28" y="90"/>
                  <a:pt x="44" y="149"/>
                  <a:pt x="44" y="212"/>
                </a:cubicBezTo>
                <a:cubicBezTo>
                  <a:pt x="44" y="274"/>
                  <a:pt x="29" y="333"/>
                  <a:pt x="2" y="384"/>
                </a:cubicBezTo>
                <a:cubicBezTo>
                  <a:pt x="27" y="420"/>
                  <a:pt x="27" y="420"/>
                  <a:pt x="27" y="420"/>
                </a:cubicBezTo>
                <a:lnTo>
                  <a:pt x="69" y="424"/>
                </a:lnTo>
                <a:close/>
              </a:path>
            </a:pathLst>
          </a:custGeom>
          <a:noFill/>
          <a:ln>
            <a:solidFill>
              <a:schemeClr val="bg1">
                <a:lumMod val="95000"/>
              </a:schemeClr>
            </a:solidFill>
            <a:headEnd type="none" w="sm" len="sm"/>
            <a:tailEnd type="none" w="sm" len="sm"/>
          </a:ln>
        </p:spPr>
        <p:style>
          <a:lnRef idx="1">
            <a:schemeClr val="dk1"/>
          </a:lnRef>
          <a:fillRef idx="2">
            <a:schemeClr val="dk1"/>
          </a:fillRef>
          <a:effectRef idx="1">
            <a:schemeClr val="dk1"/>
          </a:effectRef>
          <a:fontRef idx="minor">
            <a:schemeClr val="dk1"/>
          </a:fontRef>
        </p:style>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22" name="_color1"/>
          <p:cNvSpPr>
            <a:spLocks/>
          </p:cNvSpPr>
          <p:nvPr/>
        </p:nvSpPr>
        <p:spPr bwMode="gray">
          <a:xfrm>
            <a:off x="4264388" y="2298469"/>
            <a:ext cx="423816" cy="1078835"/>
          </a:xfrm>
          <a:custGeom>
            <a:avLst/>
            <a:gdLst/>
            <a:ahLst/>
            <a:cxnLst>
              <a:cxn ang="0">
                <a:pos x="164" y="385"/>
              </a:cxn>
              <a:cxn ang="0">
                <a:pos x="120" y="210"/>
              </a:cxn>
              <a:cxn ang="0">
                <a:pos x="81" y="28"/>
              </a:cxn>
              <a:cxn ang="0">
                <a:pos x="67" y="0"/>
              </a:cxn>
              <a:cxn ang="0">
                <a:pos x="26" y="3"/>
              </a:cxn>
              <a:cxn ang="0">
                <a:pos x="0" y="40"/>
              </a:cxn>
              <a:cxn ang="0">
                <a:pos x="42" y="210"/>
              </a:cxn>
              <a:cxn ang="0">
                <a:pos x="81" y="393"/>
              </a:cxn>
              <a:cxn ang="0">
                <a:pos x="96" y="424"/>
              </a:cxn>
              <a:cxn ang="0">
                <a:pos x="122" y="389"/>
              </a:cxn>
              <a:cxn ang="0">
                <a:pos x="164" y="385"/>
              </a:cxn>
            </a:cxnLst>
            <a:rect l="0" t="0" r="r" b="b"/>
            <a:pathLst>
              <a:path w="164" h="424">
                <a:moveTo>
                  <a:pt x="164" y="385"/>
                </a:moveTo>
                <a:cubicBezTo>
                  <a:pt x="136" y="333"/>
                  <a:pt x="120" y="274"/>
                  <a:pt x="120" y="210"/>
                </a:cubicBezTo>
                <a:cubicBezTo>
                  <a:pt x="120" y="145"/>
                  <a:pt x="106" y="83"/>
                  <a:pt x="81" y="28"/>
                </a:cubicBezTo>
                <a:cubicBezTo>
                  <a:pt x="77" y="18"/>
                  <a:pt x="72" y="9"/>
                  <a:pt x="67" y="0"/>
                </a:cubicBezTo>
                <a:cubicBezTo>
                  <a:pt x="26" y="3"/>
                  <a:pt x="26" y="3"/>
                  <a:pt x="26" y="3"/>
                </a:cubicBezTo>
                <a:cubicBezTo>
                  <a:pt x="0" y="40"/>
                  <a:pt x="0" y="40"/>
                  <a:pt x="0" y="40"/>
                </a:cubicBezTo>
                <a:cubicBezTo>
                  <a:pt x="27" y="91"/>
                  <a:pt x="42" y="149"/>
                  <a:pt x="42" y="210"/>
                </a:cubicBezTo>
                <a:cubicBezTo>
                  <a:pt x="42" y="275"/>
                  <a:pt x="56" y="337"/>
                  <a:pt x="81" y="393"/>
                </a:cubicBezTo>
                <a:cubicBezTo>
                  <a:pt x="86" y="404"/>
                  <a:pt x="91" y="414"/>
                  <a:pt x="96" y="424"/>
                </a:cubicBezTo>
                <a:cubicBezTo>
                  <a:pt x="122" y="389"/>
                  <a:pt x="122" y="389"/>
                  <a:pt x="122" y="389"/>
                </a:cubicBezTo>
                <a:lnTo>
                  <a:pt x="164" y="385"/>
                </a:lnTo>
                <a:close/>
              </a:path>
            </a:pathLst>
          </a:custGeom>
          <a:noFill/>
          <a:ln w="12700" cap="flat" cmpd="sng" algn="ctr">
            <a:solidFill>
              <a:schemeClr val="bg1">
                <a:lumMod val="95000"/>
              </a:schemeClr>
            </a:solidFill>
            <a:prstDash val="solid"/>
            <a:round/>
            <a:headEnd type="none" w="sm" len="sm"/>
            <a:tailEnd type="none" w="sm" len="sm"/>
          </a:ln>
          <a:effectLst/>
        </p:spPr>
        <p:txBody>
          <a:bodyPr vert="horz" wrap="square" lIns="91438" tIns="45719" rIns="91438" bIns="45719" numCol="1" rtlCol="0" anchor="ctr" anchorCtr="0" compatLnSpc="1">
            <a:prstTxWarp prst="textNoShape">
              <a:avLst/>
            </a:prstTxWarp>
          </a:bodyPr>
          <a:lstStyle/>
          <a:p>
            <a:pPr algn="ctr" defTabSz="685674" fontAlgn="base">
              <a:spcBef>
                <a:spcPct val="0"/>
              </a:spcBef>
              <a:spcAft>
                <a:spcPct val="0"/>
              </a:spcAft>
              <a:defRPr/>
            </a:pPr>
            <a:endParaRPr lang="de-DE" altLang="zh-CN" sz="1100" kern="0">
              <a:solidFill>
                <a:schemeClr val="bg1"/>
              </a:solidFill>
              <a:effectLst>
                <a:outerShdw blurRad="38100" dist="38100" dir="2700000" algn="tl">
                  <a:srgbClr val="000000">
                    <a:alpha val="43137"/>
                  </a:srgbClr>
                </a:outerShdw>
              </a:effectLst>
              <a:latin typeface="微软雅黑" pitchFamily="34" charset="-122"/>
            </a:endParaRPr>
          </a:p>
        </p:txBody>
      </p:sp>
      <p:sp>
        <p:nvSpPr>
          <p:cNvPr id="23" name="TextBox 64"/>
          <p:cNvSpPr txBox="1"/>
          <p:nvPr/>
        </p:nvSpPr>
        <p:spPr>
          <a:xfrm>
            <a:off x="2230132" y="2602297"/>
            <a:ext cx="1977662" cy="553996"/>
          </a:xfrm>
          <a:prstGeom prst="rect">
            <a:avLst/>
          </a:prstGeom>
          <a:noFill/>
        </p:spPr>
        <p:txBody>
          <a:bodyPr wrap="square" lIns="91438" tIns="45719" rIns="91438" bIns="45719" rtlCol="0">
            <a:spAutoFit/>
          </a:bodyPr>
          <a:lstStyle/>
          <a:p>
            <a:pPr algn="ctr" defTabSz="685674"/>
            <a:r>
              <a:rPr lang="zh-CN" altLang="en-US" sz="3000" b="1" dirty="0">
                <a:solidFill>
                  <a:schemeClr val="bg1"/>
                </a:solidFill>
                <a:latin typeface="微软雅黑" pitchFamily="34" charset="-122"/>
              </a:rPr>
              <a:t>关键字</a:t>
            </a:r>
          </a:p>
        </p:txBody>
      </p:sp>
      <p:sp>
        <p:nvSpPr>
          <p:cNvPr id="24" name="TextBox 65"/>
          <p:cNvSpPr txBox="1"/>
          <p:nvPr/>
        </p:nvSpPr>
        <p:spPr>
          <a:xfrm>
            <a:off x="4547192" y="2557990"/>
            <a:ext cx="1978812" cy="553996"/>
          </a:xfrm>
          <a:prstGeom prst="rect">
            <a:avLst/>
          </a:prstGeom>
          <a:noFill/>
        </p:spPr>
        <p:txBody>
          <a:bodyPr wrap="square" lIns="91438" tIns="45719" rIns="91438" bIns="45719" rtlCol="0">
            <a:spAutoFit/>
          </a:bodyPr>
          <a:lstStyle/>
          <a:p>
            <a:pPr algn="ctr" defTabSz="685674"/>
            <a:r>
              <a:rPr lang="zh-CN" altLang="en-US" sz="3000" b="1" dirty="0">
                <a:solidFill>
                  <a:schemeClr val="bg1"/>
                </a:solidFill>
                <a:latin typeface="微软雅黑" pitchFamily="34" charset="-122"/>
              </a:rPr>
              <a:t>关键字</a:t>
            </a:r>
          </a:p>
        </p:txBody>
      </p:sp>
      <p:sp>
        <p:nvSpPr>
          <p:cNvPr id="25" name="Text Box 40"/>
          <p:cNvSpPr txBox="1">
            <a:spLocks noChangeArrowheads="1"/>
          </p:cNvSpPr>
          <p:nvPr/>
        </p:nvSpPr>
        <p:spPr bwMode="gray">
          <a:xfrm>
            <a:off x="718945" y="4240459"/>
            <a:ext cx="2748268" cy="480129"/>
          </a:xfrm>
          <a:prstGeom prst="rect">
            <a:avLst/>
          </a:prstGeom>
          <a:noFill/>
          <a:ln w="9525">
            <a:noFill/>
            <a:miter lim="800000"/>
            <a:headEnd/>
            <a:tailEnd/>
          </a:ln>
        </p:spPr>
        <p:txBody>
          <a:bodyPr wrap="square" lIns="91438" tIns="45719" rIns="91438" bIns="45719">
            <a:spAutoFit/>
          </a:bodyPr>
          <a:lstStyle/>
          <a:p>
            <a:pPr defTabSz="685674">
              <a:lnSpc>
                <a:spcPct val="120000"/>
              </a:lnSpc>
              <a:defRPr/>
            </a:pPr>
            <a:r>
              <a:rPr lang="zh-CN" altLang="en-US" sz="1050" kern="0" dirty="0">
                <a:solidFill>
                  <a:schemeClr val="bg1"/>
                </a:solidFill>
                <a:latin typeface="微软雅黑" pitchFamily="34" charset="-122"/>
                <a:ea typeface="微软雅黑" panose="020B0503020204020204" pitchFamily="34" charset="-122"/>
              </a:rPr>
              <a:t>单击此处输入文字单击此处输入文字</a:t>
            </a:r>
          </a:p>
          <a:p>
            <a:pPr defTabSz="685674">
              <a:lnSpc>
                <a:spcPct val="120000"/>
              </a:lnSpc>
              <a:defRPr/>
            </a:pPr>
            <a:r>
              <a:rPr lang="zh-CN" altLang="en-US" sz="1050" kern="0" dirty="0">
                <a:solidFill>
                  <a:schemeClr val="bg1"/>
                </a:solidFill>
                <a:latin typeface="微软雅黑" pitchFamily="34" charset="-122"/>
                <a:ea typeface="微软雅黑" panose="020B0503020204020204" pitchFamily="34" charset="-122"/>
              </a:rPr>
              <a:t>单击此处输入文字单击此处输入文字</a:t>
            </a:r>
          </a:p>
        </p:txBody>
      </p:sp>
      <p:sp>
        <p:nvSpPr>
          <p:cNvPr id="26" name="Rectangle 11"/>
          <p:cNvSpPr>
            <a:spLocks noChangeArrowheads="1"/>
          </p:cNvSpPr>
          <p:nvPr/>
        </p:nvSpPr>
        <p:spPr bwMode="gray">
          <a:xfrm>
            <a:off x="792965" y="3876772"/>
            <a:ext cx="2268175" cy="319979"/>
          </a:xfrm>
          <a:prstGeom prst="rect">
            <a:avLst/>
          </a:prstGeom>
          <a:noFill/>
          <a:ln>
            <a:noFill/>
          </a:ln>
          <a:extLst/>
        </p:spPr>
        <p:txBody>
          <a:bodyPr lIns="0" tIns="0" rIns="0" bIns="0" anchor="ctr"/>
          <a:lstStyle/>
          <a:p>
            <a:pPr defTabSz="685674">
              <a:lnSpc>
                <a:spcPct val="12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输入小标题</a:t>
            </a:r>
          </a:p>
        </p:txBody>
      </p:sp>
      <p:sp>
        <p:nvSpPr>
          <p:cNvPr id="27" name="Text Box 40"/>
          <p:cNvSpPr txBox="1">
            <a:spLocks noChangeArrowheads="1"/>
          </p:cNvSpPr>
          <p:nvPr/>
        </p:nvSpPr>
        <p:spPr bwMode="gray">
          <a:xfrm>
            <a:off x="5651500" y="1162201"/>
            <a:ext cx="2729619" cy="480129"/>
          </a:xfrm>
          <a:prstGeom prst="rect">
            <a:avLst/>
          </a:prstGeom>
          <a:noFill/>
          <a:ln w="9525">
            <a:noFill/>
            <a:miter lim="800000"/>
            <a:headEnd/>
            <a:tailEnd/>
          </a:ln>
        </p:spPr>
        <p:txBody>
          <a:bodyPr wrap="square" lIns="91438" tIns="45719" rIns="91438" bIns="45719">
            <a:spAutoFit/>
          </a:bodyPr>
          <a:lstStyle/>
          <a:p>
            <a:pPr algn="r" defTabSz="685674">
              <a:lnSpc>
                <a:spcPct val="120000"/>
              </a:lnSpc>
              <a:defRPr/>
            </a:pPr>
            <a:r>
              <a:rPr lang="zh-CN" altLang="en-US" sz="1050" kern="0" dirty="0">
                <a:solidFill>
                  <a:schemeClr val="bg1"/>
                </a:solidFill>
                <a:latin typeface="微软雅黑" pitchFamily="34" charset="-122"/>
                <a:ea typeface="微软雅黑" panose="020B0503020204020204" pitchFamily="34" charset="-122"/>
              </a:rPr>
              <a:t>单击此处输入文字单击此处输入文字</a:t>
            </a:r>
          </a:p>
          <a:p>
            <a:pPr algn="r" defTabSz="685674">
              <a:lnSpc>
                <a:spcPct val="120000"/>
              </a:lnSpc>
              <a:defRPr/>
            </a:pPr>
            <a:r>
              <a:rPr lang="zh-CN" altLang="en-US" sz="1050" kern="0" dirty="0">
                <a:solidFill>
                  <a:schemeClr val="bg1"/>
                </a:solidFill>
                <a:latin typeface="微软雅黑" pitchFamily="34" charset="-122"/>
                <a:ea typeface="微软雅黑" panose="020B0503020204020204" pitchFamily="34" charset="-122"/>
              </a:rPr>
              <a:t>单击此处输入文字单击此处输入文字</a:t>
            </a:r>
          </a:p>
        </p:txBody>
      </p:sp>
      <p:sp>
        <p:nvSpPr>
          <p:cNvPr id="28" name="Rectangle 11"/>
          <p:cNvSpPr>
            <a:spLocks noChangeArrowheads="1"/>
          </p:cNvSpPr>
          <p:nvPr/>
        </p:nvSpPr>
        <p:spPr bwMode="gray">
          <a:xfrm>
            <a:off x="6005165" y="1613968"/>
            <a:ext cx="2268175" cy="319979"/>
          </a:xfrm>
          <a:prstGeom prst="rect">
            <a:avLst/>
          </a:prstGeom>
          <a:noFill/>
          <a:ln>
            <a:noFill/>
          </a:ln>
          <a:extLst/>
        </p:spPr>
        <p:txBody>
          <a:bodyPr lIns="0" tIns="0" rIns="0" bIns="0" anchor="ctr"/>
          <a:lstStyle/>
          <a:p>
            <a:pPr algn="r" defTabSz="685674">
              <a:lnSpc>
                <a:spcPct val="120000"/>
              </a:lnSpc>
              <a:defRPr/>
            </a:pPr>
            <a:r>
              <a:rPr lang="zh-CN" altLang="en-US" sz="1350" b="1" kern="0" dirty="0">
                <a:solidFill>
                  <a:schemeClr val="bg1"/>
                </a:solidFill>
                <a:latin typeface="微软雅黑" panose="020B0503020204020204" pitchFamily="34" charset="-122"/>
                <a:ea typeface="微软雅黑" panose="020B0503020204020204" pitchFamily="34" charset="-122"/>
              </a:rPr>
              <a:t>输入小标题</a:t>
            </a:r>
          </a:p>
        </p:txBody>
      </p:sp>
    </p:spTree>
    <p:extLst>
      <p:ext uri="{BB962C8B-B14F-4D97-AF65-F5344CB8AC3E}">
        <p14:creationId xmlns:p14="http://schemas.microsoft.com/office/powerpoint/2010/main" val="17650772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2882"/>
                            </p:stCondLst>
                            <p:childTnLst>
                              <p:par>
                                <p:cTn id="45" presetID="22" presetClass="entr" presetSubtype="8"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
                                        <p:tgtEl>
                                          <p:spTgt spid="17"/>
                                        </p:tgtEl>
                                      </p:cBhvr>
                                    </p:animEffect>
                                  </p:childTnLst>
                                </p:cTn>
                              </p:par>
                            </p:childTnLst>
                          </p:cTn>
                        </p:par>
                        <p:par>
                          <p:cTn id="48" fill="hold">
                            <p:stCondLst>
                              <p:cond delay="2982"/>
                            </p:stCondLst>
                            <p:childTnLst>
                              <p:par>
                                <p:cTn id="49" presetID="22" presetClass="entr" presetSubtype="8"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100"/>
                                        <p:tgtEl>
                                          <p:spTgt spid="18"/>
                                        </p:tgtEl>
                                      </p:cBhvr>
                                    </p:animEffect>
                                  </p:childTnLst>
                                </p:cTn>
                              </p:par>
                            </p:childTnLst>
                          </p:cTn>
                        </p:par>
                        <p:par>
                          <p:cTn id="52" fill="hold">
                            <p:stCondLst>
                              <p:cond delay="3082"/>
                            </p:stCondLst>
                            <p:childTnLst>
                              <p:par>
                                <p:cTn id="53" presetID="22" presetClass="entr" presetSubtype="1"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up)">
                                      <p:cBhvr>
                                        <p:cTn id="55" dur="100"/>
                                        <p:tgtEl>
                                          <p:spTgt spid="21"/>
                                        </p:tgtEl>
                                      </p:cBhvr>
                                    </p:animEffect>
                                  </p:childTnLst>
                                </p:cTn>
                              </p:par>
                            </p:childTnLst>
                          </p:cTn>
                        </p:par>
                        <p:par>
                          <p:cTn id="56" fill="hold">
                            <p:stCondLst>
                              <p:cond delay="3182"/>
                            </p:stCondLst>
                            <p:childTnLst>
                              <p:par>
                                <p:cTn id="57" presetID="22" presetClass="entr" presetSubtype="2"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right)">
                                      <p:cBhvr>
                                        <p:cTn id="59" dur="100"/>
                                        <p:tgtEl>
                                          <p:spTgt spid="20"/>
                                        </p:tgtEl>
                                      </p:cBhvr>
                                    </p:animEffect>
                                  </p:childTnLst>
                                </p:cTn>
                              </p:par>
                            </p:childTnLst>
                          </p:cTn>
                        </p:par>
                        <p:par>
                          <p:cTn id="60" fill="hold">
                            <p:stCondLst>
                              <p:cond delay="3282"/>
                            </p:stCondLst>
                            <p:childTnLst>
                              <p:par>
                                <p:cTn id="61" presetID="22" presetClass="entr" presetSubtype="2"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right)">
                                      <p:cBhvr>
                                        <p:cTn id="63" dur="100"/>
                                        <p:tgtEl>
                                          <p:spTgt spid="19"/>
                                        </p:tgtEl>
                                      </p:cBhvr>
                                    </p:animEffect>
                                  </p:childTnLst>
                                </p:cTn>
                              </p:par>
                            </p:childTnLst>
                          </p:cTn>
                        </p:par>
                        <p:par>
                          <p:cTn id="64" fill="hold">
                            <p:stCondLst>
                              <p:cond delay="3382"/>
                            </p:stCondLst>
                            <p:childTnLst>
                              <p:par>
                                <p:cTn id="65" presetID="22" presetClass="entr" presetSubtype="4" fill="hold" grpId="0" nodeType="after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wipe(down)">
                                      <p:cBhvr>
                                        <p:cTn id="67" dur="100"/>
                                        <p:tgtEl>
                                          <p:spTgt spid="22"/>
                                        </p:tgtEl>
                                      </p:cBhvr>
                                    </p:animEffect>
                                  </p:childTnLst>
                                </p:cTn>
                              </p:par>
                            </p:childTnLst>
                          </p:cTn>
                        </p:par>
                        <p:par>
                          <p:cTn id="68" fill="hold">
                            <p:stCondLst>
                              <p:cond delay="3482"/>
                            </p:stCondLst>
                            <p:childTnLst>
                              <p:par>
                                <p:cTn id="69" presetID="22" presetClass="entr" presetSubtype="2" fill="hold" grpId="0" nodeType="after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right)">
                                      <p:cBhvr>
                                        <p:cTn id="71" dur="100"/>
                                        <p:tgtEl>
                                          <p:spTgt spid="14"/>
                                        </p:tgtEl>
                                      </p:cBhvr>
                                    </p:animEffect>
                                  </p:childTnLst>
                                </p:cTn>
                              </p:par>
                            </p:childTnLst>
                          </p:cTn>
                        </p:par>
                        <p:par>
                          <p:cTn id="72" fill="hold">
                            <p:stCondLst>
                              <p:cond delay="3582"/>
                            </p:stCondLst>
                            <p:childTnLst>
                              <p:par>
                                <p:cTn id="73" presetID="22" presetClass="entr" presetSubtype="2"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right)">
                                      <p:cBhvr>
                                        <p:cTn id="75" dur="100"/>
                                        <p:tgtEl>
                                          <p:spTgt spid="13"/>
                                        </p:tgtEl>
                                      </p:cBhvr>
                                    </p:animEffect>
                                  </p:childTnLst>
                                </p:cTn>
                              </p:par>
                            </p:childTnLst>
                          </p:cTn>
                        </p:par>
                        <p:par>
                          <p:cTn id="76" fill="hold">
                            <p:stCondLst>
                              <p:cond delay="3682"/>
                            </p:stCondLst>
                            <p:childTnLst>
                              <p:par>
                                <p:cTn id="77" presetID="22" presetClass="entr" presetSubtype="1" fill="hold" grpId="0" nodeType="after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up)">
                                      <p:cBhvr>
                                        <p:cTn id="79" dur="100"/>
                                        <p:tgtEl>
                                          <p:spTgt spid="15"/>
                                        </p:tgtEl>
                                      </p:cBhvr>
                                    </p:animEffect>
                                  </p:childTnLst>
                                </p:cTn>
                              </p:par>
                            </p:childTnLst>
                          </p:cTn>
                        </p:par>
                        <p:par>
                          <p:cTn id="80" fill="hold">
                            <p:stCondLst>
                              <p:cond delay="3782"/>
                            </p:stCondLst>
                            <p:childTnLst>
                              <p:par>
                                <p:cTn id="81" presetID="22" presetClass="entr" presetSubtype="8" fill="hold" grpId="0" nodeType="after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wipe(left)">
                                      <p:cBhvr>
                                        <p:cTn id="83" dur="100"/>
                                        <p:tgtEl>
                                          <p:spTgt spid="12"/>
                                        </p:tgtEl>
                                      </p:cBhvr>
                                    </p:animEffect>
                                  </p:childTnLst>
                                </p:cTn>
                              </p:par>
                            </p:childTnLst>
                          </p:cTn>
                        </p:par>
                        <p:par>
                          <p:cTn id="84" fill="hold">
                            <p:stCondLst>
                              <p:cond delay="3882"/>
                            </p:stCondLst>
                            <p:childTnLst>
                              <p:par>
                                <p:cTn id="85" presetID="22" presetClass="entr" presetSubtype="8" fill="hold" grpId="0"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left)">
                                      <p:cBhvr>
                                        <p:cTn id="87" dur="100"/>
                                        <p:tgtEl>
                                          <p:spTgt spid="16"/>
                                        </p:tgtEl>
                                      </p:cBhvr>
                                    </p:animEffect>
                                  </p:childTnLst>
                                </p:cTn>
                              </p:par>
                            </p:childTnLst>
                          </p:cTn>
                        </p:par>
                        <p:par>
                          <p:cTn id="88" fill="hold">
                            <p:stCondLst>
                              <p:cond delay="3982"/>
                            </p:stCondLst>
                            <p:childTnLst>
                              <p:par>
                                <p:cTn id="89" presetID="10" presetClass="entr" presetSubtype="0"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fade">
                                      <p:cBhvr>
                                        <p:cTn id="91" dur="300"/>
                                        <p:tgtEl>
                                          <p:spTgt spid="10"/>
                                        </p:tgtEl>
                                      </p:cBhvr>
                                    </p:animEffect>
                                  </p:childTnLst>
                                </p:cTn>
                              </p:par>
                              <p:par>
                                <p:cTn id="92" presetID="10" presetClass="entr" presetSubtype="0"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fade">
                                      <p:cBhvr>
                                        <p:cTn id="94" dur="300"/>
                                        <p:tgtEl>
                                          <p:spTgt spid="11"/>
                                        </p:tgtEl>
                                      </p:cBhvr>
                                    </p:animEffect>
                                  </p:childTnLst>
                                </p:cTn>
                              </p:par>
                            </p:childTnLst>
                          </p:cTn>
                        </p:par>
                        <p:par>
                          <p:cTn id="95" fill="hold">
                            <p:stCondLst>
                              <p:cond delay="4282"/>
                            </p:stCondLst>
                            <p:childTnLst>
                              <p:par>
                                <p:cTn id="96" presetID="10" presetClass="entr" presetSubtype="0" fill="hold" grpId="0" nodeType="afterEffect">
                                  <p:stCondLst>
                                    <p:cond delay="0"/>
                                  </p:stCondLst>
                                  <p:childTnLst>
                                    <p:set>
                                      <p:cBhvr>
                                        <p:cTn id="97" dur="1" fill="hold">
                                          <p:stCondLst>
                                            <p:cond delay="0"/>
                                          </p:stCondLst>
                                        </p:cTn>
                                        <p:tgtEl>
                                          <p:spTgt spid="23"/>
                                        </p:tgtEl>
                                        <p:attrNameLst>
                                          <p:attrName>style.visibility</p:attrName>
                                        </p:attrNameLst>
                                      </p:cBhvr>
                                      <p:to>
                                        <p:strVal val="visible"/>
                                      </p:to>
                                    </p:set>
                                    <p:animEffect transition="in" filter="fade">
                                      <p:cBhvr>
                                        <p:cTn id="98" dur="500"/>
                                        <p:tgtEl>
                                          <p:spTgt spid="2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childTnLst>
                          </p:cTn>
                        </p:par>
                        <p:par>
                          <p:cTn id="102" fill="hold">
                            <p:stCondLst>
                              <p:cond delay="4782"/>
                            </p:stCondLst>
                            <p:childTnLst>
                              <p:par>
                                <p:cTn id="103" presetID="41" presetClass="entr" presetSubtype="0" fill="hold" grpId="0" nodeType="afterEffect">
                                  <p:stCondLst>
                                    <p:cond delay="0"/>
                                  </p:stCondLst>
                                  <p:iterate type="lt">
                                    <p:tmPct val="10000"/>
                                  </p:iterate>
                                  <p:childTnLst>
                                    <p:set>
                                      <p:cBhvr>
                                        <p:cTn id="104" dur="1" fill="hold">
                                          <p:stCondLst>
                                            <p:cond delay="0"/>
                                          </p:stCondLst>
                                        </p:cTn>
                                        <p:tgtEl>
                                          <p:spTgt spid="26"/>
                                        </p:tgtEl>
                                        <p:attrNameLst>
                                          <p:attrName>style.visibility</p:attrName>
                                        </p:attrNameLst>
                                      </p:cBhvr>
                                      <p:to>
                                        <p:strVal val="visible"/>
                                      </p:to>
                                    </p:set>
                                    <p:anim calcmode="lin" valueType="num">
                                      <p:cBhvr>
                                        <p:cTn id="105"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26"/>
                                        </p:tgtEl>
                                        <p:attrNameLst>
                                          <p:attrName>ppt_y</p:attrName>
                                        </p:attrNameLst>
                                      </p:cBhvr>
                                      <p:tavLst>
                                        <p:tav tm="0">
                                          <p:val>
                                            <p:strVal val="#ppt_y"/>
                                          </p:val>
                                        </p:tav>
                                        <p:tav tm="100000">
                                          <p:val>
                                            <p:strVal val="#ppt_y"/>
                                          </p:val>
                                        </p:tav>
                                      </p:tavLst>
                                    </p:anim>
                                    <p:anim calcmode="lin" valueType="num">
                                      <p:cBhvr>
                                        <p:cTn id="107"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26"/>
                                        </p:tgtEl>
                                      </p:cBhvr>
                                    </p:animEffect>
                                  </p:childTnLst>
                                </p:cTn>
                              </p:par>
                            </p:childTnLst>
                          </p:cTn>
                        </p:par>
                        <p:par>
                          <p:cTn id="110" fill="hold">
                            <p:stCondLst>
                              <p:cond delay="5482"/>
                            </p:stCondLst>
                            <p:childTnLst>
                              <p:par>
                                <p:cTn id="111" presetID="42" presetClass="entr" presetSubtype="0" fill="hold" grpId="0" nodeType="after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fade">
                                      <p:cBhvr>
                                        <p:cTn id="113" dur="750"/>
                                        <p:tgtEl>
                                          <p:spTgt spid="25"/>
                                        </p:tgtEl>
                                      </p:cBhvr>
                                    </p:animEffect>
                                    <p:anim calcmode="lin" valueType="num">
                                      <p:cBhvr>
                                        <p:cTn id="114" dur="750" fill="hold"/>
                                        <p:tgtEl>
                                          <p:spTgt spid="25"/>
                                        </p:tgtEl>
                                        <p:attrNameLst>
                                          <p:attrName>ppt_x</p:attrName>
                                        </p:attrNameLst>
                                      </p:cBhvr>
                                      <p:tavLst>
                                        <p:tav tm="0">
                                          <p:val>
                                            <p:strVal val="#ppt_x"/>
                                          </p:val>
                                        </p:tav>
                                        <p:tav tm="100000">
                                          <p:val>
                                            <p:strVal val="#ppt_x"/>
                                          </p:val>
                                        </p:tav>
                                      </p:tavLst>
                                    </p:anim>
                                    <p:anim calcmode="lin" valueType="num">
                                      <p:cBhvr>
                                        <p:cTn id="115" dur="750" fill="hold"/>
                                        <p:tgtEl>
                                          <p:spTgt spid="25"/>
                                        </p:tgtEl>
                                        <p:attrNameLst>
                                          <p:attrName>ppt_y</p:attrName>
                                        </p:attrNameLst>
                                      </p:cBhvr>
                                      <p:tavLst>
                                        <p:tav tm="0">
                                          <p:val>
                                            <p:strVal val="#ppt_y+.1"/>
                                          </p:val>
                                        </p:tav>
                                        <p:tav tm="100000">
                                          <p:val>
                                            <p:strVal val="#ppt_y"/>
                                          </p:val>
                                        </p:tav>
                                      </p:tavLst>
                                    </p:anim>
                                  </p:childTnLst>
                                </p:cTn>
                              </p:par>
                            </p:childTnLst>
                          </p:cTn>
                        </p:par>
                        <p:par>
                          <p:cTn id="116" fill="hold">
                            <p:stCondLst>
                              <p:cond delay="6232"/>
                            </p:stCondLst>
                            <p:childTnLst>
                              <p:par>
                                <p:cTn id="117" presetID="41" presetClass="entr" presetSubtype="0" fill="hold" grpId="0" nodeType="afterEffect">
                                  <p:stCondLst>
                                    <p:cond delay="0"/>
                                  </p:stCondLst>
                                  <p:iterate type="lt">
                                    <p:tmPct val="10000"/>
                                  </p:iterate>
                                  <p:childTnLst>
                                    <p:set>
                                      <p:cBhvr>
                                        <p:cTn id="118" dur="1" fill="hold">
                                          <p:stCondLst>
                                            <p:cond delay="0"/>
                                          </p:stCondLst>
                                        </p:cTn>
                                        <p:tgtEl>
                                          <p:spTgt spid="28"/>
                                        </p:tgtEl>
                                        <p:attrNameLst>
                                          <p:attrName>style.visibility</p:attrName>
                                        </p:attrNameLst>
                                      </p:cBhvr>
                                      <p:to>
                                        <p:strVal val="visible"/>
                                      </p:to>
                                    </p:set>
                                    <p:anim calcmode="lin" valueType="num">
                                      <p:cBhvr>
                                        <p:cTn id="11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120" dur="500" fill="hold"/>
                                        <p:tgtEl>
                                          <p:spTgt spid="28"/>
                                        </p:tgtEl>
                                        <p:attrNameLst>
                                          <p:attrName>ppt_y</p:attrName>
                                        </p:attrNameLst>
                                      </p:cBhvr>
                                      <p:tavLst>
                                        <p:tav tm="0">
                                          <p:val>
                                            <p:strVal val="#ppt_y"/>
                                          </p:val>
                                        </p:tav>
                                        <p:tav tm="100000">
                                          <p:val>
                                            <p:strVal val="#ppt_y"/>
                                          </p:val>
                                        </p:tav>
                                      </p:tavLst>
                                    </p:anim>
                                    <p:anim calcmode="lin" valueType="num">
                                      <p:cBhvr>
                                        <p:cTn id="12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2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23" dur="500" tmFilter="0,0; .5, 1; 1, 1"/>
                                        <p:tgtEl>
                                          <p:spTgt spid="28"/>
                                        </p:tgtEl>
                                      </p:cBhvr>
                                    </p:animEffect>
                                  </p:childTnLst>
                                </p:cTn>
                              </p:par>
                            </p:childTnLst>
                          </p:cTn>
                        </p:par>
                        <p:par>
                          <p:cTn id="124" fill="hold">
                            <p:stCondLst>
                              <p:cond delay="6932"/>
                            </p:stCondLst>
                            <p:childTnLst>
                              <p:par>
                                <p:cTn id="125" presetID="42" presetClass="entr" presetSubtype="0" fill="hold" grpId="0" nodeType="afterEffect">
                                  <p:stCondLst>
                                    <p:cond delay="0"/>
                                  </p:stCondLst>
                                  <p:childTnLst>
                                    <p:set>
                                      <p:cBhvr>
                                        <p:cTn id="126" dur="1" fill="hold">
                                          <p:stCondLst>
                                            <p:cond delay="0"/>
                                          </p:stCondLst>
                                        </p:cTn>
                                        <p:tgtEl>
                                          <p:spTgt spid="27"/>
                                        </p:tgtEl>
                                        <p:attrNameLst>
                                          <p:attrName>style.visibility</p:attrName>
                                        </p:attrNameLst>
                                      </p:cBhvr>
                                      <p:to>
                                        <p:strVal val="visible"/>
                                      </p:to>
                                    </p:set>
                                    <p:animEffect transition="in" filter="fade">
                                      <p:cBhvr>
                                        <p:cTn id="127" dur="750"/>
                                        <p:tgtEl>
                                          <p:spTgt spid="27"/>
                                        </p:tgtEl>
                                      </p:cBhvr>
                                    </p:animEffect>
                                    <p:anim calcmode="lin" valueType="num">
                                      <p:cBhvr>
                                        <p:cTn id="128" dur="750" fill="hold"/>
                                        <p:tgtEl>
                                          <p:spTgt spid="27"/>
                                        </p:tgtEl>
                                        <p:attrNameLst>
                                          <p:attrName>ppt_x</p:attrName>
                                        </p:attrNameLst>
                                      </p:cBhvr>
                                      <p:tavLst>
                                        <p:tav tm="0">
                                          <p:val>
                                            <p:strVal val="#ppt_x"/>
                                          </p:val>
                                        </p:tav>
                                        <p:tav tm="100000">
                                          <p:val>
                                            <p:strVal val="#ppt_x"/>
                                          </p:val>
                                        </p:tav>
                                      </p:tavLst>
                                    </p:anim>
                                    <p:anim calcmode="lin" valueType="num">
                                      <p:cBhvr>
                                        <p:cTn id="129" dur="7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grpSp>
        <p:nvGrpSpPr>
          <p:cNvPr id="10" name="组合 9"/>
          <p:cNvGrpSpPr/>
          <p:nvPr/>
        </p:nvGrpSpPr>
        <p:grpSpPr>
          <a:xfrm>
            <a:off x="1279032" y="1615953"/>
            <a:ext cx="1213553" cy="2354901"/>
            <a:chOff x="1419709" y="1270654"/>
            <a:chExt cx="1213553" cy="2354901"/>
          </a:xfrm>
        </p:grpSpPr>
        <p:sp>
          <p:nvSpPr>
            <p:cNvPr id="11" name="圆角矩形 10"/>
            <p:cNvSpPr/>
            <p:nvPr/>
          </p:nvSpPr>
          <p:spPr bwMode="auto">
            <a:xfrm rot="5400000">
              <a:off x="849035"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2" name="椭圆 11"/>
            <p:cNvSpPr/>
            <p:nvPr/>
          </p:nvSpPr>
          <p:spPr bwMode="auto">
            <a:xfrm>
              <a:off x="1552084" y="1411263"/>
              <a:ext cx="948800" cy="9500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13" name="Text Box 39"/>
            <p:cNvSpPr txBox="1">
              <a:spLocks noChangeArrowheads="1"/>
            </p:cNvSpPr>
            <p:nvPr/>
          </p:nvSpPr>
          <p:spPr bwMode="auto">
            <a:xfrm>
              <a:off x="1505018"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bg1"/>
                  </a:solidFill>
                  <a:latin typeface="微软雅黑" panose="020B0503020204020204" pitchFamily="34" charset="-122"/>
                  <a:ea typeface="微软雅黑" panose="020B0503020204020204" pitchFamily="34" charset="-122"/>
                  <a:cs typeface="Arial" pitchFamily="34" charset="0"/>
                </a:rPr>
                <a:t>1</a:t>
              </a:r>
            </a:p>
          </p:txBody>
        </p:sp>
        <p:sp>
          <p:nvSpPr>
            <p:cNvPr id="14" name="矩形 261"/>
            <p:cNvSpPr>
              <a:spLocks noChangeArrowheads="1"/>
            </p:cNvSpPr>
            <p:nvPr/>
          </p:nvSpPr>
          <p:spPr bwMode="auto">
            <a:xfrm>
              <a:off x="1626377"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5" name="Text Box 39"/>
            <p:cNvSpPr txBox="1">
              <a:spLocks noChangeArrowheads="1"/>
            </p:cNvSpPr>
            <p:nvPr/>
          </p:nvSpPr>
          <p:spPr bwMode="auto">
            <a:xfrm>
              <a:off x="1499515"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15"/>
          <p:cNvGrpSpPr/>
          <p:nvPr/>
        </p:nvGrpSpPr>
        <p:grpSpPr>
          <a:xfrm>
            <a:off x="1728253" y="4378127"/>
            <a:ext cx="5886576" cy="400110"/>
            <a:chOff x="1868930" y="4032828"/>
            <a:chExt cx="5886576" cy="400110"/>
          </a:xfrm>
        </p:grpSpPr>
        <p:grpSp>
          <p:nvGrpSpPr>
            <p:cNvPr id="17" name="组合 16"/>
            <p:cNvGrpSpPr/>
            <p:nvPr/>
          </p:nvGrpSpPr>
          <p:grpSpPr>
            <a:xfrm>
              <a:off x="1868930" y="4098093"/>
              <a:ext cx="417263" cy="228018"/>
              <a:chOff x="1868930" y="4098093"/>
              <a:chExt cx="417263" cy="228018"/>
            </a:xfrm>
          </p:grpSpPr>
          <p:sp>
            <p:nvSpPr>
              <p:cNvPr id="19" name="燕尾形 18"/>
              <p:cNvSpPr/>
              <p:nvPr/>
            </p:nvSpPr>
            <p:spPr>
              <a:xfrm>
                <a:off x="1868930" y="4098093"/>
                <a:ext cx="228018" cy="22801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 name="燕尾形 19"/>
              <p:cNvSpPr/>
              <p:nvPr/>
            </p:nvSpPr>
            <p:spPr>
              <a:xfrm>
                <a:off x="2058175" y="4098093"/>
                <a:ext cx="228018" cy="228018"/>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latin typeface="微软雅黑" panose="020B0503020204020204" pitchFamily="34" charset="-122"/>
                  <a:ea typeface="微软雅黑" panose="020B0503020204020204" pitchFamily="34" charset="-122"/>
                </a:endParaRPr>
              </a:p>
            </p:txBody>
          </p:sp>
        </p:grpSp>
        <p:sp>
          <p:nvSpPr>
            <p:cNvPr id="18" name="TextBox 36"/>
            <p:cNvSpPr txBox="1"/>
            <p:nvPr/>
          </p:nvSpPr>
          <p:spPr>
            <a:xfrm>
              <a:off x="2566596" y="4032828"/>
              <a:ext cx="5188910" cy="400110"/>
            </a:xfrm>
            <a:prstGeom prst="rect">
              <a:avLst/>
            </a:prstGeom>
            <a:noFill/>
          </p:spPr>
          <p:txBody>
            <a:bodyPr wrap="square" rtlCol="0">
              <a:spAutoFit/>
            </a:bodyPr>
            <a:lstStyle/>
            <a:p>
              <a:pPr algn="just">
                <a:defRPr/>
              </a:pPr>
              <a:r>
                <a:rPr lang="zh-CN" altLang="en-US" sz="1000" dirty="0">
                  <a:solidFill>
                    <a:schemeClr val="bg1"/>
                  </a:solidFill>
                  <a:latin typeface="微软雅黑" panose="020B0503020204020204" pitchFamily="34" charset="-122"/>
                  <a:ea typeface="微软雅黑" panose="020B0503020204020204" pitchFamily="34" charset="-122"/>
                </a:rPr>
                <a:t>单击此处添加文字阐述，添加简短问题说明文字，具体说明文字在此处添加此处</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smtClean="0">
                <a:solidFill>
                  <a:schemeClr val="bg1"/>
                </a:solidFill>
                <a:latin typeface="微软雅黑" panose="020B0503020204020204" pitchFamily="34" charset="-122"/>
                <a:ea typeface="微软雅黑" panose="020B0503020204020204" pitchFamily="34" charset="-122"/>
              </a:endParaRPr>
            </a:p>
            <a:p>
              <a:pPr algn="just">
                <a:defRPr/>
              </a:pPr>
              <a:r>
                <a:rPr lang="zh-CN" altLang="en-US" sz="1000" dirty="0">
                  <a:solidFill>
                    <a:schemeClr val="bg1"/>
                  </a:solidFill>
                  <a:latin typeface="微软雅黑" panose="020B0503020204020204" pitchFamily="34" charset="-122"/>
                  <a:ea typeface="微软雅黑" panose="020B0503020204020204" pitchFamily="34" charset="-122"/>
                </a:rPr>
                <a:t>单击此处添加文字阐述，添加简短问题说明文字，具体说明文字在此处添加此处</a:t>
              </a:r>
              <a:r>
                <a:rPr lang="zh-CN" altLang="en-US" sz="1000" dirty="0" smtClean="0">
                  <a:solidFill>
                    <a:schemeClr val="bg1"/>
                  </a:solidFill>
                  <a:latin typeface="微软雅黑" panose="020B0503020204020204" pitchFamily="34" charset="-122"/>
                  <a:ea typeface="微软雅黑" panose="020B0503020204020204" pitchFamily="34" charset="-122"/>
                </a:rPr>
                <a:t>。</a:t>
              </a:r>
              <a:endParaRPr lang="en-US" altLang="zh-CN" sz="1000" dirty="0">
                <a:solidFill>
                  <a:schemeClr val="bg1"/>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015755" y="1615953"/>
            <a:ext cx="1213553" cy="2354901"/>
            <a:chOff x="3156432" y="1270654"/>
            <a:chExt cx="1213553" cy="2354901"/>
          </a:xfrm>
        </p:grpSpPr>
        <p:sp>
          <p:nvSpPr>
            <p:cNvPr id="22" name="圆角矩形 21"/>
            <p:cNvSpPr/>
            <p:nvPr/>
          </p:nvSpPr>
          <p:spPr bwMode="auto">
            <a:xfrm rot="5400000">
              <a:off x="2585758"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3" name="椭圆 22"/>
            <p:cNvSpPr/>
            <p:nvPr/>
          </p:nvSpPr>
          <p:spPr bwMode="auto">
            <a:xfrm>
              <a:off x="3288808" y="1411263"/>
              <a:ext cx="948801" cy="9500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24" name="Text Box 39"/>
            <p:cNvSpPr txBox="1">
              <a:spLocks noChangeArrowheads="1"/>
            </p:cNvSpPr>
            <p:nvPr/>
          </p:nvSpPr>
          <p:spPr bwMode="auto">
            <a:xfrm>
              <a:off x="3241741"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bg1"/>
                  </a:solidFill>
                  <a:latin typeface="微软雅黑" panose="020B0503020204020204" pitchFamily="34" charset="-122"/>
                  <a:ea typeface="微软雅黑" panose="020B0503020204020204" pitchFamily="34" charset="-122"/>
                  <a:cs typeface="Arial" pitchFamily="34" charset="0"/>
                </a:rPr>
                <a:t>2</a:t>
              </a:r>
            </a:p>
          </p:txBody>
        </p:sp>
        <p:sp>
          <p:nvSpPr>
            <p:cNvPr id="25" name="矩形 261"/>
            <p:cNvSpPr>
              <a:spLocks noChangeArrowheads="1"/>
            </p:cNvSpPr>
            <p:nvPr/>
          </p:nvSpPr>
          <p:spPr bwMode="auto">
            <a:xfrm>
              <a:off x="3363099"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26" name="Text Box 39"/>
            <p:cNvSpPr txBox="1">
              <a:spLocks noChangeArrowheads="1"/>
            </p:cNvSpPr>
            <p:nvPr/>
          </p:nvSpPr>
          <p:spPr bwMode="auto">
            <a:xfrm>
              <a:off x="3220112"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p:nvPr/>
        </p:nvGrpSpPr>
        <p:grpSpPr>
          <a:xfrm>
            <a:off x="4756279" y="1615953"/>
            <a:ext cx="1213553" cy="2354901"/>
            <a:chOff x="4896956" y="1270654"/>
            <a:chExt cx="1213553" cy="2354901"/>
          </a:xfrm>
        </p:grpSpPr>
        <p:sp>
          <p:nvSpPr>
            <p:cNvPr id="28" name="圆角矩形 27"/>
            <p:cNvSpPr/>
            <p:nvPr/>
          </p:nvSpPr>
          <p:spPr bwMode="auto">
            <a:xfrm rot="5400000">
              <a:off x="4326282"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9" name="椭圆 28"/>
            <p:cNvSpPr/>
            <p:nvPr/>
          </p:nvSpPr>
          <p:spPr bwMode="auto">
            <a:xfrm>
              <a:off x="5029333" y="1411263"/>
              <a:ext cx="948801" cy="9500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0" name="Text Box 39"/>
            <p:cNvSpPr txBox="1">
              <a:spLocks noChangeArrowheads="1"/>
            </p:cNvSpPr>
            <p:nvPr/>
          </p:nvSpPr>
          <p:spPr bwMode="auto">
            <a:xfrm>
              <a:off x="4982265"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bg1"/>
                  </a:solidFill>
                  <a:latin typeface="微软雅黑" panose="020B0503020204020204" pitchFamily="34" charset="-122"/>
                  <a:ea typeface="微软雅黑" panose="020B0503020204020204" pitchFamily="34" charset="-122"/>
                  <a:cs typeface="Arial" pitchFamily="34" charset="0"/>
                </a:rPr>
                <a:t>3</a:t>
              </a:r>
            </a:p>
          </p:txBody>
        </p:sp>
        <p:sp>
          <p:nvSpPr>
            <p:cNvPr id="31" name="矩形 261"/>
            <p:cNvSpPr>
              <a:spLocks noChangeArrowheads="1"/>
            </p:cNvSpPr>
            <p:nvPr/>
          </p:nvSpPr>
          <p:spPr bwMode="auto">
            <a:xfrm>
              <a:off x="5103624"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2" name="Text Box 39"/>
            <p:cNvSpPr txBox="1">
              <a:spLocks noChangeArrowheads="1"/>
            </p:cNvSpPr>
            <p:nvPr/>
          </p:nvSpPr>
          <p:spPr bwMode="auto">
            <a:xfrm>
              <a:off x="4965616"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6449933" y="1615953"/>
            <a:ext cx="1213553" cy="2354901"/>
            <a:chOff x="6590610" y="1270654"/>
            <a:chExt cx="1213553" cy="2354901"/>
          </a:xfrm>
        </p:grpSpPr>
        <p:sp>
          <p:nvSpPr>
            <p:cNvPr id="34" name="圆角矩形 33"/>
            <p:cNvSpPr/>
            <p:nvPr/>
          </p:nvSpPr>
          <p:spPr bwMode="auto">
            <a:xfrm rot="5400000">
              <a:off x="6019936" y="1841328"/>
              <a:ext cx="2354901" cy="1213553"/>
            </a:xfrm>
            <a:prstGeom prst="roundRect">
              <a:avLst>
                <a:gd name="adj" fmla="val 50000"/>
              </a:avLst>
            </a:prstGeom>
            <a:noFill/>
            <a:ln w="349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35" name="椭圆 34"/>
            <p:cNvSpPr/>
            <p:nvPr/>
          </p:nvSpPr>
          <p:spPr bwMode="auto">
            <a:xfrm>
              <a:off x="6722985" y="1411263"/>
              <a:ext cx="948800" cy="95006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bg1"/>
                </a:solidFill>
                <a:latin typeface="微软雅黑" panose="020B0503020204020204" pitchFamily="34" charset="-122"/>
                <a:ea typeface="微软雅黑" panose="020B0503020204020204" pitchFamily="34" charset="-122"/>
              </a:endParaRPr>
            </a:p>
          </p:txBody>
        </p:sp>
        <p:sp>
          <p:nvSpPr>
            <p:cNvPr id="36" name="Text Box 39"/>
            <p:cNvSpPr txBox="1">
              <a:spLocks noChangeArrowheads="1"/>
            </p:cNvSpPr>
            <p:nvPr/>
          </p:nvSpPr>
          <p:spPr bwMode="auto">
            <a:xfrm>
              <a:off x="6675919" y="1355957"/>
              <a:ext cx="1042932" cy="738664"/>
            </a:xfrm>
            <a:prstGeom prst="rect">
              <a:avLst/>
            </a:prstGeom>
            <a:noFill/>
            <a:ln w="9525">
              <a:noFill/>
              <a:miter lim="800000"/>
              <a:headEnd/>
              <a:tailEnd/>
            </a:ln>
          </p:spPr>
          <p:txBody>
            <a:bodyPr lIns="0" tIns="0" rIns="0" bIns="0">
              <a:spAutoFit/>
              <a:scene3d>
                <a:camera prst="orthographicFront"/>
                <a:lightRig rig="soft" dir="tl">
                  <a:rot lat="0" lon="0" rev="0"/>
                </a:lightRig>
              </a:scene3d>
              <a:sp3d contourW="25400" prstMaterial="matte">
                <a:contourClr>
                  <a:schemeClr val="accent2">
                    <a:tint val="20000"/>
                  </a:schemeClr>
                </a:contourClr>
              </a:sp3d>
            </a:bodyPr>
            <a:lstStyle/>
            <a:p>
              <a:pPr algn="ctr" fontAlgn="auto">
                <a:lnSpc>
                  <a:spcPct val="150000"/>
                </a:lnSpc>
                <a:spcBef>
                  <a:spcPts val="0"/>
                </a:spcBef>
                <a:spcAft>
                  <a:spcPts val="0"/>
                </a:spcAft>
                <a:buClr>
                  <a:schemeClr val="bg1"/>
                </a:buClr>
                <a:defRPr/>
              </a:pPr>
              <a:r>
                <a:rPr lang="en-US" altLang="zh-CN" sz="3200" b="1" spc="50" dirty="0">
                  <a:ln w="11430"/>
                  <a:solidFill>
                    <a:schemeClr val="bg1"/>
                  </a:solidFill>
                  <a:latin typeface="微软雅黑" panose="020B0503020204020204" pitchFamily="34" charset="-122"/>
                  <a:ea typeface="微软雅黑" panose="020B0503020204020204" pitchFamily="34" charset="-122"/>
                  <a:cs typeface="Arial" pitchFamily="34" charset="0"/>
                </a:rPr>
                <a:t>4</a:t>
              </a:r>
            </a:p>
          </p:txBody>
        </p:sp>
        <p:sp>
          <p:nvSpPr>
            <p:cNvPr id="37" name="矩形 261"/>
            <p:cNvSpPr>
              <a:spLocks noChangeArrowheads="1"/>
            </p:cNvSpPr>
            <p:nvPr/>
          </p:nvSpPr>
          <p:spPr bwMode="auto">
            <a:xfrm>
              <a:off x="6797278" y="1951982"/>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200" dirty="0" smtClean="0">
                  <a:solidFill>
                    <a:schemeClr val="bg1"/>
                  </a:solidFill>
                  <a:latin typeface="微软雅黑" panose="020B0503020204020204" pitchFamily="34" charset="-122"/>
                  <a:ea typeface="微软雅黑" panose="020B0503020204020204" pitchFamily="34" charset="-122"/>
                </a:rPr>
                <a:t>添加文本</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8" name="Text Box 39"/>
            <p:cNvSpPr txBox="1">
              <a:spLocks noChangeArrowheads="1"/>
            </p:cNvSpPr>
            <p:nvPr/>
          </p:nvSpPr>
          <p:spPr bwMode="auto">
            <a:xfrm>
              <a:off x="6654290" y="2712116"/>
              <a:ext cx="108619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点击此处添加</a:t>
              </a:r>
              <a:endParaRPr lang="en-US" altLang="zh-CN" sz="1100" dirty="0">
                <a:solidFill>
                  <a:schemeClr val="bg1"/>
                </a:solidFill>
                <a:latin typeface="微软雅黑" panose="020B0503020204020204" pitchFamily="34" charset="-122"/>
                <a:ea typeface="微软雅黑" panose="020B0503020204020204" pitchFamily="34" charset="-122"/>
              </a:endParaRPr>
            </a:p>
            <a:p>
              <a:pPr algn="ctr">
                <a:spcBef>
                  <a:spcPct val="0"/>
                </a:spcBef>
                <a:defRPr/>
              </a:pPr>
              <a:r>
                <a:rPr lang="zh-CN" altLang="en-US" sz="1100" dirty="0">
                  <a:solidFill>
                    <a:schemeClr val="bg1"/>
                  </a:solidFill>
                  <a:latin typeface="微软雅黑" panose="020B0503020204020204" pitchFamily="34" charset="-122"/>
                  <a:ea typeface="微软雅黑" panose="020B0503020204020204" pitchFamily="34" charset="-122"/>
                </a:rPr>
                <a:t>简要说明</a:t>
              </a:r>
              <a:endParaRPr lang="en-US" altLang="zh-CN" sz="1100" dirty="0">
                <a:solidFill>
                  <a:schemeClr val="bg1"/>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533107" y="2601056"/>
            <a:ext cx="417263" cy="228018"/>
            <a:chOff x="2673784" y="2255757"/>
            <a:chExt cx="417263" cy="228018"/>
          </a:xfrm>
          <a:noFill/>
        </p:grpSpPr>
        <p:sp>
          <p:nvSpPr>
            <p:cNvPr id="40" name="燕尾形 39"/>
            <p:cNvSpPr/>
            <p:nvPr/>
          </p:nvSpPr>
          <p:spPr>
            <a:xfrm>
              <a:off x="2673784" y="2255757"/>
              <a:ext cx="228018" cy="228018"/>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1" name="燕尾形 40"/>
            <p:cNvSpPr/>
            <p:nvPr/>
          </p:nvSpPr>
          <p:spPr>
            <a:xfrm>
              <a:off x="2863029" y="2255757"/>
              <a:ext cx="228018" cy="228018"/>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42" name="组合 41"/>
          <p:cNvGrpSpPr/>
          <p:nvPr/>
        </p:nvGrpSpPr>
        <p:grpSpPr>
          <a:xfrm>
            <a:off x="6010378" y="2601056"/>
            <a:ext cx="417263" cy="228018"/>
            <a:chOff x="6151055" y="2255757"/>
            <a:chExt cx="417263" cy="228018"/>
          </a:xfrm>
          <a:noFill/>
        </p:grpSpPr>
        <p:sp>
          <p:nvSpPr>
            <p:cNvPr id="43" name="燕尾形 42"/>
            <p:cNvSpPr/>
            <p:nvPr/>
          </p:nvSpPr>
          <p:spPr>
            <a:xfrm>
              <a:off x="6151055" y="2255757"/>
              <a:ext cx="228018" cy="228018"/>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4" name="燕尾形 43"/>
            <p:cNvSpPr/>
            <p:nvPr/>
          </p:nvSpPr>
          <p:spPr>
            <a:xfrm>
              <a:off x="6340300" y="2255757"/>
              <a:ext cx="228018" cy="228018"/>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grpSp>
        <p:nvGrpSpPr>
          <p:cNvPr id="45" name="组合 44"/>
          <p:cNvGrpSpPr/>
          <p:nvPr/>
        </p:nvGrpSpPr>
        <p:grpSpPr>
          <a:xfrm>
            <a:off x="4300245" y="2601056"/>
            <a:ext cx="417263" cy="228018"/>
            <a:chOff x="4440922" y="2255757"/>
            <a:chExt cx="417263" cy="228018"/>
          </a:xfrm>
          <a:noFill/>
        </p:grpSpPr>
        <p:sp>
          <p:nvSpPr>
            <p:cNvPr id="46" name="燕尾形 45"/>
            <p:cNvSpPr/>
            <p:nvPr/>
          </p:nvSpPr>
          <p:spPr>
            <a:xfrm>
              <a:off x="4440922" y="2255757"/>
              <a:ext cx="228018" cy="228018"/>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7" name="燕尾形 46"/>
            <p:cNvSpPr/>
            <p:nvPr/>
          </p:nvSpPr>
          <p:spPr>
            <a:xfrm>
              <a:off x="4630167" y="2255757"/>
              <a:ext cx="228018" cy="228018"/>
            </a:xfrm>
            <a:prstGeom prst="chevron">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grpSp>
    </p:spTree>
    <p:extLst>
      <p:ext uri="{BB962C8B-B14F-4D97-AF65-F5344CB8AC3E}">
        <p14:creationId xmlns:p14="http://schemas.microsoft.com/office/powerpoint/2010/main" val="3408949157"/>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par>
                                <p:cTn id="44" presetID="2" presetClass="entr" presetSubtype="8"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0-#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par>
                          <p:cTn id="48" fill="hold">
                            <p:stCondLst>
                              <p:cond delay="3082"/>
                            </p:stCondLst>
                            <p:childTnLst>
                              <p:par>
                                <p:cTn id="49" presetID="2" presetClass="entr" presetSubtype="8"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 calcmode="lin" valueType="num">
                                      <p:cBhvr additive="base">
                                        <p:cTn id="51" dur="500" fill="hold"/>
                                        <p:tgtEl>
                                          <p:spTgt spid="39"/>
                                        </p:tgtEl>
                                        <p:attrNameLst>
                                          <p:attrName>ppt_x</p:attrName>
                                        </p:attrNameLst>
                                      </p:cBhvr>
                                      <p:tavLst>
                                        <p:tav tm="0">
                                          <p:val>
                                            <p:strVal val="0-#ppt_w/2"/>
                                          </p:val>
                                        </p:tav>
                                        <p:tav tm="100000">
                                          <p:val>
                                            <p:strVal val="#ppt_x"/>
                                          </p:val>
                                        </p:tav>
                                      </p:tavLst>
                                    </p:anim>
                                    <p:anim calcmode="lin" valueType="num">
                                      <p:cBhvr additive="base">
                                        <p:cTn id="52" dur="500" fill="hold"/>
                                        <p:tgtEl>
                                          <p:spTgt spid="39"/>
                                        </p:tgtEl>
                                        <p:attrNameLst>
                                          <p:attrName>ppt_y</p:attrName>
                                        </p:attrNameLst>
                                      </p:cBhvr>
                                      <p:tavLst>
                                        <p:tav tm="0">
                                          <p:val>
                                            <p:strVal val="#ppt_y"/>
                                          </p:val>
                                        </p:tav>
                                        <p:tav tm="100000">
                                          <p:val>
                                            <p:strVal val="#ppt_y"/>
                                          </p:val>
                                        </p:tav>
                                      </p:tavLst>
                                    </p:anim>
                                  </p:childTnLst>
                                </p:cTn>
                              </p:par>
                            </p:childTnLst>
                          </p:cTn>
                        </p:par>
                        <p:par>
                          <p:cTn id="53" fill="hold">
                            <p:stCondLst>
                              <p:cond delay="3582"/>
                            </p:stCondLst>
                            <p:childTnLst>
                              <p:par>
                                <p:cTn id="54" presetID="2" presetClass="entr" presetSubtype="8"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 calcmode="lin" valueType="num">
                                      <p:cBhvr additive="base">
                                        <p:cTn id="56" dur="500" fill="hold"/>
                                        <p:tgtEl>
                                          <p:spTgt spid="21"/>
                                        </p:tgtEl>
                                        <p:attrNameLst>
                                          <p:attrName>ppt_x</p:attrName>
                                        </p:attrNameLst>
                                      </p:cBhvr>
                                      <p:tavLst>
                                        <p:tav tm="0">
                                          <p:val>
                                            <p:strVal val="0-#ppt_w/2"/>
                                          </p:val>
                                        </p:tav>
                                        <p:tav tm="100000">
                                          <p:val>
                                            <p:strVal val="#ppt_x"/>
                                          </p:val>
                                        </p:tav>
                                      </p:tavLst>
                                    </p:anim>
                                    <p:anim calcmode="lin" valueType="num">
                                      <p:cBhvr additive="base">
                                        <p:cTn id="57" dur="500" fill="hold"/>
                                        <p:tgtEl>
                                          <p:spTgt spid="21"/>
                                        </p:tgtEl>
                                        <p:attrNameLst>
                                          <p:attrName>ppt_y</p:attrName>
                                        </p:attrNameLst>
                                      </p:cBhvr>
                                      <p:tavLst>
                                        <p:tav tm="0">
                                          <p:val>
                                            <p:strVal val="#ppt_y"/>
                                          </p:val>
                                        </p:tav>
                                        <p:tav tm="100000">
                                          <p:val>
                                            <p:strVal val="#ppt_y"/>
                                          </p:val>
                                        </p:tav>
                                      </p:tavLst>
                                    </p:anim>
                                  </p:childTnLst>
                                </p:cTn>
                              </p:par>
                            </p:childTnLst>
                          </p:cTn>
                        </p:par>
                        <p:par>
                          <p:cTn id="58" fill="hold">
                            <p:stCondLst>
                              <p:cond delay="4082"/>
                            </p:stCondLst>
                            <p:childTnLst>
                              <p:par>
                                <p:cTn id="59" presetID="2" presetClass="entr" presetSubtype="8" fill="hold"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0-#ppt_w/2"/>
                                          </p:val>
                                        </p:tav>
                                        <p:tav tm="100000">
                                          <p:val>
                                            <p:strVal val="#ppt_x"/>
                                          </p:val>
                                        </p:tav>
                                      </p:tavLst>
                                    </p:anim>
                                    <p:anim calcmode="lin" valueType="num">
                                      <p:cBhvr additive="base">
                                        <p:cTn id="62" dur="500" fill="hold"/>
                                        <p:tgtEl>
                                          <p:spTgt spid="45"/>
                                        </p:tgtEl>
                                        <p:attrNameLst>
                                          <p:attrName>ppt_y</p:attrName>
                                        </p:attrNameLst>
                                      </p:cBhvr>
                                      <p:tavLst>
                                        <p:tav tm="0">
                                          <p:val>
                                            <p:strVal val="#ppt_y"/>
                                          </p:val>
                                        </p:tav>
                                        <p:tav tm="100000">
                                          <p:val>
                                            <p:strVal val="#ppt_y"/>
                                          </p:val>
                                        </p:tav>
                                      </p:tavLst>
                                    </p:anim>
                                  </p:childTnLst>
                                </p:cTn>
                              </p:par>
                            </p:childTnLst>
                          </p:cTn>
                        </p:par>
                        <p:par>
                          <p:cTn id="63" fill="hold">
                            <p:stCondLst>
                              <p:cond delay="4582"/>
                            </p:stCondLst>
                            <p:childTnLst>
                              <p:par>
                                <p:cTn id="64" presetID="2" presetClass="entr" presetSubtype="8"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additive="base">
                                        <p:cTn id="66" dur="500" fill="hold"/>
                                        <p:tgtEl>
                                          <p:spTgt spid="27"/>
                                        </p:tgtEl>
                                        <p:attrNameLst>
                                          <p:attrName>ppt_x</p:attrName>
                                        </p:attrNameLst>
                                      </p:cBhvr>
                                      <p:tavLst>
                                        <p:tav tm="0">
                                          <p:val>
                                            <p:strVal val="0-#ppt_w/2"/>
                                          </p:val>
                                        </p:tav>
                                        <p:tav tm="100000">
                                          <p:val>
                                            <p:strVal val="#ppt_x"/>
                                          </p:val>
                                        </p:tav>
                                      </p:tavLst>
                                    </p:anim>
                                    <p:anim calcmode="lin" valueType="num">
                                      <p:cBhvr additive="base">
                                        <p:cTn id="67" dur="500" fill="hold"/>
                                        <p:tgtEl>
                                          <p:spTgt spid="27"/>
                                        </p:tgtEl>
                                        <p:attrNameLst>
                                          <p:attrName>ppt_y</p:attrName>
                                        </p:attrNameLst>
                                      </p:cBhvr>
                                      <p:tavLst>
                                        <p:tav tm="0">
                                          <p:val>
                                            <p:strVal val="#ppt_y"/>
                                          </p:val>
                                        </p:tav>
                                        <p:tav tm="100000">
                                          <p:val>
                                            <p:strVal val="#ppt_y"/>
                                          </p:val>
                                        </p:tav>
                                      </p:tavLst>
                                    </p:anim>
                                  </p:childTnLst>
                                </p:cTn>
                              </p:par>
                            </p:childTnLst>
                          </p:cTn>
                        </p:par>
                        <p:par>
                          <p:cTn id="68" fill="hold">
                            <p:stCondLst>
                              <p:cond delay="5082"/>
                            </p:stCondLst>
                            <p:childTnLst>
                              <p:par>
                                <p:cTn id="69" presetID="2" presetClass="entr" presetSubtype="8" fill="hold" nodeType="afterEffect">
                                  <p:stCondLst>
                                    <p:cond delay="0"/>
                                  </p:stCondLst>
                                  <p:childTnLst>
                                    <p:set>
                                      <p:cBhvr>
                                        <p:cTn id="70" dur="1" fill="hold">
                                          <p:stCondLst>
                                            <p:cond delay="0"/>
                                          </p:stCondLst>
                                        </p:cTn>
                                        <p:tgtEl>
                                          <p:spTgt spid="42"/>
                                        </p:tgtEl>
                                        <p:attrNameLst>
                                          <p:attrName>style.visibility</p:attrName>
                                        </p:attrNameLst>
                                      </p:cBhvr>
                                      <p:to>
                                        <p:strVal val="visible"/>
                                      </p:to>
                                    </p:set>
                                    <p:anim calcmode="lin" valueType="num">
                                      <p:cBhvr additive="base">
                                        <p:cTn id="71" dur="500" fill="hold"/>
                                        <p:tgtEl>
                                          <p:spTgt spid="42"/>
                                        </p:tgtEl>
                                        <p:attrNameLst>
                                          <p:attrName>ppt_x</p:attrName>
                                        </p:attrNameLst>
                                      </p:cBhvr>
                                      <p:tavLst>
                                        <p:tav tm="0">
                                          <p:val>
                                            <p:strVal val="0-#ppt_w/2"/>
                                          </p:val>
                                        </p:tav>
                                        <p:tav tm="100000">
                                          <p:val>
                                            <p:strVal val="#ppt_x"/>
                                          </p:val>
                                        </p:tav>
                                      </p:tavLst>
                                    </p:anim>
                                    <p:anim calcmode="lin" valueType="num">
                                      <p:cBhvr additive="base">
                                        <p:cTn id="72" dur="500" fill="hold"/>
                                        <p:tgtEl>
                                          <p:spTgt spid="42"/>
                                        </p:tgtEl>
                                        <p:attrNameLst>
                                          <p:attrName>ppt_y</p:attrName>
                                        </p:attrNameLst>
                                      </p:cBhvr>
                                      <p:tavLst>
                                        <p:tav tm="0">
                                          <p:val>
                                            <p:strVal val="#ppt_y"/>
                                          </p:val>
                                        </p:tav>
                                        <p:tav tm="100000">
                                          <p:val>
                                            <p:strVal val="#ppt_y"/>
                                          </p:val>
                                        </p:tav>
                                      </p:tavLst>
                                    </p:anim>
                                  </p:childTnLst>
                                </p:cTn>
                              </p:par>
                            </p:childTnLst>
                          </p:cTn>
                        </p:par>
                        <p:par>
                          <p:cTn id="73" fill="hold">
                            <p:stCondLst>
                              <p:cond delay="5582"/>
                            </p:stCondLst>
                            <p:childTnLst>
                              <p:par>
                                <p:cTn id="74" presetID="2" presetClass="entr" presetSubtype="8" fill="hold" nodeType="afterEffect">
                                  <p:stCondLst>
                                    <p:cond delay="0"/>
                                  </p:stCondLst>
                                  <p:childTnLst>
                                    <p:set>
                                      <p:cBhvr>
                                        <p:cTn id="75" dur="1" fill="hold">
                                          <p:stCondLst>
                                            <p:cond delay="0"/>
                                          </p:stCondLst>
                                        </p:cTn>
                                        <p:tgtEl>
                                          <p:spTgt spid="33"/>
                                        </p:tgtEl>
                                        <p:attrNameLst>
                                          <p:attrName>style.visibility</p:attrName>
                                        </p:attrNameLst>
                                      </p:cBhvr>
                                      <p:to>
                                        <p:strVal val="visible"/>
                                      </p:to>
                                    </p:set>
                                    <p:anim calcmode="lin" valueType="num">
                                      <p:cBhvr additive="base">
                                        <p:cTn id="76" dur="500" fill="hold"/>
                                        <p:tgtEl>
                                          <p:spTgt spid="33"/>
                                        </p:tgtEl>
                                        <p:attrNameLst>
                                          <p:attrName>ppt_x</p:attrName>
                                        </p:attrNameLst>
                                      </p:cBhvr>
                                      <p:tavLst>
                                        <p:tav tm="0">
                                          <p:val>
                                            <p:strVal val="0-#ppt_w/2"/>
                                          </p:val>
                                        </p:tav>
                                        <p:tav tm="100000">
                                          <p:val>
                                            <p:strVal val="#ppt_x"/>
                                          </p:val>
                                        </p:tav>
                                      </p:tavLst>
                                    </p:anim>
                                    <p:anim calcmode="lin" valueType="num">
                                      <p:cBhvr additive="base">
                                        <p:cTn id="77" dur="500" fill="hold"/>
                                        <p:tgtEl>
                                          <p:spTgt spid="33"/>
                                        </p:tgtEl>
                                        <p:attrNameLst>
                                          <p:attrName>ppt_y</p:attrName>
                                        </p:attrNameLst>
                                      </p:cBhvr>
                                      <p:tavLst>
                                        <p:tav tm="0">
                                          <p:val>
                                            <p:strVal val="#ppt_y"/>
                                          </p:val>
                                        </p:tav>
                                        <p:tav tm="100000">
                                          <p:val>
                                            <p:strVal val="#ppt_y"/>
                                          </p:val>
                                        </p:tav>
                                      </p:tavLst>
                                    </p:anim>
                                  </p:childTnLst>
                                </p:cTn>
                              </p:par>
                            </p:childTnLst>
                          </p:cTn>
                        </p:par>
                        <p:par>
                          <p:cTn id="78" fill="hold">
                            <p:stCondLst>
                              <p:cond delay="6082"/>
                            </p:stCondLst>
                            <p:childTnLst>
                              <p:par>
                                <p:cTn id="79" presetID="42" presetClass="entr" presetSubtype="0" fill="hold" nodeType="after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1000"/>
                                        <p:tgtEl>
                                          <p:spTgt spid="16"/>
                                        </p:tgtEl>
                                      </p:cBhvr>
                                    </p:animEffect>
                                    <p:anim calcmode="lin" valueType="num">
                                      <p:cBhvr>
                                        <p:cTn id="82" dur="1000" fill="hold"/>
                                        <p:tgtEl>
                                          <p:spTgt spid="16"/>
                                        </p:tgtEl>
                                        <p:attrNameLst>
                                          <p:attrName>ppt_x</p:attrName>
                                        </p:attrNameLst>
                                      </p:cBhvr>
                                      <p:tavLst>
                                        <p:tav tm="0">
                                          <p:val>
                                            <p:strVal val="#ppt_x"/>
                                          </p:val>
                                        </p:tav>
                                        <p:tav tm="100000">
                                          <p:val>
                                            <p:strVal val="#ppt_x"/>
                                          </p:val>
                                        </p:tav>
                                      </p:tavLst>
                                    </p:anim>
                                    <p:anim calcmode="lin" valueType="num">
                                      <p:cBhvr>
                                        <p:cTn id="8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pic>
        <p:nvPicPr>
          <p:cNvPr id="10" name="图片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8175" y="1345090"/>
            <a:ext cx="2212975" cy="163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65475" y="1352044"/>
            <a:ext cx="2197100" cy="162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82"/>
          <p:cNvSpPr>
            <a:spLocks noChangeArrowheads="1"/>
          </p:cNvSpPr>
          <p:nvPr/>
        </p:nvSpPr>
        <p:spPr bwMode="auto">
          <a:xfrm>
            <a:off x="539750" y="3548063"/>
            <a:ext cx="2376488"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2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添加文本说明内容添加文本说明内容添加文本说明内容添加文本说明内容添加文本说明内容</a:t>
            </a:r>
            <a:endParaRPr lang="zh-CN" altLang="en-US" dirty="0"/>
          </a:p>
        </p:txBody>
      </p:sp>
      <p:sp>
        <p:nvSpPr>
          <p:cNvPr id="13" name="矩形 83"/>
          <p:cNvSpPr>
            <a:spLocks noChangeArrowheads="1"/>
          </p:cNvSpPr>
          <p:nvPr/>
        </p:nvSpPr>
        <p:spPr bwMode="auto">
          <a:xfrm>
            <a:off x="539750" y="3148013"/>
            <a:ext cx="144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endParaRPr lang="zh-CN" altLang="en-US" dirty="0"/>
          </a:p>
        </p:txBody>
      </p:sp>
      <p:sp>
        <p:nvSpPr>
          <p:cNvPr id="14" name="矩形 84"/>
          <p:cNvSpPr>
            <a:spLocks noChangeArrowheads="1"/>
          </p:cNvSpPr>
          <p:nvPr/>
        </p:nvSpPr>
        <p:spPr bwMode="auto">
          <a:xfrm>
            <a:off x="3060700" y="3548063"/>
            <a:ext cx="23749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2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添加文本说明内容添加文本说明内容添加文本说明内容添加文本说明内容添加文本说明内容</a:t>
            </a:r>
            <a:endParaRPr lang="zh-CN" altLang="en-US" sz="1200" dirty="0"/>
          </a:p>
        </p:txBody>
      </p:sp>
      <p:sp>
        <p:nvSpPr>
          <p:cNvPr id="15" name="矩形 85"/>
          <p:cNvSpPr>
            <a:spLocks noChangeArrowheads="1"/>
          </p:cNvSpPr>
          <p:nvPr/>
        </p:nvSpPr>
        <p:spPr bwMode="auto">
          <a:xfrm>
            <a:off x="3060700" y="3148013"/>
            <a:ext cx="1441450"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endParaRPr lang="zh-CN" altLang="en-US" dirty="0"/>
          </a:p>
        </p:txBody>
      </p:sp>
      <p:sp>
        <p:nvSpPr>
          <p:cNvPr id="16" name="矩形 7"/>
          <p:cNvSpPr>
            <a:spLocks noChangeArrowheads="1"/>
          </p:cNvSpPr>
          <p:nvPr/>
        </p:nvSpPr>
        <p:spPr bwMode="auto">
          <a:xfrm>
            <a:off x="6011863" y="1325563"/>
            <a:ext cx="2305050" cy="3033712"/>
          </a:xfrm>
          <a:prstGeom prst="rect">
            <a:avLst/>
          </a:prstGeom>
          <a:noFill/>
          <a:ln w="25400">
            <a:solidFill>
              <a:schemeClr val="bg1"/>
            </a:solidFill>
            <a:bevel/>
            <a:headEnd/>
            <a:tailEnd/>
          </a:ln>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17" name="矩形 86"/>
          <p:cNvSpPr>
            <a:spLocks noChangeArrowheads="1"/>
          </p:cNvSpPr>
          <p:nvPr/>
        </p:nvSpPr>
        <p:spPr bwMode="auto">
          <a:xfrm>
            <a:off x="6011863" y="2135188"/>
            <a:ext cx="2305050" cy="102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2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添加文本说明内容添加文本说明内容添加文本说明内容添加文本说明内容添加文本说明内容</a:t>
            </a:r>
            <a:endParaRPr lang="zh-CN" altLang="en-US" sz="1200" dirty="0"/>
          </a:p>
        </p:txBody>
      </p:sp>
      <p:sp>
        <p:nvSpPr>
          <p:cNvPr id="18" name="矩形 90"/>
          <p:cNvSpPr>
            <a:spLocks noChangeArrowheads="1"/>
          </p:cNvSpPr>
          <p:nvPr/>
        </p:nvSpPr>
        <p:spPr bwMode="auto">
          <a:xfrm>
            <a:off x="6011863" y="1563688"/>
            <a:ext cx="14430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eaLnBrk="1" hangingPunct="1">
              <a:lnSpc>
                <a:spcPct val="130000"/>
              </a:lnSpc>
            </a:pPr>
            <a:r>
              <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添加关键字</a:t>
            </a:r>
            <a:endParaRPr lang="zh-CN" altLang="en-US"/>
          </a:p>
        </p:txBody>
      </p:sp>
      <p:sp>
        <p:nvSpPr>
          <p:cNvPr id="19" name="矩形 91"/>
          <p:cNvSpPr>
            <a:spLocks noChangeArrowheads="1"/>
          </p:cNvSpPr>
          <p:nvPr/>
        </p:nvSpPr>
        <p:spPr bwMode="auto">
          <a:xfrm>
            <a:off x="6011863" y="3055938"/>
            <a:ext cx="2305050" cy="102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30000"/>
              </a:lnSpc>
            </a:pPr>
            <a:r>
              <a:rPr lang="zh-CN" altLang="en-US" sz="1200" dirty="0" smtClean="0">
                <a:solidFill>
                  <a:schemeClr val="bg1"/>
                </a:solidFill>
                <a:latin typeface="Calibri" panose="020F0502020204030204" pitchFamily="34" charset="0"/>
                <a:ea typeface="微软雅黑" panose="020B0503020204020204" pitchFamily="34" charset="-122"/>
                <a:sym typeface="Calibri" panose="020F0502020204030204" pitchFamily="34" charset="0"/>
              </a:rPr>
              <a:t>添加文本说明内容添加文本说明内容添加文本说明内容添加文本说明内容添加文本说明内容</a:t>
            </a:r>
            <a:endParaRPr lang="zh-CN" altLang="en-US" sz="1200" dirty="0"/>
          </a:p>
        </p:txBody>
      </p:sp>
      <p:sp>
        <p:nvSpPr>
          <p:cNvPr id="20" name="矩形 8"/>
          <p:cNvSpPr>
            <a:spLocks noChangeArrowheads="1"/>
          </p:cNvSpPr>
          <p:nvPr/>
        </p:nvSpPr>
        <p:spPr bwMode="auto">
          <a:xfrm>
            <a:off x="7308850" y="4038600"/>
            <a:ext cx="1008063" cy="320675"/>
          </a:xfrm>
          <a:custGeom>
            <a:avLst/>
            <a:gdLst>
              <a:gd name="T0" fmla="*/ 80366 w 834623"/>
              <a:gd name="T1" fmla="*/ 0 h 321465"/>
              <a:gd name="T2" fmla="*/ 834623 w 834623"/>
              <a:gd name="T3" fmla="*/ 0 h 321465"/>
              <a:gd name="T4" fmla="*/ 834623 w 834623"/>
              <a:gd name="T5" fmla="*/ 321465 h 321465"/>
              <a:gd name="T6" fmla="*/ 0 w 834623"/>
              <a:gd name="T7" fmla="*/ 321465 h 321465"/>
              <a:gd name="T8" fmla="*/ 80366 w 834623"/>
              <a:gd name="T9" fmla="*/ 0 h 321465"/>
              <a:gd name="T10" fmla="*/ 0 w 834623"/>
              <a:gd name="T11" fmla="*/ 0 h 321465"/>
              <a:gd name="T12" fmla="*/ 834623 w 834623"/>
              <a:gd name="T13" fmla="*/ 321465 h 321465"/>
            </a:gdLst>
            <a:ahLst/>
            <a:cxnLst>
              <a:cxn ang="0">
                <a:pos x="T0" y="T1"/>
              </a:cxn>
              <a:cxn ang="0">
                <a:pos x="T2" y="T3"/>
              </a:cxn>
              <a:cxn ang="0">
                <a:pos x="T4" y="T5"/>
              </a:cxn>
              <a:cxn ang="0">
                <a:pos x="T6" y="T7"/>
              </a:cxn>
              <a:cxn ang="0">
                <a:pos x="T8" y="T9"/>
              </a:cxn>
            </a:cxnLst>
            <a:rect l="T10" t="T11" r="T12" b="T13"/>
            <a:pathLst>
              <a:path w="834623" h="321465">
                <a:moveTo>
                  <a:pt x="80366" y="0"/>
                </a:moveTo>
                <a:lnTo>
                  <a:pt x="834623" y="0"/>
                </a:lnTo>
                <a:lnTo>
                  <a:pt x="834623" y="321465"/>
                </a:lnTo>
                <a:lnTo>
                  <a:pt x="0" y="321465"/>
                </a:lnTo>
                <a:lnTo>
                  <a:pt x="80366" y="0"/>
                </a:lnTo>
                <a:close/>
              </a:path>
            </a:pathLst>
          </a:custGeom>
          <a:noFill/>
          <a:ln>
            <a:solidFill>
              <a:schemeClr val="bg1"/>
            </a:solidFill>
          </a:ln>
        </p:spPr>
        <p:txBody>
          <a:bodyPr anchor="ctr"/>
          <a:lstStyle/>
          <a:p>
            <a:endParaRPr lang="zh-CN" altLang="en-US"/>
          </a:p>
        </p:txBody>
      </p:sp>
      <p:sp>
        <p:nvSpPr>
          <p:cNvPr id="21" name="矩形 8"/>
          <p:cNvSpPr>
            <a:spLocks noChangeArrowheads="1"/>
          </p:cNvSpPr>
          <p:nvPr/>
        </p:nvSpPr>
        <p:spPr bwMode="auto">
          <a:xfrm>
            <a:off x="5035550" y="2687638"/>
            <a:ext cx="327025" cy="320675"/>
          </a:xfrm>
          <a:custGeom>
            <a:avLst/>
            <a:gdLst>
              <a:gd name="T0" fmla="*/ 80366 w 834623"/>
              <a:gd name="T1" fmla="*/ 0 h 321465"/>
              <a:gd name="T2" fmla="*/ 834623 w 834623"/>
              <a:gd name="T3" fmla="*/ 0 h 321465"/>
              <a:gd name="T4" fmla="*/ 834623 w 834623"/>
              <a:gd name="T5" fmla="*/ 321465 h 321465"/>
              <a:gd name="T6" fmla="*/ 0 w 834623"/>
              <a:gd name="T7" fmla="*/ 321465 h 321465"/>
              <a:gd name="T8" fmla="*/ 80366 w 834623"/>
              <a:gd name="T9" fmla="*/ 0 h 321465"/>
              <a:gd name="T10" fmla="*/ 0 w 834623"/>
              <a:gd name="T11" fmla="*/ 0 h 321465"/>
              <a:gd name="T12" fmla="*/ 834623 w 834623"/>
              <a:gd name="T13" fmla="*/ 321465 h 321465"/>
            </a:gdLst>
            <a:ahLst/>
            <a:cxnLst>
              <a:cxn ang="0">
                <a:pos x="T0" y="T1"/>
              </a:cxn>
              <a:cxn ang="0">
                <a:pos x="T2" y="T3"/>
              </a:cxn>
              <a:cxn ang="0">
                <a:pos x="T4" y="T5"/>
              </a:cxn>
              <a:cxn ang="0">
                <a:pos x="T6" y="T7"/>
              </a:cxn>
              <a:cxn ang="0">
                <a:pos x="T8" y="T9"/>
              </a:cxn>
            </a:cxnLst>
            <a:rect l="T10" t="T11" r="T12" b="T13"/>
            <a:pathLst>
              <a:path w="834623" h="321465">
                <a:moveTo>
                  <a:pt x="80366" y="0"/>
                </a:moveTo>
                <a:lnTo>
                  <a:pt x="834623" y="0"/>
                </a:lnTo>
                <a:lnTo>
                  <a:pt x="834623" y="321465"/>
                </a:lnTo>
                <a:lnTo>
                  <a:pt x="0" y="321465"/>
                </a:lnTo>
                <a:lnTo>
                  <a:pt x="80366" y="0"/>
                </a:lnTo>
                <a:close/>
              </a:path>
            </a:pathLst>
          </a:custGeom>
          <a:solidFill>
            <a:schemeClr val="bg1">
              <a:alpha val="50000"/>
            </a:schemeClr>
          </a:solidFill>
          <a:ln>
            <a:noFill/>
          </a:ln>
        </p:spPr>
        <p:txBody>
          <a:bodyPr anchor="ctr"/>
          <a:lstStyle/>
          <a:p>
            <a:endParaRPr lang="zh-CN" altLang="en-US"/>
          </a:p>
        </p:txBody>
      </p:sp>
      <p:cxnSp>
        <p:nvCxnSpPr>
          <p:cNvPr id="22" name="直接箭头连接符 11"/>
          <p:cNvCxnSpPr>
            <a:cxnSpLocks noChangeShapeType="1"/>
          </p:cNvCxnSpPr>
          <p:nvPr/>
        </p:nvCxnSpPr>
        <p:spPr bwMode="auto">
          <a:xfrm>
            <a:off x="5108575" y="2847975"/>
            <a:ext cx="180975" cy="0"/>
          </a:xfrm>
          <a:prstGeom prst="straightConnector1">
            <a:avLst/>
          </a:prstGeom>
          <a:noFill/>
          <a:ln w="9525">
            <a:solidFill>
              <a:schemeClr val="bg1"/>
            </a:solidFill>
            <a:bevel/>
            <a:headEnd/>
            <a:tailEnd type="arrow" w="med" len="med"/>
          </a:ln>
          <a:extLst>
            <a:ext uri="{909E8E84-426E-40DD-AFC4-6F175D3DCCD1}">
              <a14:hiddenFill xmlns:a14="http://schemas.microsoft.com/office/drawing/2010/main">
                <a:noFill/>
              </a14:hiddenFill>
            </a:ext>
          </a:extLst>
        </p:spPr>
      </p:cxnSp>
      <p:grpSp>
        <p:nvGrpSpPr>
          <p:cNvPr id="23" name="组合 2"/>
          <p:cNvGrpSpPr>
            <a:grpSpLocks/>
          </p:cNvGrpSpPr>
          <p:nvPr/>
        </p:nvGrpSpPr>
        <p:grpSpPr bwMode="auto">
          <a:xfrm>
            <a:off x="7580313" y="4160838"/>
            <a:ext cx="463550" cy="77787"/>
            <a:chOff x="0" y="0"/>
            <a:chExt cx="463441" cy="76944"/>
          </a:xfrm>
        </p:grpSpPr>
        <p:sp>
          <p:nvSpPr>
            <p:cNvPr id="24" name="椭圆 76"/>
            <p:cNvSpPr>
              <a:spLocks noChangeArrowheads="1"/>
            </p:cNvSpPr>
            <p:nvPr/>
          </p:nvSpPr>
          <p:spPr bwMode="auto">
            <a:xfrm flipV="1">
              <a:off x="0" y="0"/>
              <a:ext cx="76944" cy="76944"/>
            </a:xfrm>
            <a:prstGeom prst="ellipse">
              <a:avLst/>
            </a:prstGeom>
            <a:solidFill>
              <a:srgbClr val="FFFFFF">
                <a:alpha val="18039"/>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5" name="椭圆 80"/>
            <p:cNvSpPr>
              <a:spLocks noChangeArrowheads="1"/>
            </p:cNvSpPr>
            <p:nvPr/>
          </p:nvSpPr>
          <p:spPr bwMode="auto">
            <a:xfrm flipV="1">
              <a:off x="96624" y="0"/>
              <a:ext cx="76944" cy="76944"/>
            </a:xfrm>
            <a:prstGeom prst="ellipse">
              <a:avLst/>
            </a:prstGeom>
            <a:solidFill>
              <a:srgbClr val="FFFFFF">
                <a:alpha val="63136"/>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81"/>
            <p:cNvSpPr>
              <a:spLocks noChangeArrowheads="1"/>
            </p:cNvSpPr>
            <p:nvPr/>
          </p:nvSpPr>
          <p:spPr bwMode="auto">
            <a:xfrm flipV="1">
              <a:off x="193248" y="0"/>
              <a:ext cx="76944" cy="76944"/>
            </a:xfrm>
            <a:prstGeom prst="ellipse">
              <a:avLst/>
            </a:prstGeom>
            <a:solidFill>
              <a:schemeClr val="bg1"/>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87"/>
            <p:cNvSpPr>
              <a:spLocks noChangeArrowheads="1"/>
            </p:cNvSpPr>
            <p:nvPr/>
          </p:nvSpPr>
          <p:spPr bwMode="auto">
            <a:xfrm flipV="1">
              <a:off x="289872" y="0"/>
              <a:ext cx="76944" cy="76944"/>
            </a:xfrm>
            <a:prstGeom prst="ellipse">
              <a:avLst/>
            </a:prstGeom>
            <a:solidFill>
              <a:srgbClr val="FFFFFF">
                <a:alpha val="63136"/>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88"/>
            <p:cNvSpPr>
              <a:spLocks noChangeArrowheads="1"/>
            </p:cNvSpPr>
            <p:nvPr/>
          </p:nvSpPr>
          <p:spPr bwMode="auto">
            <a:xfrm flipV="1">
              <a:off x="386497" y="0"/>
              <a:ext cx="76944" cy="76944"/>
            </a:xfrm>
            <a:prstGeom prst="ellipse">
              <a:avLst/>
            </a:prstGeom>
            <a:solidFill>
              <a:srgbClr val="FFFFFF">
                <a:alpha val="18039"/>
              </a:srgbClr>
            </a:solidFill>
            <a:ln>
              <a:noFill/>
            </a:ln>
            <a:extLst>
              <a:ext uri="{91240B29-F687-4F45-9708-019B960494DF}">
                <a14:hiddenLine xmlns:a14="http://schemas.microsoft.com/office/drawing/2010/main" w="25400">
                  <a:solidFill>
                    <a:srgbClr val="395E8A"/>
                  </a:solidFill>
                  <a:bevel/>
                  <a:headEnd/>
                  <a:tailEnd/>
                </a14:hiddenLine>
              </a:ext>
            </a:extLst>
          </p:spPr>
          <p:txBody>
            <a:bodyPr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260012810"/>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wipe(down)">
                                      <p:cBhvr>
                                        <p:cTn id="48" dur="500"/>
                                        <p:tgtEl>
                                          <p:spTgt spid="10"/>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randombar(horizontal)">
                                      <p:cBhvr>
                                        <p:cTn id="53" dur="500"/>
                                        <p:tgtEl>
                                          <p:spTgt spid="13"/>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randombar(horizontal)">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500"/>
                                        <p:tgtEl>
                                          <p:spTgt spid="11"/>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p:cBhvr>
                                        <p:cTn id="65" dur="500"/>
                                        <p:tgtEl>
                                          <p:spTgt spid="2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randombar(horizontal)">
                                      <p:cBhvr>
                                        <p:cTn id="73" dur="500"/>
                                        <p:tgtEl>
                                          <p:spTgt spid="15"/>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Effect transition="in" filter="randombar(horizontal)">
                                      <p:cBhvr>
                                        <p:cTn id="76" dur="500"/>
                                        <p:tgtEl>
                                          <p:spTgt spid="14"/>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fade">
                                      <p:cBhvr>
                                        <p:cTn id="81" dur="500"/>
                                        <p:tgtEl>
                                          <p:spTgt spid="1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wipe(down)">
                                      <p:cBhvr>
                                        <p:cTn id="86" dur="500"/>
                                        <p:tgtEl>
                                          <p:spTgt spid="18"/>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down)">
                                      <p:cBhvr>
                                        <p:cTn id="89" dur="500"/>
                                        <p:tgtEl>
                                          <p:spTgt spid="17"/>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Effect transition="in" filter="wipe(down)">
                                      <p:cBhvr>
                                        <p:cTn id="92" dur="500"/>
                                        <p:tgtEl>
                                          <p:spTgt spid="19"/>
                                        </p:tgtEl>
                                      </p:cBhvr>
                                    </p:animEffect>
                                  </p:childTnLst>
                                </p:cTn>
                              </p:par>
                              <p:par>
                                <p:cTn id="93" presetID="5" presetClass="entr" presetSubtype="10"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p:cBhvr>
                                        <p:cTn id="95" dur="500"/>
                                        <p:tgtEl>
                                          <p:spTgt spid="20"/>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23"/>
                                        </p:tgtEl>
                                        <p:attrNameLst>
                                          <p:attrName>style.visibility</p:attrName>
                                        </p:attrNameLst>
                                      </p:cBhvr>
                                      <p:to>
                                        <p:strVal val="visible"/>
                                      </p:to>
                                    </p:set>
                                    <p:animEffect>
                                      <p:cBhvr>
                                        <p:cTn id="9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2" grpId="0"/>
      <p:bldP spid="13" grpId="0"/>
      <p:bldP spid="14" grpId="0"/>
      <p:bldP spid="15" grpId="0"/>
      <p:bldP spid="16" grpId="0" animBg="1"/>
      <p:bldP spid="17" grpId="0"/>
      <p:bldP spid="18" grpId="0"/>
      <p:bldP spid="19" grpId="0"/>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222816" y="762091"/>
            <a:ext cx="99469" cy="9946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440721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56935"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4706660"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856384" y="779425"/>
            <a:ext cx="64800" cy="64800"/>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32"/>
          <p:cNvSpPr txBox="1"/>
          <p:nvPr/>
        </p:nvSpPr>
        <p:spPr>
          <a:xfrm>
            <a:off x="3492500" y="366505"/>
            <a:ext cx="2159000" cy="400110"/>
          </a:xfrm>
          <a:prstGeom prst="rect">
            <a:avLst/>
          </a:prstGeom>
          <a:noFill/>
        </p:spPr>
        <p:txBody>
          <a:bodyPr wrap="square" rtlCol="0">
            <a:spAutoFit/>
          </a:bodyPr>
          <a:lstStyle/>
          <a:p>
            <a:pPr algn="ctr"/>
            <a:r>
              <a:rPr lang="zh-CN" altLang="en-US" sz="2000" dirty="0" smtClean="0">
                <a:solidFill>
                  <a:schemeClr val="bg1"/>
                </a:solidFill>
                <a:latin typeface="MyriadSetPro-Semibold" pitchFamily="2" charset="0"/>
              </a:rPr>
              <a:t>添加标题</a:t>
            </a:r>
            <a:endParaRPr lang="zh-CN" altLang="en-US" sz="2000" dirty="0">
              <a:solidFill>
                <a:schemeClr val="bg1"/>
              </a:solidFill>
              <a:latin typeface="MyriadSetPro-Semibold" pitchFamily="2" charset="0"/>
            </a:endParaRPr>
          </a:p>
        </p:txBody>
      </p:sp>
      <p:sp>
        <p:nvSpPr>
          <p:cNvPr id="10" name="椭圆 9"/>
          <p:cNvSpPr/>
          <p:nvPr/>
        </p:nvSpPr>
        <p:spPr>
          <a:xfrm>
            <a:off x="1169622" y="1653648"/>
            <a:ext cx="1350150" cy="13501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700" dirty="0">
                <a:solidFill>
                  <a:schemeClr val="bg1"/>
                </a:solidFill>
                <a:latin typeface="HelveticaNeueLT Pro 35 Th" pitchFamily="34" charset="0"/>
              </a:rPr>
              <a:t>75%</a:t>
            </a:r>
            <a:endParaRPr lang="zh-CN" altLang="en-US" sz="2700" dirty="0">
              <a:solidFill>
                <a:schemeClr val="bg1"/>
              </a:solidFill>
              <a:latin typeface="HelveticaNeueLT Pro 35 Th" pitchFamily="34" charset="0"/>
            </a:endParaRPr>
          </a:p>
        </p:txBody>
      </p:sp>
      <p:sp>
        <p:nvSpPr>
          <p:cNvPr id="11" name="椭圆 10"/>
          <p:cNvSpPr/>
          <p:nvPr/>
        </p:nvSpPr>
        <p:spPr>
          <a:xfrm>
            <a:off x="2987824" y="1653648"/>
            <a:ext cx="1350150" cy="13501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a:solidFill>
                  <a:prstClr val="white"/>
                </a:solidFill>
                <a:latin typeface="HelveticaNeueLT Pro 35 Th" pitchFamily="34" charset="0"/>
              </a:rPr>
              <a:t>50%</a:t>
            </a:r>
            <a:endParaRPr lang="zh-CN" altLang="en-US" sz="2700">
              <a:solidFill>
                <a:prstClr val="white"/>
              </a:solidFill>
              <a:latin typeface="HelveticaNeueLT Pro 35 Th" pitchFamily="34" charset="0"/>
            </a:endParaRPr>
          </a:p>
        </p:txBody>
      </p:sp>
      <p:sp>
        <p:nvSpPr>
          <p:cNvPr id="12" name="椭圆 11"/>
          <p:cNvSpPr/>
          <p:nvPr/>
        </p:nvSpPr>
        <p:spPr>
          <a:xfrm>
            <a:off x="4806026" y="1653648"/>
            <a:ext cx="1350150" cy="13501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a:solidFill>
                  <a:prstClr val="white"/>
                </a:solidFill>
                <a:latin typeface="HelveticaNeueLT Pro 35 Th" pitchFamily="34" charset="0"/>
              </a:rPr>
              <a:t>25%</a:t>
            </a:r>
            <a:endParaRPr lang="zh-CN" altLang="en-US" sz="2700">
              <a:solidFill>
                <a:prstClr val="white"/>
              </a:solidFill>
              <a:latin typeface="HelveticaNeueLT Pro 35 Th" pitchFamily="34" charset="0"/>
            </a:endParaRPr>
          </a:p>
        </p:txBody>
      </p:sp>
      <p:sp>
        <p:nvSpPr>
          <p:cNvPr id="13" name="椭圆 12"/>
          <p:cNvSpPr/>
          <p:nvPr/>
        </p:nvSpPr>
        <p:spPr>
          <a:xfrm>
            <a:off x="6624228" y="1653648"/>
            <a:ext cx="1350150" cy="1350150"/>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2700">
                <a:solidFill>
                  <a:prstClr val="white"/>
                </a:solidFill>
                <a:latin typeface="HelveticaNeueLT Pro 35 Th" pitchFamily="34" charset="0"/>
              </a:rPr>
              <a:t>10%</a:t>
            </a:r>
            <a:endParaRPr lang="zh-CN" altLang="en-US" sz="2700">
              <a:solidFill>
                <a:prstClr val="white"/>
              </a:solidFill>
              <a:latin typeface="HelveticaNeueLT Pro 35 Th" pitchFamily="34" charset="0"/>
            </a:endParaRPr>
          </a:p>
        </p:txBody>
      </p:sp>
      <p:sp>
        <p:nvSpPr>
          <p:cNvPr id="14" name="椭圆 85"/>
          <p:cNvSpPr/>
          <p:nvPr/>
        </p:nvSpPr>
        <p:spPr>
          <a:xfrm>
            <a:off x="1169622" y="1652811"/>
            <a:ext cx="1350150" cy="135015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Lst>
            <a:ahLst/>
            <a:cxnLst>
              <a:cxn ang="0">
                <a:pos x="connsiteX0" y="connsiteY0"/>
              </a:cxn>
              <a:cxn ang="0">
                <a:pos x="connsiteX1" y="connsiteY1"/>
              </a:cxn>
              <a:cxn ang="0">
                <a:pos x="connsiteX2" y="connsiteY2"/>
              </a:cxn>
              <a:cxn ang="0">
                <a:pos x="connsiteX3" y="connsiteY3"/>
              </a:cxn>
            </a:cxnLst>
            <a:rect l="l" t="t" r="r" b="b"/>
            <a:pathLst>
              <a:path w="1800200" h="1800200">
                <a:moveTo>
                  <a:pt x="900100" y="0"/>
                </a:moveTo>
                <a:cubicBezTo>
                  <a:pt x="1397212" y="0"/>
                  <a:pt x="1800200" y="402988"/>
                  <a:pt x="1800200" y="900100"/>
                </a:cubicBezTo>
                <a:cubicBezTo>
                  <a:pt x="1800200" y="1397212"/>
                  <a:pt x="1397212" y="1800200"/>
                  <a:pt x="900100" y="1800200"/>
                </a:cubicBezTo>
                <a:cubicBezTo>
                  <a:pt x="402988" y="1800200"/>
                  <a:pt x="0" y="1397212"/>
                  <a:pt x="0" y="90010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5" name="椭圆 85"/>
          <p:cNvSpPr/>
          <p:nvPr/>
        </p:nvSpPr>
        <p:spPr>
          <a:xfrm>
            <a:off x="3662899" y="1652811"/>
            <a:ext cx="675075" cy="135015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Lst>
            <a:ahLst/>
            <a:cxnLst>
              <a:cxn ang="0">
                <a:pos x="connsiteX0" y="connsiteY0"/>
              </a:cxn>
              <a:cxn ang="0">
                <a:pos x="connsiteX1" y="connsiteY1"/>
              </a:cxn>
              <a:cxn ang="0">
                <a:pos x="connsiteX2" y="connsiteY2"/>
              </a:cxn>
            </a:cxnLst>
            <a:rect l="l" t="t" r="r" b="b"/>
            <a:pathLst>
              <a:path w="900100" h="1800200">
                <a:moveTo>
                  <a:pt x="0" y="0"/>
                </a:moveTo>
                <a:cubicBezTo>
                  <a:pt x="497112" y="0"/>
                  <a:pt x="900100" y="402988"/>
                  <a:pt x="900100" y="900100"/>
                </a:cubicBezTo>
                <a:cubicBezTo>
                  <a:pt x="900100" y="1397212"/>
                  <a:pt x="497112" y="1800200"/>
                  <a:pt x="0" y="180020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6" name="椭圆 85"/>
          <p:cNvSpPr/>
          <p:nvPr/>
        </p:nvSpPr>
        <p:spPr>
          <a:xfrm>
            <a:off x="5481101" y="1652811"/>
            <a:ext cx="675075" cy="675075"/>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 name="connsiteX0" fmla="*/ 0 w 900100"/>
              <a:gd name="connsiteY0" fmla="*/ 0 h 900100"/>
              <a:gd name="connsiteX1" fmla="*/ 900100 w 900100"/>
              <a:gd name="connsiteY1" fmla="*/ 900100 h 900100"/>
            </a:gdLst>
            <a:ahLst/>
            <a:cxnLst>
              <a:cxn ang="0">
                <a:pos x="connsiteX0" y="connsiteY0"/>
              </a:cxn>
              <a:cxn ang="0">
                <a:pos x="connsiteX1" y="connsiteY1"/>
              </a:cxn>
            </a:cxnLst>
            <a:rect l="l" t="t" r="r" b="b"/>
            <a:pathLst>
              <a:path w="900100" h="900100">
                <a:moveTo>
                  <a:pt x="0" y="0"/>
                </a:moveTo>
                <a:cubicBezTo>
                  <a:pt x="497112" y="0"/>
                  <a:pt x="900100" y="402988"/>
                  <a:pt x="900100" y="90010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7" name="椭圆 85"/>
          <p:cNvSpPr/>
          <p:nvPr/>
        </p:nvSpPr>
        <p:spPr>
          <a:xfrm>
            <a:off x="7299303" y="1652498"/>
            <a:ext cx="312959" cy="76290"/>
          </a:xfrm>
          <a:custGeom>
            <a:avLst/>
            <a:gdLst>
              <a:gd name="connsiteX0" fmla="*/ 0 w 1800200"/>
              <a:gd name="connsiteY0" fmla="*/ 900100 h 1800200"/>
              <a:gd name="connsiteX1" fmla="*/ 900100 w 1800200"/>
              <a:gd name="connsiteY1" fmla="*/ 0 h 1800200"/>
              <a:gd name="connsiteX2" fmla="*/ 1800200 w 1800200"/>
              <a:gd name="connsiteY2" fmla="*/ 900100 h 1800200"/>
              <a:gd name="connsiteX3" fmla="*/ 900100 w 1800200"/>
              <a:gd name="connsiteY3" fmla="*/ 1800200 h 1800200"/>
              <a:gd name="connsiteX4" fmla="*/ 0 w 1800200"/>
              <a:gd name="connsiteY4" fmla="*/ 90010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4" fmla="*/ 991540 w 1800200"/>
              <a:gd name="connsiteY4" fmla="*/ 91440 h 1800200"/>
              <a:gd name="connsiteX0" fmla="*/ 900100 w 1800200"/>
              <a:gd name="connsiteY0" fmla="*/ 0 h 1800200"/>
              <a:gd name="connsiteX1" fmla="*/ 1800200 w 1800200"/>
              <a:gd name="connsiteY1" fmla="*/ 900100 h 1800200"/>
              <a:gd name="connsiteX2" fmla="*/ 900100 w 1800200"/>
              <a:gd name="connsiteY2" fmla="*/ 1800200 h 1800200"/>
              <a:gd name="connsiteX3" fmla="*/ 0 w 1800200"/>
              <a:gd name="connsiteY3" fmla="*/ 900100 h 1800200"/>
              <a:gd name="connsiteX0" fmla="*/ 0 w 900100"/>
              <a:gd name="connsiteY0" fmla="*/ 0 h 1800200"/>
              <a:gd name="connsiteX1" fmla="*/ 900100 w 900100"/>
              <a:gd name="connsiteY1" fmla="*/ 900100 h 1800200"/>
              <a:gd name="connsiteX2" fmla="*/ 0 w 900100"/>
              <a:gd name="connsiteY2" fmla="*/ 1800200 h 1800200"/>
              <a:gd name="connsiteX0" fmla="*/ 0 w 900100"/>
              <a:gd name="connsiteY0" fmla="*/ 0 h 900100"/>
              <a:gd name="connsiteX1" fmla="*/ 900100 w 900100"/>
              <a:gd name="connsiteY1"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0 h 900100"/>
              <a:gd name="connsiteX1" fmla="*/ 417278 w 900100"/>
              <a:gd name="connsiteY1" fmla="*/ 101302 h 900100"/>
              <a:gd name="connsiteX2" fmla="*/ 900100 w 900100"/>
              <a:gd name="connsiteY2" fmla="*/ 900100 h 900100"/>
              <a:gd name="connsiteX0" fmla="*/ 0 w 900100"/>
              <a:gd name="connsiteY0" fmla="*/ 330 h 900430"/>
              <a:gd name="connsiteX1" fmla="*/ 417278 w 900100"/>
              <a:gd name="connsiteY1" fmla="*/ 101632 h 900430"/>
              <a:gd name="connsiteX2" fmla="*/ 900100 w 900100"/>
              <a:gd name="connsiteY2" fmla="*/ 900430 h 900430"/>
              <a:gd name="connsiteX0" fmla="*/ 0 w 417278"/>
              <a:gd name="connsiteY0" fmla="*/ 330 h 101632"/>
              <a:gd name="connsiteX1" fmla="*/ 417278 w 417278"/>
              <a:gd name="connsiteY1" fmla="*/ 101632 h 101632"/>
              <a:gd name="connsiteX0" fmla="*/ 0 w 417278"/>
              <a:gd name="connsiteY0" fmla="*/ 418 h 101720"/>
              <a:gd name="connsiteX1" fmla="*/ 417278 w 417278"/>
              <a:gd name="connsiteY1" fmla="*/ 101720 h 101720"/>
            </a:gdLst>
            <a:ahLst/>
            <a:cxnLst>
              <a:cxn ang="0">
                <a:pos x="connsiteX0" y="connsiteY0"/>
              </a:cxn>
              <a:cxn ang="0">
                <a:pos x="connsiteX1" y="connsiteY1"/>
              </a:cxn>
            </a:cxnLst>
            <a:rect l="l" t="t" r="r" b="b"/>
            <a:pathLst>
              <a:path w="417278" h="101720">
                <a:moveTo>
                  <a:pt x="0" y="418"/>
                </a:moveTo>
                <a:cubicBezTo>
                  <a:pt x="158143" y="-3915"/>
                  <a:pt x="282947" y="25091"/>
                  <a:pt x="417278" y="101720"/>
                </a:cubicBez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sp>
        <p:nvSpPr>
          <p:cNvPr id="18" name="TextBox 90"/>
          <p:cNvSpPr txBox="1"/>
          <p:nvPr/>
        </p:nvSpPr>
        <p:spPr>
          <a:xfrm>
            <a:off x="903582" y="3271057"/>
            <a:ext cx="1723549" cy="1131079"/>
          </a:xfrm>
          <a:prstGeom prst="rect">
            <a:avLst/>
          </a:prstGeom>
          <a:noFill/>
        </p:spPr>
        <p:txBody>
          <a:bodyPr wrap="none" rtlCol="0">
            <a:spAutoFit/>
          </a:bodyPr>
          <a:lstStyle/>
          <a:p>
            <a:pPr algn="ctr"/>
            <a:r>
              <a:rPr lang="zh-CN" altLang="en-US" sz="1500">
                <a:solidFill>
                  <a:schemeClr val="bg1"/>
                </a:solidFill>
                <a:latin typeface="华文黑体" pitchFamily="2" charset="-122"/>
                <a:ea typeface="华文黑体" pitchFamily="2" charset="-122"/>
                <a:cs typeface="华文黑体" pitchFamily="2" charset="-122"/>
              </a:rPr>
              <a:t>单击添加标题</a:t>
            </a:r>
            <a:endParaRPr lang="en-US" altLang="zh-CN" sz="1500">
              <a:solidFill>
                <a:schemeClr val="bg1"/>
              </a:solidFill>
              <a:latin typeface="华文黑体" pitchFamily="2" charset="-122"/>
              <a:ea typeface="华文黑体" pitchFamily="2" charset="-122"/>
              <a:cs typeface="华文黑体" pitchFamily="2" charset="-122"/>
            </a:endParaRPr>
          </a:p>
          <a:p>
            <a:pPr algn="ctr"/>
            <a:endParaRPr lang="en-US" altLang="zh-CN" sz="450">
              <a:solidFill>
                <a:schemeClr val="bg1"/>
              </a:solidFill>
              <a:latin typeface="华文黑体" pitchFamily="2" charset="-122"/>
              <a:ea typeface="华文黑体"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单击添加文本单击添加</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文本单击添加文本单击</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添加文本单击添加文本</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单击添加文本</a:t>
            </a:r>
          </a:p>
        </p:txBody>
      </p:sp>
      <p:sp>
        <p:nvSpPr>
          <p:cNvPr id="19" name="TextBox 92"/>
          <p:cNvSpPr txBox="1"/>
          <p:nvPr/>
        </p:nvSpPr>
        <p:spPr>
          <a:xfrm>
            <a:off x="2801125" y="3271056"/>
            <a:ext cx="1723549" cy="946413"/>
          </a:xfrm>
          <a:prstGeom prst="rect">
            <a:avLst/>
          </a:prstGeom>
          <a:noFill/>
        </p:spPr>
        <p:txBody>
          <a:bodyPr wrap="none" rtlCol="0">
            <a:spAutoFit/>
          </a:bodyPr>
          <a:lstStyle/>
          <a:p>
            <a:pPr algn="ctr"/>
            <a:r>
              <a:rPr lang="zh-CN" altLang="en-US" sz="1500">
                <a:solidFill>
                  <a:schemeClr val="bg1"/>
                </a:solidFill>
                <a:latin typeface="华文黑体" pitchFamily="2" charset="-122"/>
                <a:ea typeface="华文黑体" pitchFamily="2" charset="-122"/>
                <a:cs typeface="华文黑体" pitchFamily="2" charset="-122"/>
              </a:rPr>
              <a:t>单击添加标题</a:t>
            </a:r>
            <a:endParaRPr lang="en-US" altLang="zh-CN" sz="1500">
              <a:solidFill>
                <a:schemeClr val="bg1"/>
              </a:solidFill>
              <a:latin typeface="华文黑体" pitchFamily="2" charset="-122"/>
              <a:ea typeface="华文黑体" pitchFamily="2" charset="-122"/>
              <a:cs typeface="华文黑体" pitchFamily="2" charset="-122"/>
            </a:endParaRPr>
          </a:p>
          <a:p>
            <a:pPr algn="ctr"/>
            <a:endParaRPr lang="en-US" altLang="zh-CN" sz="450">
              <a:solidFill>
                <a:schemeClr val="bg1"/>
              </a:solidFill>
              <a:latin typeface="华文黑体" pitchFamily="2" charset="-122"/>
              <a:ea typeface="华文黑体"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单击添加文本单击添加</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文本单击添加文本单击</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添加文本单击添加文本</a:t>
            </a:r>
          </a:p>
        </p:txBody>
      </p:sp>
      <p:sp>
        <p:nvSpPr>
          <p:cNvPr id="20" name="TextBox 93"/>
          <p:cNvSpPr txBox="1"/>
          <p:nvPr/>
        </p:nvSpPr>
        <p:spPr>
          <a:xfrm>
            <a:off x="4619327" y="3271057"/>
            <a:ext cx="1723549" cy="1131079"/>
          </a:xfrm>
          <a:prstGeom prst="rect">
            <a:avLst/>
          </a:prstGeom>
          <a:noFill/>
        </p:spPr>
        <p:txBody>
          <a:bodyPr wrap="none" rtlCol="0">
            <a:spAutoFit/>
          </a:bodyPr>
          <a:lstStyle/>
          <a:p>
            <a:pPr algn="ctr"/>
            <a:r>
              <a:rPr lang="zh-CN" altLang="en-US" sz="1500">
                <a:solidFill>
                  <a:schemeClr val="bg1"/>
                </a:solidFill>
                <a:latin typeface="华文黑体" pitchFamily="2" charset="-122"/>
                <a:ea typeface="华文黑体" pitchFamily="2" charset="-122"/>
                <a:cs typeface="华文黑体" pitchFamily="2" charset="-122"/>
              </a:rPr>
              <a:t>单击添加标题</a:t>
            </a:r>
            <a:endParaRPr lang="en-US" altLang="zh-CN" sz="1500">
              <a:solidFill>
                <a:schemeClr val="bg1"/>
              </a:solidFill>
              <a:latin typeface="华文黑体" pitchFamily="2" charset="-122"/>
              <a:ea typeface="华文黑体" pitchFamily="2" charset="-122"/>
              <a:cs typeface="华文黑体" pitchFamily="2" charset="-122"/>
            </a:endParaRPr>
          </a:p>
          <a:p>
            <a:pPr algn="ctr"/>
            <a:endParaRPr lang="en-US" altLang="zh-CN" sz="450">
              <a:solidFill>
                <a:schemeClr val="bg1"/>
              </a:solidFill>
              <a:latin typeface="华文黑体" pitchFamily="2" charset="-122"/>
              <a:ea typeface="华文黑体"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单击添加文本单击添加</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文本单击添加文本单击</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添加文本单击添加文本</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单击添加文本</a:t>
            </a:r>
          </a:p>
        </p:txBody>
      </p:sp>
      <p:sp>
        <p:nvSpPr>
          <p:cNvPr id="21" name="TextBox 94"/>
          <p:cNvSpPr txBox="1"/>
          <p:nvPr/>
        </p:nvSpPr>
        <p:spPr>
          <a:xfrm>
            <a:off x="6437529" y="3271056"/>
            <a:ext cx="1723549" cy="946413"/>
          </a:xfrm>
          <a:prstGeom prst="rect">
            <a:avLst/>
          </a:prstGeom>
          <a:noFill/>
        </p:spPr>
        <p:txBody>
          <a:bodyPr wrap="none" rtlCol="0">
            <a:spAutoFit/>
          </a:bodyPr>
          <a:lstStyle/>
          <a:p>
            <a:pPr algn="ctr"/>
            <a:r>
              <a:rPr lang="zh-CN" altLang="en-US" sz="1500">
                <a:solidFill>
                  <a:schemeClr val="bg1"/>
                </a:solidFill>
                <a:latin typeface="华文黑体" pitchFamily="2" charset="-122"/>
                <a:ea typeface="华文黑体" pitchFamily="2" charset="-122"/>
                <a:cs typeface="华文黑体" pitchFamily="2" charset="-122"/>
              </a:rPr>
              <a:t>单击添加标题</a:t>
            </a:r>
            <a:endParaRPr lang="en-US" altLang="zh-CN" sz="1500">
              <a:solidFill>
                <a:schemeClr val="bg1"/>
              </a:solidFill>
              <a:latin typeface="华文黑体" pitchFamily="2" charset="-122"/>
              <a:ea typeface="华文黑体" pitchFamily="2" charset="-122"/>
              <a:cs typeface="华文黑体" pitchFamily="2" charset="-122"/>
            </a:endParaRPr>
          </a:p>
          <a:p>
            <a:pPr algn="ctr"/>
            <a:endParaRPr lang="en-US" altLang="zh-CN" sz="450">
              <a:solidFill>
                <a:schemeClr val="bg1"/>
              </a:solidFill>
              <a:latin typeface="华文黑体" pitchFamily="2" charset="-122"/>
              <a:ea typeface="华文黑体"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单击添加文本单击添加</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文本单击添加文本单击</a:t>
            </a:r>
            <a:endParaRPr lang="en-US" altLang="zh-CN" sz="1200">
              <a:solidFill>
                <a:schemeClr val="bg1"/>
              </a:solidFill>
              <a:latin typeface="华文细黑" pitchFamily="2" charset="-122"/>
              <a:ea typeface="华文细黑" pitchFamily="2" charset="-122"/>
              <a:cs typeface="华文黑体" pitchFamily="2" charset="-122"/>
            </a:endParaRPr>
          </a:p>
          <a:p>
            <a:pPr algn="ctr"/>
            <a:r>
              <a:rPr lang="zh-CN" altLang="en-US" sz="1200">
                <a:solidFill>
                  <a:schemeClr val="bg1"/>
                </a:solidFill>
                <a:latin typeface="华文细黑" pitchFamily="2" charset="-122"/>
                <a:ea typeface="华文细黑" pitchFamily="2" charset="-122"/>
                <a:cs typeface="华文黑体" pitchFamily="2" charset="-122"/>
              </a:rPr>
              <a:t>添加文本单击添加文本</a:t>
            </a:r>
          </a:p>
        </p:txBody>
      </p:sp>
    </p:spTree>
    <p:extLst>
      <p:ext uri="{BB962C8B-B14F-4D97-AF65-F5344CB8AC3E}">
        <p14:creationId xmlns:p14="http://schemas.microsoft.com/office/powerpoint/2010/main" val="3492769712"/>
      </p:ext>
    </p:extLst>
  </p:cSld>
  <p:clrMapOvr>
    <a:masterClrMapping/>
  </p:clrMapOvr>
  <mc:AlternateContent xmlns:mc="http://schemas.openxmlformats.org/markup-compatibility/2006" xmlns:p14="http://schemas.microsoft.com/office/powerpoint/2010/main">
    <mc:Choice Requires="p14">
      <p:transition spd="slow" p14:dur="1250" advTm="0">
        <p14:switch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0"/>
                                  </p:iterate>
                                  <p:childTnLst>
                                    <p:set>
                                      <p:cBhvr>
                                        <p:cTn id="6" dur="1" fill="hold">
                                          <p:stCondLst>
                                            <p:cond delay="0"/>
                                          </p:stCondLst>
                                        </p:cTn>
                                        <p:tgtEl>
                                          <p:spTgt spid="9"/>
                                        </p:tgtEl>
                                        <p:attrNameLst>
                                          <p:attrName>style.visibility</p:attrName>
                                        </p:attrNameLst>
                                      </p:cBhvr>
                                      <p:to>
                                        <p:strVal val="visible"/>
                                      </p:to>
                                    </p:set>
                                    <p:animEffect transition="in" filter="fade">
                                      <p:cBhvr>
                                        <p:cTn id="7" dur="601"/>
                                        <p:tgtEl>
                                          <p:spTgt spid="9"/>
                                        </p:tgtEl>
                                      </p:cBhvr>
                                    </p:animEffect>
                                  </p:childTnLst>
                                </p:cTn>
                              </p:par>
                              <p:par>
                                <p:cTn id="8" presetID="34" presetClass="emph" presetSubtype="0" fill="hold" grpId="1" nodeType="withEffect">
                                  <p:stCondLst>
                                    <p:cond delay="0"/>
                                  </p:stCondLst>
                                  <p:iterate type="lt">
                                    <p:tmPct val="10000"/>
                                  </p:iterate>
                                  <p:childTnLst>
                                    <p:animMotion origin="layout" path="M 0.0 0.0 L 0.0 -0.07213" pathEditMode="relative" ptsTypes="">
                                      <p:cBhvr>
                                        <p:cTn id="9" dur="300" accel="50000" decel="50000" autoRev="1" fill="hold">
                                          <p:stCondLst>
                                            <p:cond delay="0"/>
                                          </p:stCondLst>
                                        </p:cTn>
                                        <p:tgtEl>
                                          <p:spTgt spid="9"/>
                                        </p:tgtEl>
                                        <p:attrNameLst>
                                          <p:attrName>ppt_x</p:attrName>
                                          <p:attrName>ppt_y</p:attrName>
                                        </p:attrNameLst>
                                      </p:cBhvr>
                                    </p:animMotion>
                                    <p:animRot by="1500000">
                                      <p:cBhvr>
                                        <p:cTn id="10" dur="151" fill="hold">
                                          <p:stCondLst>
                                            <p:cond delay="0"/>
                                          </p:stCondLst>
                                        </p:cTn>
                                        <p:tgtEl>
                                          <p:spTgt spid="9"/>
                                        </p:tgtEl>
                                        <p:attrNameLst>
                                          <p:attrName>r</p:attrName>
                                        </p:attrNameLst>
                                      </p:cBhvr>
                                    </p:animRot>
                                    <p:animRot by="-1500000">
                                      <p:cBhvr>
                                        <p:cTn id="11" dur="151" fill="hold">
                                          <p:stCondLst>
                                            <p:cond delay="151"/>
                                          </p:stCondLst>
                                        </p:cTn>
                                        <p:tgtEl>
                                          <p:spTgt spid="9"/>
                                        </p:tgtEl>
                                        <p:attrNameLst>
                                          <p:attrName>r</p:attrName>
                                        </p:attrNameLst>
                                      </p:cBhvr>
                                    </p:animRot>
                                    <p:animRot by="-1500000">
                                      <p:cBhvr>
                                        <p:cTn id="12" dur="151" fill="hold">
                                          <p:stCondLst>
                                            <p:cond delay="300"/>
                                          </p:stCondLst>
                                        </p:cTn>
                                        <p:tgtEl>
                                          <p:spTgt spid="9"/>
                                        </p:tgtEl>
                                        <p:attrNameLst>
                                          <p:attrName>r</p:attrName>
                                        </p:attrNameLst>
                                      </p:cBhvr>
                                    </p:animRot>
                                    <p:animRot by="1500000">
                                      <p:cBhvr>
                                        <p:cTn id="13" dur="151" fill="hold">
                                          <p:stCondLst>
                                            <p:cond delay="450"/>
                                          </p:stCondLst>
                                        </p:cTn>
                                        <p:tgtEl>
                                          <p:spTgt spid="9"/>
                                        </p:tgtEl>
                                        <p:attrNameLst>
                                          <p:attrName>r</p:attrName>
                                        </p:attrNameLst>
                                      </p:cBhvr>
                                    </p:animRot>
                                  </p:childTnLst>
                                </p:cTn>
                              </p:par>
                            </p:childTnLst>
                          </p:cTn>
                        </p:par>
                        <p:par>
                          <p:cTn id="14" fill="hold">
                            <p:stCondLst>
                              <p:cond delay="781"/>
                            </p:stCondLst>
                            <p:childTnLst>
                              <p:par>
                                <p:cTn id="15" presetID="53" presetClass="entr" presetSubtype="16"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901" fill="hold"/>
                                        <p:tgtEl>
                                          <p:spTgt spid="4"/>
                                        </p:tgtEl>
                                        <p:attrNameLst>
                                          <p:attrName>ppt_w</p:attrName>
                                        </p:attrNameLst>
                                      </p:cBhvr>
                                      <p:tavLst>
                                        <p:tav tm="0">
                                          <p:val>
                                            <p:fltVal val="0"/>
                                          </p:val>
                                        </p:tav>
                                        <p:tav tm="100000">
                                          <p:val>
                                            <p:strVal val="#ppt_w"/>
                                          </p:val>
                                        </p:tav>
                                      </p:tavLst>
                                    </p:anim>
                                    <p:anim calcmode="lin" valueType="num">
                                      <p:cBhvr>
                                        <p:cTn id="18" dur="901" fill="hold"/>
                                        <p:tgtEl>
                                          <p:spTgt spid="4"/>
                                        </p:tgtEl>
                                        <p:attrNameLst>
                                          <p:attrName>ppt_h</p:attrName>
                                        </p:attrNameLst>
                                      </p:cBhvr>
                                      <p:tavLst>
                                        <p:tav tm="0">
                                          <p:val>
                                            <p:fltVal val="0"/>
                                          </p:val>
                                        </p:tav>
                                        <p:tav tm="100000">
                                          <p:val>
                                            <p:strVal val="#ppt_h"/>
                                          </p:val>
                                        </p:tav>
                                      </p:tavLst>
                                    </p:anim>
                                    <p:animEffect transition="in" filter="fade">
                                      <p:cBhvr>
                                        <p:cTn id="19" dur="901"/>
                                        <p:tgtEl>
                                          <p:spTgt spid="4"/>
                                        </p:tgtEl>
                                      </p:cBhvr>
                                    </p:animEffect>
                                  </p:childTnLst>
                                </p:cTn>
                              </p:par>
                            </p:childTnLst>
                          </p:cTn>
                        </p:par>
                        <p:par>
                          <p:cTn id="20" fill="hold">
                            <p:stCondLst>
                              <p:cond delay="1682"/>
                            </p:stCondLst>
                            <p:childTnLst>
                              <p:par>
                                <p:cTn id="21" presetID="53" presetClass="entr" presetSubtype="16"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300" fill="hold"/>
                                        <p:tgtEl>
                                          <p:spTgt spid="5"/>
                                        </p:tgtEl>
                                        <p:attrNameLst>
                                          <p:attrName>ppt_w</p:attrName>
                                        </p:attrNameLst>
                                      </p:cBhvr>
                                      <p:tavLst>
                                        <p:tav tm="0">
                                          <p:val>
                                            <p:fltVal val="0"/>
                                          </p:val>
                                        </p:tav>
                                        <p:tav tm="100000">
                                          <p:val>
                                            <p:strVal val="#ppt_w"/>
                                          </p:val>
                                        </p:tav>
                                      </p:tavLst>
                                    </p:anim>
                                    <p:anim calcmode="lin" valueType="num">
                                      <p:cBhvr>
                                        <p:cTn id="24" dur="300" fill="hold"/>
                                        <p:tgtEl>
                                          <p:spTgt spid="5"/>
                                        </p:tgtEl>
                                        <p:attrNameLst>
                                          <p:attrName>ppt_h</p:attrName>
                                        </p:attrNameLst>
                                      </p:cBhvr>
                                      <p:tavLst>
                                        <p:tav tm="0">
                                          <p:val>
                                            <p:fltVal val="0"/>
                                          </p:val>
                                        </p:tav>
                                        <p:tav tm="100000">
                                          <p:val>
                                            <p:strVal val="#ppt_h"/>
                                          </p:val>
                                        </p:tav>
                                      </p:tavLst>
                                    </p:anim>
                                    <p:animEffect transition="in" filter="fade">
                                      <p:cBhvr>
                                        <p:cTn id="25" dur="300"/>
                                        <p:tgtEl>
                                          <p:spTgt spid="5"/>
                                        </p:tgtEl>
                                      </p:cBhvr>
                                    </p:animEffect>
                                  </p:childTnLst>
                                </p:cTn>
                              </p:par>
                            </p:childTnLst>
                          </p:cTn>
                        </p:par>
                        <p:par>
                          <p:cTn id="26" fill="hold">
                            <p:stCondLst>
                              <p:cond delay="1982"/>
                            </p:stCondLst>
                            <p:childTnLst>
                              <p:par>
                                <p:cTn id="27" presetID="53" presetClass="entr" presetSubtype="16" fill="hold" grpId="0"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300" fill="hold"/>
                                        <p:tgtEl>
                                          <p:spTgt spid="6"/>
                                        </p:tgtEl>
                                        <p:attrNameLst>
                                          <p:attrName>ppt_w</p:attrName>
                                        </p:attrNameLst>
                                      </p:cBhvr>
                                      <p:tavLst>
                                        <p:tav tm="0">
                                          <p:val>
                                            <p:fltVal val="0"/>
                                          </p:val>
                                        </p:tav>
                                        <p:tav tm="100000">
                                          <p:val>
                                            <p:strVal val="#ppt_w"/>
                                          </p:val>
                                        </p:tav>
                                      </p:tavLst>
                                    </p:anim>
                                    <p:anim calcmode="lin" valueType="num">
                                      <p:cBhvr>
                                        <p:cTn id="30" dur="300" fill="hold"/>
                                        <p:tgtEl>
                                          <p:spTgt spid="6"/>
                                        </p:tgtEl>
                                        <p:attrNameLst>
                                          <p:attrName>ppt_h</p:attrName>
                                        </p:attrNameLst>
                                      </p:cBhvr>
                                      <p:tavLst>
                                        <p:tav tm="0">
                                          <p:val>
                                            <p:fltVal val="0"/>
                                          </p:val>
                                        </p:tav>
                                        <p:tav tm="100000">
                                          <p:val>
                                            <p:strVal val="#ppt_h"/>
                                          </p:val>
                                        </p:tav>
                                      </p:tavLst>
                                    </p:anim>
                                    <p:animEffect transition="in" filter="fade">
                                      <p:cBhvr>
                                        <p:cTn id="31" dur="300"/>
                                        <p:tgtEl>
                                          <p:spTgt spid="6"/>
                                        </p:tgtEl>
                                      </p:cBhvr>
                                    </p:animEffect>
                                  </p:childTnLst>
                                </p:cTn>
                              </p:par>
                            </p:childTnLst>
                          </p:cTn>
                        </p:par>
                        <p:par>
                          <p:cTn id="32" fill="hold">
                            <p:stCondLst>
                              <p:cond delay="2282"/>
                            </p:stCondLst>
                            <p:childTnLst>
                              <p:par>
                                <p:cTn id="33" presetID="53"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300" fill="hold"/>
                                        <p:tgtEl>
                                          <p:spTgt spid="7"/>
                                        </p:tgtEl>
                                        <p:attrNameLst>
                                          <p:attrName>ppt_w</p:attrName>
                                        </p:attrNameLst>
                                      </p:cBhvr>
                                      <p:tavLst>
                                        <p:tav tm="0">
                                          <p:val>
                                            <p:fltVal val="0"/>
                                          </p:val>
                                        </p:tav>
                                        <p:tav tm="100000">
                                          <p:val>
                                            <p:strVal val="#ppt_w"/>
                                          </p:val>
                                        </p:tav>
                                      </p:tavLst>
                                    </p:anim>
                                    <p:anim calcmode="lin" valueType="num">
                                      <p:cBhvr>
                                        <p:cTn id="36" dur="300" fill="hold"/>
                                        <p:tgtEl>
                                          <p:spTgt spid="7"/>
                                        </p:tgtEl>
                                        <p:attrNameLst>
                                          <p:attrName>ppt_h</p:attrName>
                                        </p:attrNameLst>
                                      </p:cBhvr>
                                      <p:tavLst>
                                        <p:tav tm="0">
                                          <p:val>
                                            <p:fltVal val="0"/>
                                          </p:val>
                                        </p:tav>
                                        <p:tav tm="100000">
                                          <p:val>
                                            <p:strVal val="#ppt_h"/>
                                          </p:val>
                                        </p:tav>
                                      </p:tavLst>
                                    </p:anim>
                                    <p:animEffect transition="in" filter="fade">
                                      <p:cBhvr>
                                        <p:cTn id="37" dur="300"/>
                                        <p:tgtEl>
                                          <p:spTgt spid="7"/>
                                        </p:tgtEl>
                                      </p:cBhvr>
                                    </p:animEffect>
                                  </p:childTnLst>
                                </p:cTn>
                              </p:par>
                            </p:childTnLst>
                          </p:cTn>
                        </p:par>
                        <p:par>
                          <p:cTn id="38" fill="hold">
                            <p:stCondLst>
                              <p:cond delay="2582"/>
                            </p:stCondLst>
                            <p:childTnLst>
                              <p:par>
                                <p:cTn id="39" presetID="53" presetClass="entr" presetSubtype="16"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p:cTn id="41" dur="300" fill="hold"/>
                                        <p:tgtEl>
                                          <p:spTgt spid="8"/>
                                        </p:tgtEl>
                                        <p:attrNameLst>
                                          <p:attrName>ppt_w</p:attrName>
                                        </p:attrNameLst>
                                      </p:cBhvr>
                                      <p:tavLst>
                                        <p:tav tm="0">
                                          <p:val>
                                            <p:fltVal val="0"/>
                                          </p:val>
                                        </p:tav>
                                        <p:tav tm="100000">
                                          <p:val>
                                            <p:strVal val="#ppt_w"/>
                                          </p:val>
                                        </p:tav>
                                      </p:tavLst>
                                    </p:anim>
                                    <p:anim calcmode="lin" valueType="num">
                                      <p:cBhvr>
                                        <p:cTn id="42" dur="300" fill="hold"/>
                                        <p:tgtEl>
                                          <p:spTgt spid="8"/>
                                        </p:tgtEl>
                                        <p:attrNameLst>
                                          <p:attrName>ppt_h</p:attrName>
                                        </p:attrNameLst>
                                      </p:cBhvr>
                                      <p:tavLst>
                                        <p:tav tm="0">
                                          <p:val>
                                            <p:fltVal val="0"/>
                                          </p:val>
                                        </p:tav>
                                        <p:tav tm="100000">
                                          <p:val>
                                            <p:strVal val="#ppt_h"/>
                                          </p:val>
                                        </p:tav>
                                      </p:tavLst>
                                    </p:anim>
                                    <p:animEffect transition="in" filter="fade">
                                      <p:cBhvr>
                                        <p:cTn id="43" dur="300"/>
                                        <p:tgtEl>
                                          <p:spTgt spid="8"/>
                                        </p:tgtEl>
                                      </p:cBhvr>
                                    </p:animEffect>
                                  </p:childTnLst>
                                </p:cTn>
                              </p:par>
                            </p:childTnLst>
                          </p:cTn>
                        </p:par>
                        <p:par>
                          <p:cTn id="44" fill="hold">
                            <p:stCondLst>
                              <p:cond delay="2882"/>
                            </p:stCondLst>
                            <p:childTnLst>
                              <p:par>
                                <p:cTn id="45" presetID="21" presetClass="entr" presetSubtype="1"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heel(1)">
                                      <p:cBhvr>
                                        <p:cTn id="47" dur="1000"/>
                                        <p:tgtEl>
                                          <p:spTgt spid="10"/>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heel(1)">
                                      <p:cBhvr>
                                        <p:cTn id="50" dur="1000"/>
                                        <p:tgtEl>
                                          <p:spTgt spid="14"/>
                                        </p:tgtEl>
                                      </p:cBhvr>
                                    </p:animEffect>
                                  </p:childTnLst>
                                </p:cTn>
                              </p:par>
                              <p:par>
                                <p:cTn id="51" presetID="47" presetClass="entr" presetSubtype="0" fill="hold" grpId="0" nodeType="withEffect">
                                  <p:stCondLst>
                                    <p:cond delay="100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anim calcmode="lin" valueType="num">
                                      <p:cBhvr>
                                        <p:cTn id="54" dur="500" fill="hold"/>
                                        <p:tgtEl>
                                          <p:spTgt spid="18"/>
                                        </p:tgtEl>
                                        <p:attrNameLst>
                                          <p:attrName>ppt_x</p:attrName>
                                        </p:attrNameLst>
                                      </p:cBhvr>
                                      <p:tavLst>
                                        <p:tav tm="0">
                                          <p:val>
                                            <p:strVal val="#ppt_x"/>
                                          </p:val>
                                        </p:tav>
                                        <p:tav tm="100000">
                                          <p:val>
                                            <p:strVal val="#ppt_x"/>
                                          </p:val>
                                        </p:tav>
                                      </p:tavLst>
                                    </p:anim>
                                    <p:anim calcmode="lin" valueType="num">
                                      <p:cBhvr>
                                        <p:cTn id="55" dur="500" fill="hold"/>
                                        <p:tgtEl>
                                          <p:spTgt spid="18"/>
                                        </p:tgtEl>
                                        <p:attrNameLst>
                                          <p:attrName>ppt_y</p:attrName>
                                        </p:attrNameLst>
                                      </p:cBhvr>
                                      <p:tavLst>
                                        <p:tav tm="0">
                                          <p:val>
                                            <p:strVal val="#ppt_y-.1"/>
                                          </p:val>
                                        </p:tav>
                                        <p:tav tm="100000">
                                          <p:val>
                                            <p:strVal val="#ppt_y"/>
                                          </p:val>
                                        </p:tav>
                                      </p:tavLst>
                                    </p:anim>
                                  </p:childTnLst>
                                </p:cTn>
                              </p:par>
                              <p:par>
                                <p:cTn id="56" presetID="21" presetClass="entr" presetSubtype="1" fill="hold" grpId="0" nodeType="withEffect">
                                  <p:stCondLst>
                                    <p:cond delay="500"/>
                                  </p:stCondLst>
                                  <p:childTnLst>
                                    <p:set>
                                      <p:cBhvr>
                                        <p:cTn id="57" dur="1" fill="hold">
                                          <p:stCondLst>
                                            <p:cond delay="0"/>
                                          </p:stCondLst>
                                        </p:cTn>
                                        <p:tgtEl>
                                          <p:spTgt spid="11"/>
                                        </p:tgtEl>
                                        <p:attrNameLst>
                                          <p:attrName>style.visibility</p:attrName>
                                        </p:attrNameLst>
                                      </p:cBhvr>
                                      <p:to>
                                        <p:strVal val="visible"/>
                                      </p:to>
                                    </p:set>
                                    <p:animEffect transition="in" filter="wheel(1)">
                                      <p:cBhvr>
                                        <p:cTn id="58" dur="1000"/>
                                        <p:tgtEl>
                                          <p:spTgt spid="11"/>
                                        </p:tgtEl>
                                      </p:cBhvr>
                                    </p:animEffect>
                                  </p:childTnLst>
                                </p:cTn>
                              </p:par>
                              <p:par>
                                <p:cTn id="59" presetID="21" presetClass="entr" presetSubtype="1" fill="hold" grpId="0" nodeType="withEffect">
                                  <p:stCondLst>
                                    <p:cond delay="500"/>
                                  </p:stCondLst>
                                  <p:childTnLst>
                                    <p:set>
                                      <p:cBhvr>
                                        <p:cTn id="60" dur="1" fill="hold">
                                          <p:stCondLst>
                                            <p:cond delay="0"/>
                                          </p:stCondLst>
                                        </p:cTn>
                                        <p:tgtEl>
                                          <p:spTgt spid="15"/>
                                        </p:tgtEl>
                                        <p:attrNameLst>
                                          <p:attrName>style.visibility</p:attrName>
                                        </p:attrNameLst>
                                      </p:cBhvr>
                                      <p:to>
                                        <p:strVal val="visible"/>
                                      </p:to>
                                    </p:set>
                                    <p:animEffect transition="in" filter="wheel(1)">
                                      <p:cBhvr>
                                        <p:cTn id="61" dur="1000"/>
                                        <p:tgtEl>
                                          <p:spTgt spid="15"/>
                                        </p:tgtEl>
                                      </p:cBhvr>
                                    </p:animEffect>
                                  </p:childTnLst>
                                </p:cTn>
                              </p:par>
                              <p:par>
                                <p:cTn id="62" presetID="47" presetClass="entr" presetSubtype="0" fill="hold" grpId="0" nodeType="withEffect">
                                  <p:stCondLst>
                                    <p:cond delay="150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anim calcmode="lin" valueType="num">
                                      <p:cBhvr>
                                        <p:cTn id="65" dur="500" fill="hold"/>
                                        <p:tgtEl>
                                          <p:spTgt spid="19"/>
                                        </p:tgtEl>
                                        <p:attrNameLst>
                                          <p:attrName>ppt_x</p:attrName>
                                        </p:attrNameLst>
                                      </p:cBhvr>
                                      <p:tavLst>
                                        <p:tav tm="0">
                                          <p:val>
                                            <p:strVal val="#ppt_x"/>
                                          </p:val>
                                        </p:tav>
                                        <p:tav tm="100000">
                                          <p:val>
                                            <p:strVal val="#ppt_x"/>
                                          </p:val>
                                        </p:tav>
                                      </p:tavLst>
                                    </p:anim>
                                    <p:anim calcmode="lin" valueType="num">
                                      <p:cBhvr>
                                        <p:cTn id="66" dur="500" fill="hold"/>
                                        <p:tgtEl>
                                          <p:spTgt spid="19"/>
                                        </p:tgtEl>
                                        <p:attrNameLst>
                                          <p:attrName>ppt_y</p:attrName>
                                        </p:attrNameLst>
                                      </p:cBhvr>
                                      <p:tavLst>
                                        <p:tav tm="0">
                                          <p:val>
                                            <p:strVal val="#ppt_y-.1"/>
                                          </p:val>
                                        </p:tav>
                                        <p:tav tm="100000">
                                          <p:val>
                                            <p:strVal val="#ppt_y"/>
                                          </p:val>
                                        </p:tav>
                                      </p:tavLst>
                                    </p:anim>
                                  </p:childTnLst>
                                </p:cTn>
                              </p:par>
                              <p:par>
                                <p:cTn id="67" presetID="21" presetClass="entr" presetSubtype="1" fill="hold" grpId="0" nodeType="withEffect">
                                  <p:stCondLst>
                                    <p:cond delay="1000"/>
                                  </p:stCondLst>
                                  <p:childTnLst>
                                    <p:set>
                                      <p:cBhvr>
                                        <p:cTn id="68" dur="1" fill="hold">
                                          <p:stCondLst>
                                            <p:cond delay="0"/>
                                          </p:stCondLst>
                                        </p:cTn>
                                        <p:tgtEl>
                                          <p:spTgt spid="12"/>
                                        </p:tgtEl>
                                        <p:attrNameLst>
                                          <p:attrName>style.visibility</p:attrName>
                                        </p:attrNameLst>
                                      </p:cBhvr>
                                      <p:to>
                                        <p:strVal val="visible"/>
                                      </p:to>
                                    </p:set>
                                    <p:animEffect transition="in" filter="wheel(1)">
                                      <p:cBhvr>
                                        <p:cTn id="69" dur="1000"/>
                                        <p:tgtEl>
                                          <p:spTgt spid="12"/>
                                        </p:tgtEl>
                                      </p:cBhvr>
                                    </p:animEffect>
                                  </p:childTnLst>
                                </p:cTn>
                              </p:par>
                              <p:par>
                                <p:cTn id="70" presetID="21" presetClass="entr" presetSubtype="1" fill="hold" grpId="0" nodeType="withEffect">
                                  <p:stCondLst>
                                    <p:cond delay="1000"/>
                                  </p:stCondLst>
                                  <p:childTnLst>
                                    <p:set>
                                      <p:cBhvr>
                                        <p:cTn id="71" dur="1" fill="hold">
                                          <p:stCondLst>
                                            <p:cond delay="0"/>
                                          </p:stCondLst>
                                        </p:cTn>
                                        <p:tgtEl>
                                          <p:spTgt spid="16"/>
                                        </p:tgtEl>
                                        <p:attrNameLst>
                                          <p:attrName>style.visibility</p:attrName>
                                        </p:attrNameLst>
                                      </p:cBhvr>
                                      <p:to>
                                        <p:strVal val="visible"/>
                                      </p:to>
                                    </p:set>
                                    <p:animEffect transition="in" filter="wheel(1)">
                                      <p:cBhvr>
                                        <p:cTn id="72" dur="1000"/>
                                        <p:tgtEl>
                                          <p:spTgt spid="16"/>
                                        </p:tgtEl>
                                      </p:cBhvr>
                                    </p:animEffect>
                                  </p:childTnLst>
                                </p:cTn>
                              </p:par>
                              <p:par>
                                <p:cTn id="73" presetID="47" presetClass="entr" presetSubtype="0" fill="hold" grpId="0" nodeType="withEffect">
                                  <p:stCondLst>
                                    <p:cond delay="2000"/>
                                  </p:stCondLst>
                                  <p:childTnLst>
                                    <p:set>
                                      <p:cBhvr>
                                        <p:cTn id="74" dur="1" fill="hold">
                                          <p:stCondLst>
                                            <p:cond delay="0"/>
                                          </p:stCondLst>
                                        </p:cTn>
                                        <p:tgtEl>
                                          <p:spTgt spid="20"/>
                                        </p:tgtEl>
                                        <p:attrNameLst>
                                          <p:attrName>style.visibility</p:attrName>
                                        </p:attrNameLst>
                                      </p:cBhvr>
                                      <p:to>
                                        <p:strVal val="visible"/>
                                      </p:to>
                                    </p:set>
                                    <p:animEffect transition="in" filter="fade">
                                      <p:cBhvr>
                                        <p:cTn id="75" dur="500"/>
                                        <p:tgtEl>
                                          <p:spTgt spid="20"/>
                                        </p:tgtEl>
                                      </p:cBhvr>
                                    </p:animEffect>
                                    <p:anim calcmode="lin" valueType="num">
                                      <p:cBhvr>
                                        <p:cTn id="76" dur="500" fill="hold"/>
                                        <p:tgtEl>
                                          <p:spTgt spid="20"/>
                                        </p:tgtEl>
                                        <p:attrNameLst>
                                          <p:attrName>ppt_x</p:attrName>
                                        </p:attrNameLst>
                                      </p:cBhvr>
                                      <p:tavLst>
                                        <p:tav tm="0">
                                          <p:val>
                                            <p:strVal val="#ppt_x"/>
                                          </p:val>
                                        </p:tav>
                                        <p:tav tm="100000">
                                          <p:val>
                                            <p:strVal val="#ppt_x"/>
                                          </p:val>
                                        </p:tav>
                                      </p:tavLst>
                                    </p:anim>
                                    <p:anim calcmode="lin" valueType="num">
                                      <p:cBhvr>
                                        <p:cTn id="77" dur="500" fill="hold"/>
                                        <p:tgtEl>
                                          <p:spTgt spid="20"/>
                                        </p:tgtEl>
                                        <p:attrNameLst>
                                          <p:attrName>ppt_y</p:attrName>
                                        </p:attrNameLst>
                                      </p:cBhvr>
                                      <p:tavLst>
                                        <p:tav tm="0">
                                          <p:val>
                                            <p:strVal val="#ppt_y-.1"/>
                                          </p:val>
                                        </p:tav>
                                        <p:tav tm="100000">
                                          <p:val>
                                            <p:strVal val="#ppt_y"/>
                                          </p:val>
                                        </p:tav>
                                      </p:tavLst>
                                    </p:anim>
                                  </p:childTnLst>
                                </p:cTn>
                              </p:par>
                              <p:par>
                                <p:cTn id="78" presetID="21" presetClass="entr" presetSubtype="1" fill="hold" grpId="0" nodeType="withEffect">
                                  <p:stCondLst>
                                    <p:cond delay="1500"/>
                                  </p:stCondLst>
                                  <p:childTnLst>
                                    <p:set>
                                      <p:cBhvr>
                                        <p:cTn id="79" dur="1" fill="hold">
                                          <p:stCondLst>
                                            <p:cond delay="0"/>
                                          </p:stCondLst>
                                        </p:cTn>
                                        <p:tgtEl>
                                          <p:spTgt spid="13"/>
                                        </p:tgtEl>
                                        <p:attrNameLst>
                                          <p:attrName>style.visibility</p:attrName>
                                        </p:attrNameLst>
                                      </p:cBhvr>
                                      <p:to>
                                        <p:strVal val="visible"/>
                                      </p:to>
                                    </p:set>
                                    <p:animEffect transition="in" filter="wheel(1)">
                                      <p:cBhvr>
                                        <p:cTn id="80" dur="1000"/>
                                        <p:tgtEl>
                                          <p:spTgt spid="13"/>
                                        </p:tgtEl>
                                      </p:cBhvr>
                                    </p:animEffect>
                                  </p:childTnLst>
                                </p:cTn>
                              </p:par>
                              <p:par>
                                <p:cTn id="81" presetID="21" presetClass="entr" presetSubtype="1" fill="hold" grpId="0" nodeType="withEffect">
                                  <p:stCondLst>
                                    <p:cond delay="1500"/>
                                  </p:stCondLst>
                                  <p:childTnLst>
                                    <p:set>
                                      <p:cBhvr>
                                        <p:cTn id="82" dur="1" fill="hold">
                                          <p:stCondLst>
                                            <p:cond delay="0"/>
                                          </p:stCondLst>
                                        </p:cTn>
                                        <p:tgtEl>
                                          <p:spTgt spid="17"/>
                                        </p:tgtEl>
                                        <p:attrNameLst>
                                          <p:attrName>style.visibility</p:attrName>
                                        </p:attrNameLst>
                                      </p:cBhvr>
                                      <p:to>
                                        <p:strVal val="visible"/>
                                      </p:to>
                                    </p:set>
                                    <p:animEffect transition="in" filter="wheel(1)">
                                      <p:cBhvr>
                                        <p:cTn id="83" dur="1000"/>
                                        <p:tgtEl>
                                          <p:spTgt spid="17"/>
                                        </p:tgtEl>
                                      </p:cBhvr>
                                    </p:animEffect>
                                  </p:childTnLst>
                                </p:cTn>
                              </p:par>
                              <p:par>
                                <p:cTn id="84" presetID="47" presetClass="entr" presetSubtype="0" fill="hold" grpId="0" nodeType="withEffect">
                                  <p:stCondLst>
                                    <p:cond delay="2500"/>
                                  </p:stCondLst>
                                  <p:childTnLst>
                                    <p:set>
                                      <p:cBhvr>
                                        <p:cTn id="85" dur="1" fill="hold">
                                          <p:stCondLst>
                                            <p:cond delay="0"/>
                                          </p:stCondLst>
                                        </p:cTn>
                                        <p:tgtEl>
                                          <p:spTgt spid="21"/>
                                        </p:tgtEl>
                                        <p:attrNameLst>
                                          <p:attrName>style.visibility</p:attrName>
                                        </p:attrNameLst>
                                      </p:cBhvr>
                                      <p:to>
                                        <p:strVal val="visible"/>
                                      </p:to>
                                    </p:set>
                                    <p:animEffect transition="in" filter="fade">
                                      <p:cBhvr>
                                        <p:cTn id="86" dur="500"/>
                                        <p:tgtEl>
                                          <p:spTgt spid="21"/>
                                        </p:tgtEl>
                                      </p:cBhvr>
                                    </p:animEffect>
                                    <p:anim calcmode="lin" valueType="num">
                                      <p:cBhvr>
                                        <p:cTn id="87" dur="500" fill="hold"/>
                                        <p:tgtEl>
                                          <p:spTgt spid="21"/>
                                        </p:tgtEl>
                                        <p:attrNameLst>
                                          <p:attrName>ppt_x</p:attrName>
                                        </p:attrNameLst>
                                      </p:cBhvr>
                                      <p:tavLst>
                                        <p:tav tm="0">
                                          <p:val>
                                            <p:strVal val="#ppt_x"/>
                                          </p:val>
                                        </p:tav>
                                        <p:tav tm="100000">
                                          <p:val>
                                            <p:strVal val="#ppt_x"/>
                                          </p:val>
                                        </p:tav>
                                      </p:tavLst>
                                    </p:anim>
                                    <p:anim calcmode="lin" valueType="num">
                                      <p:cBhvr>
                                        <p:cTn id="88" dur="5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p:bldP spid="9" grpId="1"/>
      <p:bldP spid="10" grpId="0" animBg="1"/>
      <p:bldP spid="11" grpId="0" animBg="1"/>
      <p:bldP spid="12" grpId="0" animBg="1"/>
      <p:bldP spid="13" grpId="0" animBg="1"/>
      <p:bldP spid="14" grpId="0" animBg="1"/>
      <p:bldP spid="15" grpId="0" animBg="1"/>
      <p:bldP spid="16" grpId="0" animBg="1"/>
      <p:bldP spid="17" grpId="0" animBg="1"/>
      <p:bldP spid="18" grpId="0"/>
      <p:bldP spid="19"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2"/>
          <p:cNvSpPr txBox="1"/>
          <p:nvPr/>
        </p:nvSpPr>
        <p:spPr>
          <a:xfrm>
            <a:off x="3492500" y="1552557"/>
            <a:ext cx="2159000" cy="584775"/>
          </a:xfrm>
          <a:prstGeom prst="rect">
            <a:avLst/>
          </a:prstGeom>
          <a:noFill/>
        </p:spPr>
        <p:txBody>
          <a:bodyPr wrap="square" rtlCol="0">
            <a:spAutoFit/>
          </a:bodyPr>
          <a:lstStyle/>
          <a:p>
            <a:pPr algn="ctr"/>
            <a:r>
              <a:rPr lang="en-US" altLang="zh-CN" sz="3200" dirty="0" smtClean="0">
                <a:solidFill>
                  <a:schemeClr val="bg1"/>
                </a:solidFill>
                <a:latin typeface="Myriad Pro Light" pitchFamily="34" charset="0"/>
              </a:rPr>
              <a:t>Part Two</a:t>
            </a:r>
            <a:endParaRPr lang="zh-CN" altLang="en-US" sz="3200" dirty="0" smtClean="0">
              <a:solidFill>
                <a:schemeClr val="bg1"/>
              </a:solidFill>
              <a:latin typeface="Myriad Pro Light" pitchFamily="34" charset="0"/>
            </a:endParaRPr>
          </a:p>
        </p:txBody>
      </p:sp>
      <p:sp>
        <p:nvSpPr>
          <p:cNvPr id="5" name="矩形 4"/>
          <p:cNvSpPr/>
          <p:nvPr/>
        </p:nvSpPr>
        <p:spPr>
          <a:xfrm>
            <a:off x="2366909" y="2267991"/>
            <a:ext cx="4410182" cy="461665"/>
          </a:xfrm>
          <a:prstGeom prst="rect">
            <a:avLst/>
          </a:prstGeom>
        </p:spPr>
        <p:txBody>
          <a:bodyPr wrap="none">
            <a:spAutoFit/>
          </a:bodyPr>
          <a:lstStyle/>
          <a:p>
            <a:pPr algn="ctr"/>
            <a:r>
              <a:rPr lang="en-US" altLang="zh-CN" sz="2400" dirty="0" smtClean="0">
                <a:solidFill>
                  <a:srgbClr val="FFFFFF"/>
                </a:solidFill>
                <a:latin typeface="Myriad Pro Light" pitchFamily="34" charset="0"/>
              </a:rPr>
              <a:t>Click here to add your title text</a:t>
            </a:r>
            <a:r>
              <a:rPr lang="en-US" altLang="zh-CN" sz="2400" dirty="0" smtClean="0">
                <a:solidFill>
                  <a:schemeClr val="bg1"/>
                </a:solidFill>
                <a:latin typeface="Myriad Pro Light" pitchFamily="34" charset="0"/>
              </a:rPr>
              <a:t>.</a:t>
            </a:r>
            <a:endParaRPr lang="en-US" altLang="zh-CN" sz="2400" dirty="0">
              <a:solidFill>
                <a:schemeClr val="bg1"/>
              </a:solidFill>
              <a:latin typeface="Myriad Pro Light" pitchFamily="34" charset="0"/>
            </a:endParaRPr>
          </a:p>
        </p:txBody>
      </p:sp>
      <p:grpSp>
        <p:nvGrpSpPr>
          <p:cNvPr id="6" name="组合 5"/>
          <p:cNvGrpSpPr/>
          <p:nvPr/>
        </p:nvGrpSpPr>
        <p:grpSpPr>
          <a:xfrm>
            <a:off x="2366910" y="1844944"/>
            <a:ext cx="4410181" cy="653880"/>
            <a:chOff x="2366910" y="1844944"/>
            <a:chExt cx="4410181" cy="653880"/>
          </a:xfrm>
        </p:grpSpPr>
        <p:cxnSp>
          <p:nvCxnSpPr>
            <p:cNvPr id="7" name="肘形连接符 6"/>
            <p:cNvCxnSpPr>
              <a:stCxn id="4" idx="3"/>
              <a:endCxn id="5" idx="3"/>
            </p:cNvCxnSpPr>
            <p:nvPr/>
          </p:nvCxnSpPr>
          <p:spPr>
            <a:xfrm>
              <a:off x="5651500" y="1844945"/>
              <a:ext cx="1125591" cy="653879"/>
            </a:xfrm>
            <a:prstGeom prst="bentConnector3">
              <a:avLst>
                <a:gd name="adj1" fmla="val 12030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肘形连接符 7"/>
            <p:cNvCxnSpPr>
              <a:stCxn id="4" idx="1"/>
              <a:endCxn id="5" idx="1"/>
            </p:cNvCxnSpPr>
            <p:nvPr/>
          </p:nvCxnSpPr>
          <p:spPr>
            <a:xfrm rot="10800000" flipV="1">
              <a:off x="2366910" y="1844944"/>
              <a:ext cx="1125591" cy="653879"/>
            </a:xfrm>
            <a:prstGeom prst="bentConnector3">
              <a:avLst>
                <a:gd name="adj1" fmla="val 120309"/>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 name="直接连接符 8"/>
          <p:cNvCxnSpPr/>
          <p:nvPr/>
        </p:nvCxnSpPr>
        <p:spPr>
          <a:xfrm rot="960000" flipH="1">
            <a:off x="2669019" y="2632597"/>
            <a:ext cx="790419" cy="790419"/>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2020079" y="2767692"/>
            <a:ext cx="1914149" cy="106102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5541580" y="681540"/>
            <a:ext cx="1675193" cy="928575"/>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5922150" y="1299759"/>
            <a:ext cx="670259" cy="37153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燕尾形 12"/>
          <p:cNvSpPr/>
          <p:nvPr/>
        </p:nvSpPr>
        <p:spPr>
          <a:xfrm rot="5400000">
            <a:off x="4414483" y="4045663"/>
            <a:ext cx="315035" cy="517558"/>
          </a:xfrm>
          <a:prstGeom prst="chevron">
            <a:avLst>
              <a:gd name="adj" fmla="val 92744"/>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TextBox 39"/>
          <p:cNvSpPr txBox="1"/>
          <p:nvPr/>
        </p:nvSpPr>
        <p:spPr>
          <a:xfrm>
            <a:off x="4054443" y="3832489"/>
            <a:ext cx="1035115" cy="276999"/>
          </a:xfrm>
          <a:prstGeom prst="rect">
            <a:avLst/>
          </a:prstGeom>
          <a:noFill/>
        </p:spPr>
        <p:txBody>
          <a:bodyPr wrap="square" rtlCol="0">
            <a:spAutoFit/>
          </a:bodyPr>
          <a:lstStyle/>
          <a:p>
            <a:pPr algn="ctr"/>
            <a:r>
              <a:rPr lang="en-US" altLang="zh-CN" sz="1200" dirty="0" smtClean="0">
                <a:solidFill>
                  <a:schemeClr val="bg1"/>
                </a:solidFill>
                <a:latin typeface="Myriad Pro Light" pitchFamily="34" charset="0"/>
              </a:rPr>
              <a:t>Trust me</a:t>
            </a:r>
            <a:endParaRPr lang="zh-CN" altLang="en-US" sz="1200" dirty="0" smtClean="0">
              <a:solidFill>
                <a:schemeClr val="bg1"/>
              </a:solidFill>
              <a:latin typeface="Myriad Pro Light" pitchFamily="34" charset="0"/>
            </a:endParaRPr>
          </a:p>
        </p:txBody>
      </p:sp>
    </p:spTree>
    <p:extLst>
      <p:ext uri="{BB962C8B-B14F-4D97-AF65-F5344CB8AC3E}">
        <p14:creationId xmlns:p14="http://schemas.microsoft.com/office/powerpoint/2010/main" val="3328232554"/>
      </p:ext>
    </p:extLst>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202"/>
                                        <p:tgtEl>
                                          <p:spTgt spid="4"/>
                                        </p:tgtEl>
                                      </p:cBhvr>
                                    </p:animEffect>
                                  </p:childTnLst>
                                </p:cTn>
                              </p:par>
                            </p:childTnLst>
                          </p:cTn>
                        </p:par>
                        <p:par>
                          <p:cTn id="8" fill="hold">
                            <p:stCondLst>
                              <p:cond delay="1202"/>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901"/>
                                        <p:tgtEl>
                                          <p:spTgt spid="5"/>
                                        </p:tgtEl>
                                      </p:cBhvr>
                                    </p:animEffect>
                                  </p:childTnLst>
                                </p:cTn>
                              </p:par>
                            </p:childTnLst>
                          </p:cTn>
                        </p:par>
                        <p:par>
                          <p:cTn id="12" fill="hold">
                            <p:stCondLst>
                              <p:cond delay="2103"/>
                            </p:stCondLst>
                            <p:childTnLst>
                              <p:par>
                                <p:cTn id="13" presetID="21"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heel(1)">
                                      <p:cBhvr>
                                        <p:cTn id="15" dur="2102"/>
                                        <p:tgtEl>
                                          <p:spTgt spid="6"/>
                                        </p:tgtEl>
                                      </p:cBhvr>
                                    </p:animEffect>
                                  </p:childTnLst>
                                </p:cTn>
                              </p:par>
                            </p:childTnLst>
                          </p:cTn>
                        </p:par>
                        <p:par>
                          <p:cTn id="16" fill="hold">
                            <p:stCondLst>
                              <p:cond delay="4205"/>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601"/>
                                        <p:tgtEl>
                                          <p:spTgt spid="11"/>
                                        </p:tgtEl>
                                      </p:cBhvr>
                                    </p:animEffect>
                                  </p:childTnLst>
                                </p:cTn>
                              </p:par>
                              <p:par>
                                <p:cTn id="20" presetID="22" presetClass="entr" presetSubtype="8"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601"/>
                                        <p:tgtEl>
                                          <p:spTgt spid="12"/>
                                        </p:tgtEl>
                                      </p:cBhvr>
                                    </p:animEffect>
                                  </p:childTnLst>
                                </p:cTn>
                              </p:par>
                              <p:par>
                                <p:cTn id="23" presetID="2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right)">
                                      <p:cBhvr>
                                        <p:cTn id="25" dur="601"/>
                                        <p:tgtEl>
                                          <p:spTgt spid="9"/>
                                        </p:tgtEl>
                                      </p:cBhvr>
                                    </p:animEffect>
                                  </p:childTnLst>
                                </p:cTn>
                              </p:par>
                              <p:par>
                                <p:cTn id="26" presetID="22" presetClass="entr" presetSubtype="2"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right)">
                                      <p:cBhvr>
                                        <p:cTn id="28" dur="601"/>
                                        <p:tgtEl>
                                          <p:spTgt spid="10"/>
                                        </p:tgtEl>
                                      </p:cBhvr>
                                    </p:animEffect>
                                  </p:childTnLst>
                                </p:cTn>
                              </p:par>
                            </p:childTnLst>
                          </p:cTn>
                        </p:par>
                        <p:par>
                          <p:cTn id="29" fill="hold">
                            <p:stCondLst>
                              <p:cond delay="4806"/>
                            </p:stCondLst>
                            <p:childTnLst>
                              <p:par>
                                <p:cTn id="30" presetID="22" presetClass="entr" presetSubtype="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601"/>
                                        <p:tgtEl>
                                          <p:spTgt spid="14"/>
                                        </p:tgtEl>
                                      </p:cBhvr>
                                    </p:animEffect>
                                  </p:childTnLst>
                                </p:cTn>
                              </p:par>
                            </p:childTnLst>
                          </p:cTn>
                        </p:par>
                        <p:par>
                          <p:cTn id="33" fill="hold">
                            <p:stCondLst>
                              <p:cond delay="5407"/>
                            </p:stCondLst>
                            <p:childTnLst>
                              <p:par>
                                <p:cTn id="34" presetID="22" presetClass="entr" presetSubtype="1"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60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3" grpId="0" animBg="1"/>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震撼星空商务PPT模版"/>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TotalTime>
  <Words>2535</Words>
  <Application>Microsoft Office PowerPoint</Application>
  <PresentationFormat>全屏显示(16:9)</PresentationFormat>
  <Paragraphs>256</Paragraphs>
  <Slides>23</Slides>
  <Notes>22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23</vt:i4>
      </vt:variant>
    </vt:vector>
  </HeadingPairs>
  <TitlesOfParts>
    <vt:vector size="41" baseType="lpstr">
      <vt:lpstr>Cordia New</vt:lpstr>
      <vt:lpstr>Helvetica Light</vt:lpstr>
      <vt:lpstr>HelveticaNeueLT Pro 35 Th</vt:lpstr>
      <vt:lpstr>Myriad Pro Light</vt:lpstr>
      <vt:lpstr>MyriadSetPro-Semibold</vt:lpstr>
      <vt:lpstr>方正兰亭黑_GBK</vt:lpstr>
      <vt:lpstr>方正兰亭细黑_GBK</vt:lpstr>
      <vt:lpstr>华文黑体</vt:lpstr>
      <vt:lpstr>华文细黑</vt:lpstr>
      <vt:lpstr>宋体</vt:lpstr>
      <vt:lpstr>微软雅黑</vt:lpstr>
      <vt:lpstr>Agency FB</vt:lpstr>
      <vt:lpstr>Arial</vt:lpstr>
      <vt:lpstr>Calibri</vt:lpstr>
      <vt:lpstr>Calibri Light</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震撼星空商务PPT模版</dc:title>
  <dc:creator>海棠PPT演示设计</dc:creator>
  <cp:keywords>www.51pptmoban.com</cp:keywords>
  <cp:lastModifiedBy>YANGS</cp:lastModifiedBy>
  <cp:revision>15</cp:revision>
  <dcterms:created xsi:type="dcterms:W3CDTF">2016-12-01T11:40:01Z</dcterms:created>
  <dcterms:modified xsi:type="dcterms:W3CDTF">2017-09-25T14:15:27Z</dcterms:modified>
</cp:coreProperties>
</file>