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1" r:id="rId4"/>
    <p:sldId id="260" r:id="rId5"/>
    <p:sldId id="264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E6A45-E1A4-4FB5-AC94-AC8B3FC866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67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6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4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0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6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1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71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80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8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0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2014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POWERPOINT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TEMPLATE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</a:rPr>
              <a:t>Your company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50719" y="5784305"/>
            <a:ext cx="549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</a:rPr>
              <a:t>Designed by </a:t>
            </a:r>
            <a:r>
              <a:rPr lang="en-US" altLang="zh-CN" sz="1600" b="1" dirty="0" err="1" smtClean="0">
                <a:latin typeface="+mn-ea"/>
              </a:rPr>
              <a:t>Lee_ao</a:t>
            </a:r>
            <a:endParaRPr lang="en-US" altLang="zh-CN" sz="1600" b="1" dirty="0" smtClean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0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CONTENTS</a:t>
            </a: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7422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01 · Click here to add your text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87004" y="3579142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02 · Click here to add your text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7004" y="438406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03 · Click here to add your text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87004" y="518898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04 · 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9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just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And </a:t>
            </a:r>
            <a:r>
              <a:rPr lang="en-US" altLang="zh-CN" sz="1600" dirty="0">
                <a:latin typeface="+mj-ea"/>
                <a:ea typeface="+mj-ea"/>
              </a:rPr>
              <a:t>here is the prime condition of success, the great secret: concentrate your energy, </a:t>
            </a:r>
            <a:r>
              <a:rPr lang="en-US" altLang="zh-CN" sz="1600" dirty="0" smtClean="0">
                <a:latin typeface="+mj-ea"/>
                <a:ea typeface="+mj-ea"/>
              </a:rPr>
              <a:t>thought</a:t>
            </a:r>
            <a:endParaRPr lang="en-US" altLang="zh-CN" dirty="0">
              <a:latin typeface="+mj-ea"/>
              <a:ea typeface="+mj-ea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42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47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52" y="4192286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227798" y="1519701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8325" y="1524486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48852" y="1521929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524786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063925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96100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409241" y="1348432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Your text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336874" y="2315991"/>
            <a:ext cx="68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improvement, have the best machinery, and know the most about it.</a:t>
            </a:r>
            <a:endParaRPr lang="en-US" altLang="zh-CN" sz="1600" dirty="0">
              <a:latin typeface="+mj-ea"/>
              <a:ea typeface="+mj-ea"/>
            </a:endParaRPr>
          </a:p>
        </p:txBody>
      </p:sp>
      <p:pic>
        <p:nvPicPr>
          <p:cNvPr id="46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67" y="365288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59" y="365337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3470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65" y="1292070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21" y="3569624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五边形 1"/>
          <p:cNvSpPr/>
          <p:nvPr/>
        </p:nvSpPr>
        <p:spPr>
          <a:xfrm>
            <a:off x="4592503" y="1292070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Your text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9153" y="4076237"/>
            <a:ext cx="3520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sp>
        <p:nvSpPr>
          <p:cNvPr id="34" name="五边形 33"/>
          <p:cNvSpPr/>
          <p:nvPr/>
        </p:nvSpPr>
        <p:spPr>
          <a:xfrm flipH="1">
            <a:off x="9441722" y="3800903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latin typeface="+mj-ea"/>
                <a:ea typeface="+mj-ea"/>
              </a:rPr>
              <a:t>Your text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2" b="20109"/>
          <a:stretch/>
        </p:blipFill>
        <p:spPr bwMode="auto">
          <a:xfrm>
            <a:off x="4662956" y="2988047"/>
            <a:ext cx="6329689" cy="27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561610" y="1940394"/>
            <a:ext cx="67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433006" y="1071134"/>
            <a:ext cx="2644831" cy="633680"/>
            <a:chOff x="2878136" y="2776537"/>
            <a:chExt cx="4270382" cy="1217616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5400000">
              <a:off x="5472116" y="2317749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6200000" flipH="1">
              <a:off x="3336924" y="2317751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599754" y="1201310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32106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972114" y="1259801"/>
            <a:ext cx="2123886" cy="2107623"/>
            <a:chOff x="4985288" y="1224585"/>
            <a:chExt cx="2546888" cy="2527388"/>
          </a:xfrm>
          <a:effectLst/>
        </p:grpSpPr>
        <p:sp>
          <p:nvSpPr>
            <p:cNvPr id="37" name="椭圆 3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845369" y="3579821"/>
            <a:ext cx="2608188" cy="2588217"/>
            <a:chOff x="4985288" y="1224585"/>
            <a:chExt cx="2546888" cy="2527388"/>
          </a:xfrm>
          <a:effectLst/>
        </p:grpSpPr>
        <p:sp>
          <p:nvSpPr>
            <p:cNvPr id="43" name="椭圆 42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063983" y="3909060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83829" y="1631625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19899" y="984269"/>
            <a:ext cx="2123886" cy="2107623"/>
            <a:chOff x="4985288" y="1224585"/>
            <a:chExt cx="2546888" cy="2527388"/>
          </a:xfrm>
          <a:effectLst/>
        </p:grpSpPr>
        <p:sp>
          <p:nvSpPr>
            <p:cNvPr id="49" name="椭圆 48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231614" y="1356093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466459" y="3983064"/>
            <a:ext cx="1962297" cy="1947271"/>
            <a:chOff x="4985288" y="1224585"/>
            <a:chExt cx="2546888" cy="2527388"/>
          </a:xfrm>
          <a:effectLst/>
        </p:grpSpPr>
        <p:sp>
          <p:nvSpPr>
            <p:cNvPr id="54" name="椭圆 5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577650" y="4232594"/>
            <a:ext cx="17744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024446" y="2552981"/>
            <a:ext cx="3039537" cy="167961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6"/>
            <a:endCxn id="45" idx="2"/>
          </p:cNvCxnSpPr>
          <p:nvPr/>
        </p:nvCxnSpPr>
        <p:spPr>
          <a:xfrm flipV="1">
            <a:off x="7428756" y="4921860"/>
            <a:ext cx="1416613" cy="3033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3" idx="0"/>
          </p:cNvCxnSpPr>
          <p:nvPr/>
        </p:nvCxnSpPr>
        <p:spPr>
          <a:xfrm>
            <a:off x="9600935" y="2894967"/>
            <a:ext cx="518572" cy="684854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595013"/>
            <a:ext cx="549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</a:p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Please enjoy your</a:t>
            </a:r>
          </a:p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work</a:t>
            </a:r>
            <a:endParaRPr lang="en-US" altLang="zh-CN" sz="3200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Your company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50719" y="5784305"/>
            <a:ext cx="549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Designed by </a:t>
            </a:r>
            <a:r>
              <a:rPr lang="en-US" altLang="zh-CN" sz="16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Lee_ao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9209" y="825757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altLang="zh-CN" sz="4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sz="4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精选</a:t>
            </a:r>
          </a:p>
        </p:txBody>
      </p:sp>
      <p:sp>
        <p:nvSpPr>
          <p:cNvPr id="36" name="Freeform 21"/>
          <p:cNvSpPr>
            <a:spLocks noEditPoints="1"/>
          </p:cNvSpPr>
          <p:nvPr/>
        </p:nvSpPr>
        <p:spPr bwMode="auto">
          <a:xfrm>
            <a:off x="8793041" y="3426684"/>
            <a:ext cx="569323" cy="758272"/>
          </a:xfrm>
          <a:custGeom>
            <a:avLst/>
            <a:gdLst>
              <a:gd name="T0" fmla="*/ 65 w 192"/>
              <a:gd name="T1" fmla="*/ 30 h 257"/>
              <a:gd name="T2" fmla="*/ 95 w 192"/>
              <a:gd name="T3" fmla="*/ 0 h 257"/>
              <a:gd name="T4" fmla="*/ 124 w 192"/>
              <a:gd name="T5" fmla="*/ 30 h 257"/>
              <a:gd name="T6" fmla="*/ 95 w 192"/>
              <a:gd name="T7" fmla="*/ 59 h 257"/>
              <a:gd name="T8" fmla="*/ 65 w 192"/>
              <a:gd name="T9" fmla="*/ 30 h 257"/>
              <a:gd name="T10" fmla="*/ 159 w 192"/>
              <a:gd name="T11" fmla="*/ 235 h 257"/>
              <a:gd name="T12" fmla="*/ 120 w 192"/>
              <a:gd name="T13" fmla="*/ 218 h 257"/>
              <a:gd name="T14" fmla="*/ 123 w 192"/>
              <a:gd name="T15" fmla="*/ 210 h 257"/>
              <a:gd name="T16" fmla="*/ 159 w 192"/>
              <a:gd name="T17" fmla="*/ 194 h 257"/>
              <a:gd name="T18" fmla="*/ 175 w 192"/>
              <a:gd name="T19" fmla="*/ 201 h 257"/>
              <a:gd name="T20" fmla="*/ 192 w 192"/>
              <a:gd name="T21" fmla="*/ 172 h 257"/>
              <a:gd name="T22" fmla="*/ 127 w 192"/>
              <a:gd name="T23" fmla="*/ 180 h 257"/>
              <a:gd name="T24" fmla="*/ 143 w 192"/>
              <a:gd name="T25" fmla="*/ 187 h 257"/>
              <a:gd name="T26" fmla="*/ 123 w 192"/>
              <a:gd name="T27" fmla="*/ 196 h 257"/>
              <a:gd name="T28" fmla="*/ 123 w 192"/>
              <a:gd name="T29" fmla="*/ 141 h 257"/>
              <a:gd name="T30" fmla="*/ 134 w 192"/>
              <a:gd name="T31" fmla="*/ 151 h 257"/>
              <a:gd name="T32" fmla="*/ 146 w 192"/>
              <a:gd name="T33" fmla="*/ 141 h 257"/>
              <a:gd name="T34" fmla="*/ 146 w 192"/>
              <a:gd name="T35" fmla="*/ 92 h 257"/>
              <a:gd name="T36" fmla="*/ 123 w 192"/>
              <a:gd name="T37" fmla="*/ 69 h 257"/>
              <a:gd name="T38" fmla="*/ 70 w 192"/>
              <a:gd name="T39" fmla="*/ 69 h 257"/>
              <a:gd name="T40" fmla="*/ 47 w 192"/>
              <a:gd name="T41" fmla="*/ 92 h 257"/>
              <a:gd name="T42" fmla="*/ 47 w 192"/>
              <a:gd name="T43" fmla="*/ 141 h 257"/>
              <a:gd name="T44" fmla="*/ 58 w 192"/>
              <a:gd name="T45" fmla="*/ 151 h 257"/>
              <a:gd name="T46" fmla="*/ 70 w 192"/>
              <a:gd name="T47" fmla="*/ 141 h 257"/>
              <a:gd name="T48" fmla="*/ 70 w 192"/>
              <a:gd name="T49" fmla="*/ 196 h 257"/>
              <a:gd name="T50" fmla="*/ 49 w 192"/>
              <a:gd name="T51" fmla="*/ 187 h 257"/>
              <a:gd name="T52" fmla="*/ 65 w 192"/>
              <a:gd name="T53" fmla="*/ 180 h 257"/>
              <a:gd name="T54" fmla="*/ 0 w 192"/>
              <a:gd name="T55" fmla="*/ 172 h 257"/>
              <a:gd name="T56" fmla="*/ 17 w 192"/>
              <a:gd name="T57" fmla="*/ 201 h 257"/>
              <a:gd name="T58" fmla="*/ 33 w 192"/>
              <a:gd name="T59" fmla="*/ 194 h 257"/>
              <a:gd name="T60" fmla="*/ 70 w 192"/>
              <a:gd name="T61" fmla="*/ 210 h 257"/>
              <a:gd name="T62" fmla="*/ 72 w 192"/>
              <a:gd name="T63" fmla="*/ 218 h 257"/>
              <a:gd name="T64" fmla="*/ 33 w 192"/>
              <a:gd name="T65" fmla="*/ 235 h 257"/>
              <a:gd name="T66" fmla="*/ 17 w 192"/>
              <a:gd name="T67" fmla="*/ 228 h 257"/>
              <a:gd name="T68" fmla="*/ 0 w 192"/>
              <a:gd name="T69" fmla="*/ 257 h 257"/>
              <a:gd name="T70" fmla="*/ 65 w 192"/>
              <a:gd name="T71" fmla="*/ 249 h 257"/>
              <a:gd name="T72" fmla="*/ 49 w 192"/>
              <a:gd name="T73" fmla="*/ 242 h 257"/>
              <a:gd name="T74" fmla="*/ 96 w 192"/>
              <a:gd name="T75" fmla="*/ 222 h 257"/>
              <a:gd name="T76" fmla="*/ 143 w 192"/>
              <a:gd name="T77" fmla="*/ 242 h 257"/>
              <a:gd name="T78" fmla="*/ 127 w 192"/>
              <a:gd name="T79" fmla="*/ 249 h 257"/>
              <a:gd name="T80" fmla="*/ 192 w 192"/>
              <a:gd name="T81" fmla="*/ 257 h 257"/>
              <a:gd name="T82" fmla="*/ 175 w 192"/>
              <a:gd name="T83" fmla="*/ 228 h 257"/>
              <a:gd name="T84" fmla="*/ 159 w 192"/>
              <a:gd name="T85" fmla="*/ 235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257">
                <a:moveTo>
                  <a:pt x="65" y="30"/>
                </a:moveTo>
                <a:cubicBezTo>
                  <a:pt x="65" y="13"/>
                  <a:pt x="79" y="0"/>
                  <a:pt x="95" y="0"/>
                </a:cubicBezTo>
                <a:cubicBezTo>
                  <a:pt x="111" y="0"/>
                  <a:pt x="124" y="13"/>
                  <a:pt x="124" y="30"/>
                </a:cubicBezTo>
                <a:cubicBezTo>
                  <a:pt x="124" y="46"/>
                  <a:pt x="111" y="59"/>
                  <a:pt x="95" y="59"/>
                </a:cubicBezTo>
                <a:cubicBezTo>
                  <a:pt x="79" y="59"/>
                  <a:pt x="65" y="46"/>
                  <a:pt x="65" y="30"/>
                </a:cubicBezTo>
                <a:close/>
                <a:moveTo>
                  <a:pt x="159" y="235"/>
                </a:moveTo>
                <a:cubicBezTo>
                  <a:pt x="120" y="218"/>
                  <a:pt x="120" y="218"/>
                  <a:pt x="120" y="218"/>
                </a:cubicBezTo>
                <a:cubicBezTo>
                  <a:pt x="121" y="216"/>
                  <a:pt x="122" y="213"/>
                  <a:pt x="123" y="210"/>
                </a:cubicBezTo>
                <a:cubicBezTo>
                  <a:pt x="159" y="194"/>
                  <a:pt x="159" y="194"/>
                  <a:pt x="159" y="194"/>
                </a:cubicBezTo>
                <a:cubicBezTo>
                  <a:pt x="175" y="201"/>
                  <a:pt x="175" y="201"/>
                  <a:pt x="175" y="201"/>
                </a:cubicBezTo>
                <a:cubicBezTo>
                  <a:pt x="192" y="172"/>
                  <a:pt x="192" y="172"/>
                  <a:pt x="192" y="172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7"/>
                  <a:pt x="128" y="151"/>
                  <a:pt x="134" y="151"/>
                </a:cubicBezTo>
                <a:cubicBezTo>
                  <a:pt x="140" y="151"/>
                  <a:pt x="146" y="146"/>
                  <a:pt x="146" y="14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6" y="79"/>
                  <a:pt x="135" y="69"/>
                  <a:pt x="123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57" y="69"/>
                  <a:pt x="47" y="79"/>
                  <a:pt x="47" y="92"/>
                </a:cubicBezTo>
                <a:cubicBezTo>
                  <a:pt x="47" y="141"/>
                  <a:pt x="47" y="141"/>
                  <a:pt x="47" y="141"/>
                </a:cubicBezTo>
                <a:cubicBezTo>
                  <a:pt x="47" y="146"/>
                  <a:pt x="52" y="151"/>
                  <a:pt x="58" y="151"/>
                </a:cubicBezTo>
                <a:cubicBezTo>
                  <a:pt x="64" y="151"/>
                  <a:pt x="70" y="147"/>
                  <a:pt x="70" y="141"/>
                </a:cubicBezTo>
                <a:cubicBezTo>
                  <a:pt x="70" y="196"/>
                  <a:pt x="70" y="196"/>
                  <a:pt x="70" y="196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0" y="172"/>
                  <a:pt x="0" y="172"/>
                  <a:pt x="0" y="172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33" y="194"/>
                  <a:pt x="33" y="194"/>
                  <a:pt x="33" y="194"/>
                </a:cubicBezTo>
                <a:cubicBezTo>
                  <a:pt x="70" y="210"/>
                  <a:pt x="70" y="210"/>
                  <a:pt x="70" y="210"/>
                </a:cubicBezTo>
                <a:cubicBezTo>
                  <a:pt x="70" y="213"/>
                  <a:pt x="71" y="216"/>
                  <a:pt x="72" y="218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0" y="257"/>
                  <a:pt x="0" y="257"/>
                  <a:pt x="0" y="257"/>
                </a:cubicBezTo>
                <a:cubicBezTo>
                  <a:pt x="65" y="249"/>
                  <a:pt x="65" y="249"/>
                  <a:pt x="65" y="249"/>
                </a:cubicBezTo>
                <a:cubicBezTo>
                  <a:pt x="49" y="242"/>
                  <a:pt x="49" y="242"/>
                  <a:pt x="49" y="242"/>
                </a:cubicBezTo>
                <a:cubicBezTo>
                  <a:pt x="96" y="222"/>
                  <a:pt x="96" y="222"/>
                  <a:pt x="96" y="222"/>
                </a:cubicBezTo>
                <a:cubicBezTo>
                  <a:pt x="143" y="242"/>
                  <a:pt x="143" y="242"/>
                  <a:pt x="143" y="242"/>
                </a:cubicBezTo>
                <a:cubicBezTo>
                  <a:pt x="127" y="249"/>
                  <a:pt x="127" y="249"/>
                  <a:pt x="127" y="249"/>
                </a:cubicBezTo>
                <a:cubicBezTo>
                  <a:pt x="192" y="257"/>
                  <a:pt x="192" y="257"/>
                  <a:pt x="192" y="257"/>
                </a:cubicBezTo>
                <a:cubicBezTo>
                  <a:pt x="175" y="228"/>
                  <a:pt x="175" y="228"/>
                  <a:pt x="175" y="228"/>
                </a:cubicBezTo>
                <a:lnTo>
                  <a:pt x="159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Freeform 49"/>
          <p:cNvSpPr>
            <a:spLocks noEditPoints="1"/>
          </p:cNvSpPr>
          <p:nvPr/>
        </p:nvSpPr>
        <p:spPr bwMode="auto">
          <a:xfrm>
            <a:off x="8788237" y="4422659"/>
            <a:ext cx="587777" cy="586680"/>
          </a:xfrm>
          <a:custGeom>
            <a:avLst/>
            <a:gdLst>
              <a:gd name="T0" fmla="*/ 16 w 224"/>
              <a:gd name="T1" fmla="*/ 141 h 224"/>
              <a:gd name="T2" fmla="*/ 45 w 224"/>
              <a:gd name="T3" fmla="*/ 112 h 224"/>
              <a:gd name="T4" fmla="*/ 74 w 224"/>
              <a:gd name="T5" fmla="*/ 141 h 224"/>
              <a:gd name="T6" fmla="*/ 45 w 224"/>
              <a:gd name="T7" fmla="*/ 170 h 224"/>
              <a:gd name="T8" fmla="*/ 16 w 224"/>
              <a:gd name="T9" fmla="*/ 141 h 224"/>
              <a:gd name="T10" fmla="*/ 224 w 224"/>
              <a:gd name="T11" fmla="*/ 32 h 224"/>
              <a:gd name="T12" fmla="*/ 224 w 224"/>
              <a:gd name="T13" fmla="*/ 83 h 224"/>
              <a:gd name="T14" fmla="*/ 192 w 224"/>
              <a:gd name="T15" fmla="*/ 115 h 224"/>
              <a:gd name="T16" fmla="*/ 140 w 224"/>
              <a:gd name="T17" fmla="*/ 115 h 224"/>
              <a:gd name="T18" fmla="*/ 114 w 224"/>
              <a:gd name="T19" fmla="*/ 131 h 224"/>
              <a:gd name="T20" fmla="*/ 118 w 224"/>
              <a:gd name="T21" fmla="*/ 115 h 224"/>
              <a:gd name="T22" fmla="*/ 117 w 224"/>
              <a:gd name="T23" fmla="*/ 115 h 224"/>
              <a:gd name="T24" fmla="*/ 85 w 224"/>
              <a:gd name="T25" fmla="*/ 83 h 224"/>
              <a:gd name="T26" fmla="*/ 85 w 224"/>
              <a:gd name="T27" fmla="*/ 32 h 224"/>
              <a:gd name="T28" fmla="*/ 117 w 224"/>
              <a:gd name="T29" fmla="*/ 0 h 224"/>
              <a:gd name="T30" fmla="*/ 192 w 224"/>
              <a:gd name="T31" fmla="*/ 0 h 224"/>
              <a:gd name="T32" fmla="*/ 224 w 224"/>
              <a:gd name="T33" fmla="*/ 32 h 224"/>
              <a:gd name="T34" fmla="*/ 158 w 224"/>
              <a:gd name="T35" fmla="*/ 81 h 224"/>
              <a:gd name="T36" fmla="*/ 146 w 224"/>
              <a:gd name="T37" fmla="*/ 81 h 224"/>
              <a:gd name="T38" fmla="*/ 146 w 224"/>
              <a:gd name="T39" fmla="*/ 93 h 224"/>
              <a:gd name="T40" fmla="*/ 158 w 224"/>
              <a:gd name="T41" fmla="*/ 93 h 224"/>
              <a:gd name="T42" fmla="*/ 158 w 224"/>
              <a:gd name="T43" fmla="*/ 81 h 224"/>
              <a:gd name="T44" fmla="*/ 175 w 224"/>
              <a:gd name="T45" fmla="*/ 41 h 224"/>
              <a:gd name="T46" fmla="*/ 154 w 224"/>
              <a:gd name="T47" fmla="*/ 23 h 224"/>
              <a:gd name="T48" fmla="*/ 136 w 224"/>
              <a:gd name="T49" fmla="*/ 30 h 224"/>
              <a:gd name="T50" fmla="*/ 143 w 224"/>
              <a:gd name="T51" fmla="*/ 39 h 224"/>
              <a:gd name="T52" fmla="*/ 153 w 224"/>
              <a:gd name="T53" fmla="*/ 35 h 224"/>
              <a:gd name="T54" fmla="*/ 162 w 224"/>
              <a:gd name="T55" fmla="*/ 42 h 224"/>
              <a:gd name="T56" fmla="*/ 146 w 224"/>
              <a:gd name="T57" fmla="*/ 69 h 224"/>
              <a:gd name="T58" fmla="*/ 146 w 224"/>
              <a:gd name="T59" fmla="*/ 73 h 224"/>
              <a:gd name="T60" fmla="*/ 158 w 224"/>
              <a:gd name="T61" fmla="*/ 73 h 224"/>
              <a:gd name="T62" fmla="*/ 158 w 224"/>
              <a:gd name="T63" fmla="*/ 69 h 224"/>
              <a:gd name="T64" fmla="*/ 175 w 224"/>
              <a:gd name="T65" fmla="*/ 41 h 224"/>
              <a:gd name="T66" fmla="*/ 58 w 224"/>
              <a:gd name="T67" fmla="*/ 179 h 224"/>
              <a:gd name="T68" fmla="*/ 32 w 224"/>
              <a:gd name="T69" fmla="*/ 179 h 224"/>
              <a:gd name="T70" fmla="*/ 0 w 224"/>
              <a:gd name="T71" fmla="*/ 211 h 224"/>
              <a:gd name="T72" fmla="*/ 0 w 224"/>
              <a:gd name="T73" fmla="*/ 224 h 224"/>
              <a:gd name="T74" fmla="*/ 90 w 224"/>
              <a:gd name="T75" fmla="*/ 224 h 224"/>
              <a:gd name="T76" fmla="*/ 90 w 224"/>
              <a:gd name="T77" fmla="*/ 211 h 224"/>
              <a:gd name="T78" fmla="*/ 58 w 224"/>
              <a:gd name="T79" fmla="*/ 179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24">
                <a:moveTo>
                  <a:pt x="16" y="141"/>
                </a:moveTo>
                <a:cubicBezTo>
                  <a:pt x="16" y="125"/>
                  <a:pt x="29" y="112"/>
                  <a:pt x="45" y="112"/>
                </a:cubicBezTo>
                <a:cubicBezTo>
                  <a:pt x="61" y="112"/>
                  <a:pt x="74" y="125"/>
                  <a:pt x="74" y="141"/>
                </a:cubicBezTo>
                <a:cubicBezTo>
                  <a:pt x="74" y="157"/>
                  <a:pt x="61" y="170"/>
                  <a:pt x="45" y="170"/>
                </a:cubicBezTo>
                <a:cubicBezTo>
                  <a:pt x="29" y="170"/>
                  <a:pt x="16" y="157"/>
                  <a:pt x="16" y="141"/>
                </a:cubicBezTo>
                <a:close/>
                <a:moveTo>
                  <a:pt x="224" y="32"/>
                </a:moveTo>
                <a:cubicBezTo>
                  <a:pt x="224" y="83"/>
                  <a:pt x="224" y="83"/>
                  <a:pt x="224" y="83"/>
                </a:cubicBezTo>
                <a:cubicBezTo>
                  <a:pt x="224" y="101"/>
                  <a:pt x="210" y="115"/>
                  <a:pt x="192" y="115"/>
                </a:cubicBezTo>
                <a:cubicBezTo>
                  <a:pt x="140" y="115"/>
                  <a:pt x="140" y="115"/>
                  <a:pt x="140" y="115"/>
                </a:cubicBezTo>
                <a:cubicBezTo>
                  <a:pt x="132" y="128"/>
                  <a:pt x="114" y="131"/>
                  <a:pt x="114" y="131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17" y="115"/>
                  <a:pt x="117" y="115"/>
                  <a:pt x="117" y="115"/>
                </a:cubicBezTo>
                <a:cubicBezTo>
                  <a:pt x="99" y="115"/>
                  <a:pt x="85" y="101"/>
                  <a:pt x="85" y="83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14"/>
                  <a:pt x="99" y="0"/>
                  <a:pt x="117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10" y="0"/>
                  <a:pt x="224" y="14"/>
                  <a:pt x="224" y="32"/>
                </a:cubicBezTo>
                <a:close/>
                <a:moveTo>
                  <a:pt x="158" y="81"/>
                </a:moveTo>
                <a:cubicBezTo>
                  <a:pt x="146" y="81"/>
                  <a:pt x="146" y="81"/>
                  <a:pt x="146" y="81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158" y="93"/>
                  <a:pt x="158" y="93"/>
                  <a:pt x="158" y="93"/>
                </a:cubicBezTo>
                <a:lnTo>
                  <a:pt x="158" y="81"/>
                </a:lnTo>
                <a:close/>
                <a:moveTo>
                  <a:pt x="175" y="41"/>
                </a:moveTo>
                <a:cubicBezTo>
                  <a:pt x="175" y="30"/>
                  <a:pt x="165" y="23"/>
                  <a:pt x="154" y="23"/>
                </a:cubicBezTo>
                <a:cubicBezTo>
                  <a:pt x="143" y="23"/>
                  <a:pt x="136" y="30"/>
                  <a:pt x="136" y="30"/>
                </a:cubicBezTo>
                <a:cubicBezTo>
                  <a:pt x="143" y="39"/>
                  <a:pt x="143" y="39"/>
                  <a:pt x="143" y="39"/>
                </a:cubicBezTo>
                <a:cubicBezTo>
                  <a:pt x="143" y="39"/>
                  <a:pt x="148" y="35"/>
                  <a:pt x="153" y="35"/>
                </a:cubicBezTo>
                <a:cubicBezTo>
                  <a:pt x="158" y="35"/>
                  <a:pt x="162" y="38"/>
                  <a:pt x="162" y="42"/>
                </a:cubicBezTo>
                <a:cubicBezTo>
                  <a:pt x="162" y="52"/>
                  <a:pt x="146" y="55"/>
                  <a:pt x="146" y="69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58" y="73"/>
                  <a:pt x="158" y="73"/>
                  <a:pt x="158" y="73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59"/>
                  <a:pt x="175" y="57"/>
                  <a:pt x="175" y="41"/>
                </a:cubicBezTo>
                <a:close/>
                <a:moveTo>
                  <a:pt x="58" y="179"/>
                </a:moveTo>
                <a:cubicBezTo>
                  <a:pt x="32" y="179"/>
                  <a:pt x="32" y="179"/>
                  <a:pt x="32" y="179"/>
                </a:cubicBezTo>
                <a:cubicBezTo>
                  <a:pt x="14" y="179"/>
                  <a:pt x="0" y="194"/>
                  <a:pt x="0" y="211"/>
                </a:cubicBezTo>
                <a:cubicBezTo>
                  <a:pt x="0" y="224"/>
                  <a:pt x="0" y="224"/>
                  <a:pt x="0" y="224"/>
                </a:cubicBezTo>
                <a:cubicBezTo>
                  <a:pt x="90" y="224"/>
                  <a:pt x="90" y="224"/>
                  <a:pt x="90" y="224"/>
                </a:cubicBezTo>
                <a:cubicBezTo>
                  <a:pt x="90" y="211"/>
                  <a:pt x="90" y="211"/>
                  <a:pt x="90" y="211"/>
                </a:cubicBezTo>
                <a:cubicBezTo>
                  <a:pt x="90" y="194"/>
                  <a:pt x="75" y="179"/>
                  <a:pt x="58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5632187" y="4436487"/>
            <a:ext cx="691584" cy="586612"/>
          </a:xfrm>
          <a:custGeom>
            <a:avLst/>
            <a:gdLst>
              <a:gd name="T0" fmla="*/ 234 w 234"/>
              <a:gd name="T1" fmla="*/ 192 h 198"/>
              <a:gd name="T2" fmla="*/ 234 w 234"/>
              <a:gd name="T3" fmla="*/ 195 h 198"/>
              <a:gd name="T4" fmla="*/ 230 w 234"/>
              <a:gd name="T5" fmla="*/ 198 h 198"/>
              <a:gd name="T6" fmla="*/ 13 w 234"/>
              <a:gd name="T7" fmla="*/ 198 h 198"/>
              <a:gd name="T8" fmla="*/ 0 w 234"/>
              <a:gd name="T9" fmla="*/ 186 h 198"/>
              <a:gd name="T10" fmla="*/ 0 w 234"/>
              <a:gd name="T11" fmla="*/ 3 h 198"/>
              <a:gd name="T12" fmla="*/ 3 w 234"/>
              <a:gd name="T13" fmla="*/ 0 h 198"/>
              <a:gd name="T14" fmla="*/ 6 w 234"/>
              <a:gd name="T15" fmla="*/ 0 h 198"/>
              <a:gd name="T16" fmla="*/ 10 w 234"/>
              <a:gd name="T17" fmla="*/ 3 h 198"/>
              <a:gd name="T18" fmla="*/ 10 w 234"/>
              <a:gd name="T19" fmla="*/ 186 h 198"/>
              <a:gd name="T20" fmla="*/ 13 w 234"/>
              <a:gd name="T21" fmla="*/ 189 h 198"/>
              <a:gd name="T22" fmla="*/ 230 w 234"/>
              <a:gd name="T23" fmla="*/ 189 h 198"/>
              <a:gd name="T24" fmla="*/ 234 w 234"/>
              <a:gd name="T25" fmla="*/ 192 h 198"/>
              <a:gd name="T26" fmla="*/ 145 w 234"/>
              <a:gd name="T27" fmla="*/ 41 h 198"/>
              <a:gd name="T28" fmla="*/ 108 w 234"/>
              <a:gd name="T29" fmla="*/ 74 h 198"/>
              <a:gd name="T30" fmla="*/ 104 w 234"/>
              <a:gd name="T31" fmla="*/ 74 h 198"/>
              <a:gd name="T32" fmla="*/ 63 w 234"/>
              <a:gd name="T33" fmla="*/ 49 h 198"/>
              <a:gd name="T34" fmla="*/ 59 w 234"/>
              <a:gd name="T35" fmla="*/ 50 h 198"/>
              <a:gd name="T36" fmla="*/ 20 w 234"/>
              <a:gd name="T37" fmla="*/ 87 h 198"/>
              <a:gd name="T38" fmla="*/ 19 w 234"/>
              <a:gd name="T39" fmla="*/ 89 h 198"/>
              <a:gd name="T40" fmla="*/ 19 w 234"/>
              <a:gd name="T41" fmla="*/ 126 h 198"/>
              <a:gd name="T42" fmla="*/ 25 w 234"/>
              <a:gd name="T43" fmla="*/ 128 h 198"/>
              <a:gd name="T44" fmla="*/ 59 w 234"/>
              <a:gd name="T45" fmla="*/ 95 h 198"/>
              <a:gd name="T46" fmla="*/ 63 w 234"/>
              <a:gd name="T47" fmla="*/ 95 h 198"/>
              <a:gd name="T48" fmla="*/ 110 w 234"/>
              <a:gd name="T49" fmla="*/ 122 h 198"/>
              <a:gd name="T50" fmla="*/ 113 w 234"/>
              <a:gd name="T51" fmla="*/ 122 h 198"/>
              <a:gd name="T52" fmla="*/ 151 w 234"/>
              <a:gd name="T53" fmla="*/ 96 h 198"/>
              <a:gd name="T54" fmla="*/ 152 w 234"/>
              <a:gd name="T55" fmla="*/ 95 h 198"/>
              <a:gd name="T56" fmla="*/ 228 w 234"/>
              <a:gd name="T57" fmla="*/ 76 h 198"/>
              <a:gd name="T58" fmla="*/ 230 w 234"/>
              <a:gd name="T59" fmla="*/ 73 h 198"/>
              <a:gd name="T60" fmla="*/ 230 w 234"/>
              <a:gd name="T61" fmla="*/ 22 h 198"/>
              <a:gd name="T62" fmla="*/ 226 w 234"/>
              <a:gd name="T63" fmla="*/ 19 h 198"/>
              <a:gd name="T64" fmla="*/ 146 w 234"/>
              <a:gd name="T65" fmla="*/ 41 h 198"/>
              <a:gd name="T66" fmla="*/ 145 w 234"/>
              <a:gd name="T67" fmla="*/ 41 h 198"/>
              <a:gd name="T68" fmla="*/ 152 w 234"/>
              <a:gd name="T69" fmla="*/ 108 h 198"/>
              <a:gd name="T70" fmla="*/ 114 w 234"/>
              <a:gd name="T71" fmla="*/ 135 h 198"/>
              <a:gd name="T72" fmla="*/ 110 w 234"/>
              <a:gd name="T73" fmla="*/ 135 h 198"/>
              <a:gd name="T74" fmla="*/ 63 w 234"/>
              <a:gd name="T75" fmla="*/ 107 h 198"/>
              <a:gd name="T76" fmla="*/ 59 w 234"/>
              <a:gd name="T77" fmla="*/ 108 h 198"/>
              <a:gd name="T78" fmla="*/ 20 w 234"/>
              <a:gd name="T79" fmla="*/ 145 h 198"/>
              <a:gd name="T80" fmla="*/ 19 w 234"/>
              <a:gd name="T81" fmla="*/ 147 h 198"/>
              <a:gd name="T82" fmla="*/ 19 w 234"/>
              <a:gd name="T83" fmla="*/ 176 h 198"/>
              <a:gd name="T84" fmla="*/ 22 w 234"/>
              <a:gd name="T85" fmla="*/ 179 h 198"/>
              <a:gd name="T86" fmla="*/ 227 w 234"/>
              <a:gd name="T87" fmla="*/ 179 h 198"/>
              <a:gd name="T88" fmla="*/ 230 w 234"/>
              <a:gd name="T89" fmla="*/ 176 h 198"/>
              <a:gd name="T90" fmla="*/ 230 w 234"/>
              <a:gd name="T91" fmla="*/ 92 h 198"/>
              <a:gd name="T92" fmla="*/ 226 w 234"/>
              <a:gd name="T93" fmla="*/ 89 h 198"/>
              <a:gd name="T94" fmla="*/ 153 w 234"/>
              <a:gd name="T95" fmla="*/ 108 h 198"/>
              <a:gd name="T96" fmla="*/ 152 w 234"/>
              <a:gd name="T97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4" h="198">
                <a:moveTo>
                  <a:pt x="234" y="192"/>
                </a:moveTo>
                <a:cubicBezTo>
                  <a:pt x="234" y="195"/>
                  <a:pt x="234" y="195"/>
                  <a:pt x="234" y="195"/>
                </a:cubicBezTo>
                <a:cubicBezTo>
                  <a:pt x="234" y="197"/>
                  <a:pt x="232" y="198"/>
                  <a:pt x="230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6" y="198"/>
                  <a:pt x="0" y="193"/>
                  <a:pt x="0" y="18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6" y="0"/>
                  <a:pt x="6" y="0"/>
                  <a:pt x="6" y="0"/>
                </a:cubicBezTo>
                <a:cubicBezTo>
                  <a:pt x="8" y="0"/>
                  <a:pt x="10" y="1"/>
                  <a:pt x="10" y="3"/>
                </a:cubicBezTo>
                <a:cubicBezTo>
                  <a:pt x="10" y="186"/>
                  <a:pt x="10" y="186"/>
                  <a:pt x="10" y="186"/>
                </a:cubicBezTo>
                <a:cubicBezTo>
                  <a:pt x="10" y="187"/>
                  <a:pt x="11" y="189"/>
                  <a:pt x="13" y="189"/>
                </a:cubicBezTo>
                <a:cubicBezTo>
                  <a:pt x="230" y="189"/>
                  <a:pt x="230" y="189"/>
                  <a:pt x="230" y="189"/>
                </a:cubicBezTo>
                <a:cubicBezTo>
                  <a:pt x="232" y="189"/>
                  <a:pt x="234" y="190"/>
                  <a:pt x="234" y="192"/>
                </a:cubicBezTo>
                <a:close/>
                <a:moveTo>
                  <a:pt x="145" y="41"/>
                </a:moveTo>
                <a:cubicBezTo>
                  <a:pt x="108" y="74"/>
                  <a:pt x="108" y="74"/>
                  <a:pt x="108" y="74"/>
                </a:cubicBezTo>
                <a:cubicBezTo>
                  <a:pt x="106" y="75"/>
                  <a:pt x="105" y="75"/>
                  <a:pt x="104" y="74"/>
                </a:cubicBezTo>
                <a:cubicBezTo>
                  <a:pt x="63" y="49"/>
                  <a:pt x="63" y="49"/>
                  <a:pt x="63" y="49"/>
                </a:cubicBezTo>
                <a:cubicBezTo>
                  <a:pt x="62" y="49"/>
                  <a:pt x="60" y="49"/>
                  <a:pt x="59" y="50"/>
                </a:cubicBezTo>
                <a:cubicBezTo>
                  <a:pt x="20" y="87"/>
                  <a:pt x="20" y="87"/>
                  <a:pt x="20" y="87"/>
                </a:cubicBezTo>
                <a:cubicBezTo>
                  <a:pt x="20" y="88"/>
                  <a:pt x="19" y="89"/>
                  <a:pt x="19" y="89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29"/>
                  <a:pt x="23" y="130"/>
                  <a:pt x="25" y="128"/>
                </a:cubicBezTo>
                <a:cubicBezTo>
                  <a:pt x="59" y="95"/>
                  <a:pt x="59" y="95"/>
                  <a:pt x="59" y="95"/>
                </a:cubicBezTo>
                <a:cubicBezTo>
                  <a:pt x="60" y="94"/>
                  <a:pt x="61" y="94"/>
                  <a:pt x="63" y="95"/>
                </a:cubicBezTo>
                <a:cubicBezTo>
                  <a:pt x="110" y="122"/>
                  <a:pt x="110" y="122"/>
                  <a:pt x="110" y="122"/>
                </a:cubicBezTo>
                <a:cubicBezTo>
                  <a:pt x="111" y="123"/>
                  <a:pt x="112" y="123"/>
                  <a:pt x="113" y="122"/>
                </a:cubicBezTo>
                <a:cubicBezTo>
                  <a:pt x="151" y="96"/>
                  <a:pt x="151" y="96"/>
                  <a:pt x="151" y="96"/>
                </a:cubicBezTo>
                <a:cubicBezTo>
                  <a:pt x="152" y="96"/>
                  <a:pt x="152" y="96"/>
                  <a:pt x="152" y="95"/>
                </a:cubicBezTo>
                <a:cubicBezTo>
                  <a:pt x="228" y="76"/>
                  <a:pt x="228" y="76"/>
                  <a:pt x="228" y="76"/>
                </a:cubicBezTo>
                <a:cubicBezTo>
                  <a:pt x="229" y="76"/>
                  <a:pt x="230" y="74"/>
                  <a:pt x="230" y="73"/>
                </a:cubicBezTo>
                <a:cubicBezTo>
                  <a:pt x="230" y="22"/>
                  <a:pt x="230" y="22"/>
                  <a:pt x="230" y="22"/>
                </a:cubicBezTo>
                <a:cubicBezTo>
                  <a:pt x="230" y="20"/>
                  <a:pt x="228" y="18"/>
                  <a:pt x="226" y="19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1"/>
                  <a:pt x="146" y="41"/>
                  <a:pt x="145" y="41"/>
                </a:cubicBezTo>
                <a:close/>
                <a:moveTo>
                  <a:pt x="152" y="108"/>
                </a:moveTo>
                <a:cubicBezTo>
                  <a:pt x="114" y="135"/>
                  <a:pt x="114" y="135"/>
                  <a:pt x="114" y="135"/>
                </a:cubicBezTo>
                <a:cubicBezTo>
                  <a:pt x="113" y="136"/>
                  <a:pt x="111" y="136"/>
                  <a:pt x="110" y="135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2" y="106"/>
                  <a:pt x="60" y="107"/>
                  <a:pt x="59" y="108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20" y="145"/>
                  <a:pt x="19" y="146"/>
                  <a:pt x="19" y="147"/>
                </a:cubicBezTo>
                <a:cubicBezTo>
                  <a:pt x="19" y="176"/>
                  <a:pt x="19" y="176"/>
                  <a:pt x="19" y="176"/>
                </a:cubicBezTo>
                <a:cubicBezTo>
                  <a:pt x="19" y="178"/>
                  <a:pt x="21" y="179"/>
                  <a:pt x="22" y="179"/>
                </a:cubicBezTo>
                <a:cubicBezTo>
                  <a:pt x="227" y="179"/>
                  <a:pt x="227" y="179"/>
                  <a:pt x="227" y="179"/>
                </a:cubicBezTo>
                <a:cubicBezTo>
                  <a:pt x="229" y="179"/>
                  <a:pt x="230" y="178"/>
                  <a:pt x="230" y="176"/>
                </a:cubicBezTo>
                <a:cubicBezTo>
                  <a:pt x="230" y="92"/>
                  <a:pt x="230" y="92"/>
                  <a:pt x="230" y="92"/>
                </a:cubicBezTo>
                <a:cubicBezTo>
                  <a:pt x="230" y="90"/>
                  <a:pt x="228" y="88"/>
                  <a:pt x="226" y="89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2" y="108"/>
                  <a:pt x="152" y="108"/>
                  <a:pt x="152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Freeform 89"/>
          <p:cNvSpPr>
            <a:spLocks noEditPoints="1"/>
          </p:cNvSpPr>
          <p:nvPr/>
        </p:nvSpPr>
        <p:spPr bwMode="auto">
          <a:xfrm>
            <a:off x="5661385" y="3708781"/>
            <a:ext cx="632305" cy="513748"/>
          </a:xfrm>
          <a:custGeom>
            <a:avLst/>
            <a:gdLst>
              <a:gd name="T0" fmla="*/ 195 w 214"/>
              <a:gd name="T1" fmla="*/ 0 h 173"/>
              <a:gd name="T2" fmla="*/ 19 w 214"/>
              <a:gd name="T3" fmla="*/ 0 h 173"/>
              <a:gd name="T4" fmla="*/ 0 w 214"/>
              <a:gd name="T5" fmla="*/ 19 h 173"/>
              <a:gd name="T6" fmla="*/ 0 w 214"/>
              <a:gd name="T7" fmla="*/ 128 h 173"/>
              <a:gd name="T8" fmla="*/ 19 w 214"/>
              <a:gd name="T9" fmla="*/ 147 h 173"/>
              <a:gd name="T10" fmla="*/ 90 w 214"/>
              <a:gd name="T11" fmla="*/ 147 h 173"/>
              <a:gd name="T12" fmla="*/ 90 w 214"/>
              <a:gd name="T13" fmla="*/ 160 h 173"/>
              <a:gd name="T14" fmla="*/ 64 w 214"/>
              <a:gd name="T15" fmla="*/ 160 h 173"/>
              <a:gd name="T16" fmla="*/ 54 w 214"/>
              <a:gd name="T17" fmla="*/ 170 h 173"/>
              <a:gd name="T18" fmla="*/ 54 w 214"/>
              <a:gd name="T19" fmla="*/ 173 h 173"/>
              <a:gd name="T20" fmla="*/ 160 w 214"/>
              <a:gd name="T21" fmla="*/ 173 h 173"/>
              <a:gd name="T22" fmla="*/ 160 w 214"/>
              <a:gd name="T23" fmla="*/ 170 h 173"/>
              <a:gd name="T24" fmla="*/ 150 w 214"/>
              <a:gd name="T25" fmla="*/ 160 h 173"/>
              <a:gd name="T26" fmla="*/ 125 w 214"/>
              <a:gd name="T27" fmla="*/ 160 h 173"/>
              <a:gd name="T28" fmla="*/ 125 w 214"/>
              <a:gd name="T29" fmla="*/ 147 h 173"/>
              <a:gd name="T30" fmla="*/ 195 w 214"/>
              <a:gd name="T31" fmla="*/ 147 h 173"/>
              <a:gd name="T32" fmla="*/ 214 w 214"/>
              <a:gd name="T33" fmla="*/ 128 h 173"/>
              <a:gd name="T34" fmla="*/ 214 w 214"/>
              <a:gd name="T35" fmla="*/ 19 h 173"/>
              <a:gd name="T36" fmla="*/ 195 w 214"/>
              <a:gd name="T37" fmla="*/ 0 h 173"/>
              <a:gd name="T38" fmla="*/ 60 w 214"/>
              <a:gd name="T39" fmla="*/ 82 h 173"/>
              <a:gd name="T40" fmla="*/ 76 w 214"/>
              <a:gd name="T41" fmla="*/ 89 h 173"/>
              <a:gd name="T42" fmla="*/ 82 w 214"/>
              <a:gd name="T43" fmla="*/ 65 h 173"/>
              <a:gd name="T44" fmla="*/ 107 w 214"/>
              <a:gd name="T45" fmla="*/ 80 h 173"/>
              <a:gd name="T46" fmla="*/ 125 w 214"/>
              <a:gd name="T47" fmla="*/ 51 h 173"/>
              <a:gd name="T48" fmla="*/ 166 w 214"/>
              <a:gd name="T49" fmla="*/ 32 h 173"/>
              <a:gd name="T50" fmla="*/ 169 w 214"/>
              <a:gd name="T51" fmla="*/ 38 h 173"/>
              <a:gd name="T52" fmla="*/ 129 w 214"/>
              <a:gd name="T53" fmla="*/ 56 h 173"/>
              <a:gd name="T54" fmla="*/ 110 w 214"/>
              <a:gd name="T55" fmla="*/ 89 h 173"/>
              <a:gd name="T56" fmla="*/ 86 w 214"/>
              <a:gd name="T57" fmla="*/ 75 h 173"/>
              <a:gd name="T58" fmla="*/ 80 w 214"/>
              <a:gd name="T59" fmla="*/ 98 h 173"/>
              <a:gd name="T60" fmla="*/ 61 w 214"/>
              <a:gd name="T61" fmla="*/ 90 h 173"/>
              <a:gd name="T62" fmla="*/ 49 w 214"/>
              <a:gd name="T63" fmla="*/ 101 h 173"/>
              <a:gd name="T64" fmla="*/ 45 w 214"/>
              <a:gd name="T65" fmla="*/ 97 h 173"/>
              <a:gd name="T66" fmla="*/ 60 w 214"/>
              <a:gd name="T67" fmla="*/ 82 h 173"/>
              <a:gd name="T68" fmla="*/ 176 w 214"/>
              <a:gd name="T69" fmla="*/ 125 h 173"/>
              <a:gd name="T70" fmla="*/ 176 w 214"/>
              <a:gd name="T71" fmla="*/ 118 h 173"/>
              <a:gd name="T72" fmla="*/ 29 w 214"/>
              <a:gd name="T73" fmla="*/ 118 h 173"/>
              <a:gd name="T74" fmla="*/ 29 w 214"/>
              <a:gd name="T75" fmla="*/ 38 h 173"/>
              <a:gd name="T76" fmla="*/ 21 w 214"/>
              <a:gd name="T77" fmla="*/ 38 h 173"/>
              <a:gd name="T78" fmla="*/ 31 w 214"/>
              <a:gd name="T79" fmla="*/ 21 h 173"/>
              <a:gd name="T80" fmla="*/ 42 w 214"/>
              <a:gd name="T81" fmla="*/ 38 h 173"/>
              <a:gd name="T82" fmla="*/ 35 w 214"/>
              <a:gd name="T83" fmla="*/ 38 h 173"/>
              <a:gd name="T84" fmla="*/ 35 w 214"/>
              <a:gd name="T85" fmla="*/ 112 h 173"/>
              <a:gd name="T86" fmla="*/ 176 w 214"/>
              <a:gd name="T87" fmla="*/ 112 h 173"/>
              <a:gd name="T88" fmla="*/ 176 w 214"/>
              <a:gd name="T89" fmla="*/ 104 h 173"/>
              <a:gd name="T90" fmla="*/ 194 w 214"/>
              <a:gd name="T91" fmla="*/ 115 h 173"/>
              <a:gd name="T92" fmla="*/ 176 w 214"/>
              <a:gd name="T93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4" h="173">
                <a:moveTo>
                  <a:pt x="195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9"/>
                  <a:pt x="9" y="147"/>
                  <a:pt x="19" y="14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59" y="160"/>
                  <a:pt x="54" y="164"/>
                  <a:pt x="54" y="170"/>
                </a:cubicBezTo>
                <a:cubicBezTo>
                  <a:pt x="54" y="173"/>
                  <a:pt x="54" y="173"/>
                  <a:pt x="54" y="173"/>
                </a:cubicBezTo>
                <a:cubicBezTo>
                  <a:pt x="160" y="173"/>
                  <a:pt x="160" y="173"/>
                  <a:pt x="160" y="17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0" y="164"/>
                  <a:pt x="156" y="160"/>
                  <a:pt x="150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25" y="147"/>
                  <a:pt x="125" y="147"/>
                  <a:pt x="125" y="147"/>
                </a:cubicBezTo>
                <a:cubicBezTo>
                  <a:pt x="195" y="147"/>
                  <a:pt x="195" y="147"/>
                  <a:pt x="195" y="147"/>
                </a:cubicBezTo>
                <a:cubicBezTo>
                  <a:pt x="206" y="147"/>
                  <a:pt x="214" y="139"/>
                  <a:pt x="214" y="128"/>
                </a:cubicBezTo>
                <a:cubicBezTo>
                  <a:pt x="214" y="19"/>
                  <a:pt x="214" y="19"/>
                  <a:pt x="214" y="19"/>
                </a:cubicBezTo>
                <a:cubicBezTo>
                  <a:pt x="214" y="9"/>
                  <a:pt x="206" y="0"/>
                  <a:pt x="195" y="0"/>
                </a:cubicBezTo>
                <a:close/>
                <a:moveTo>
                  <a:pt x="60" y="82"/>
                </a:moveTo>
                <a:cubicBezTo>
                  <a:pt x="76" y="89"/>
                  <a:pt x="76" y="89"/>
                  <a:pt x="76" y="89"/>
                </a:cubicBezTo>
                <a:cubicBezTo>
                  <a:pt x="82" y="65"/>
                  <a:pt x="82" y="65"/>
                  <a:pt x="82" y="65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29" y="56"/>
                  <a:pt x="129" y="56"/>
                  <a:pt x="129" y="56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86" y="75"/>
                  <a:pt x="86" y="75"/>
                  <a:pt x="86" y="75"/>
                </a:cubicBezTo>
                <a:cubicBezTo>
                  <a:pt x="80" y="98"/>
                  <a:pt x="80" y="98"/>
                  <a:pt x="80" y="98"/>
                </a:cubicBezTo>
                <a:cubicBezTo>
                  <a:pt x="61" y="90"/>
                  <a:pt x="61" y="90"/>
                  <a:pt x="61" y="90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5" y="97"/>
                  <a:pt x="45" y="97"/>
                  <a:pt x="45" y="97"/>
                </a:cubicBezTo>
                <a:lnTo>
                  <a:pt x="60" y="82"/>
                </a:lnTo>
                <a:close/>
                <a:moveTo>
                  <a:pt x="176" y="125"/>
                </a:moveTo>
                <a:cubicBezTo>
                  <a:pt x="176" y="118"/>
                  <a:pt x="176" y="118"/>
                  <a:pt x="176" y="118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29" y="38"/>
                  <a:pt x="29" y="38"/>
                  <a:pt x="2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31" y="21"/>
                  <a:pt x="31" y="21"/>
                  <a:pt x="31" y="21"/>
                </a:cubicBezTo>
                <a:cubicBezTo>
                  <a:pt x="42" y="38"/>
                  <a:pt x="42" y="38"/>
                  <a:pt x="42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94" y="115"/>
                  <a:pt x="194" y="115"/>
                  <a:pt x="194" y="115"/>
                </a:cubicBezTo>
                <a:lnTo>
                  <a:pt x="176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04549" y="1870583"/>
            <a:ext cx="1116000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3"/>
          <p:cNvSpPr>
            <a:spLocks noEditPoints="1"/>
          </p:cNvSpPr>
          <p:nvPr/>
        </p:nvSpPr>
        <p:spPr bwMode="auto">
          <a:xfrm>
            <a:off x="5646140" y="2707572"/>
            <a:ext cx="615195" cy="726888"/>
          </a:xfrm>
          <a:custGeom>
            <a:avLst/>
            <a:gdLst>
              <a:gd name="T0" fmla="*/ 186 w 198"/>
              <a:gd name="T1" fmla="*/ 26 h 218"/>
              <a:gd name="T2" fmla="*/ 13 w 198"/>
              <a:gd name="T3" fmla="*/ 26 h 218"/>
              <a:gd name="T4" fmla="*/ 0 w 198"/>
              <a:gd name="T5" fmla="*/ 13 h 218"/>
              <a:gd name="T6" fmla="*/ 0 w 198"/>
              <a:gd name="T7" fmla="*/ 13 h 218"/>
              <a:gd name="T8" fmla="*/ 13 w 198"/>
              <a:gd name="T9" fmla="*/ 0 h 218"/>
              <a:gd name="T10" fmla="*/ 186 w 198"/>
              <a:gd name="T11" fmla="*/ 0 h 218"/>
              <a:gd name="T12" fmla="*/ 198 w 198"/>
              <a:gd name="T13" fmla="*/ 13 h 218"/>
              <a:gd name="T14" fmla="*/ 198 w 198"/>
              <a:gd name="T15" fmla="*/ 13 h 218"/>
              <a:gd name="T16" fmla="*/ 186 w 198"/>
              <a:gd name="T17" fmla="*/ 26 h 218"/>
              <a:gd name="T18" fmla="*/ 189 w 198"/>
              <a:gd name="T19" fmla="*/ 32 h 218"/>
              <a:gd name="T20" fmla="*/ 189 w 198"/>
              <a:gd name="T21" fmla="*/ 138 h 218"/>
              <a:gd name="T22" fmla="*/ 173 w 198"/>
              <a:gd name="T23" fmla="*/ 154 h 218"/>
              <a:gd name="T24" fmla="*/ 102 w 198"/>
              <a:gd name="T25" fmla="*/ 154 h 218"/>
              <a:gd name="T26" fmla="*/ 102 w 198"/>
              <a:gd name="T27" fmla="*/ 183 h 218"/>
              <a:gd name="T28" fmla="*/ 146 w 198"/>
              <a:gd name="T29" fmla="*/ 201 h 218"/>
              <a:gd name="T30" fmla="*/ 149 w 198"/>
              <a:gd name="T31" fmla="*/ 209 h 218"/>
              <a:gd name="T32" fmla="*/ 141 w 198"/>
              <a:gd name="T33" fmla="*/ 212 h 218"/>
              <a:gd name="T34" fmla="*/ 102 w 198"/>
              <a:gd name="T35" fmla="*/ 197 h 218"/>
              <a:gd name="T36" fmla="*/ 102 w 198"/>
              <a:gd name="T37" fmla="*/ 211 h 218"/>
              <a:gd name="T38" fmla="*/ 96 w 198"/>
              <a:gd name="T39" fmla="*/ 218 h 218"/>
              <a:gd name="T40" fmla="*/ 90 w 198"/>
              <a:gd name="T41" fmla="*/ 211 h 218"/>
              <a:gd name="T42" fmla="*/ 90 w 198"/>
              <a:gd name="T43" fmla="*/ 197 h 218"/>
              <a:gd name="T44" fmla="*/ 51 w 198"/>
              <a:gd name="T45" fmla="*/ 213 h 218"/>
              <a:gd name="T46" fmla="*/ 49 w 198"/>
              <a:gd name="T47" fmla="*/ 213 h 218"/>
              <a:gd name="T48" fmla="*/ 43 w 198"/>
              <a:gd name="T49" fmla="*/ 209 h 218"/>
              <a:gd name="T50" fmla="*/ 46 w 198"/>
              <a:gd name="T51" fmla="*/ 201 h 218"/>
              <a:gd name="T52" fmla="*/ 90 w 198"/>
              <a:gd name="T53" fmla="*/ 183 h 218"/>
              <a:gd name="T54" fmla="*/ 90 w 198"/>
              <a:gd name="T55" fmla="*/ 154 h 218"/>
              <a:gd name="T56" fmla="*/ 26 w 198"/>
              <a:gd name="T57" fmla="*/ 154 h 218"/>
              <a:gd name="T58" fmla="*/ 10 w 198"/>
              <a:gd name="T59" fmla="*/ 138 h 218"/>
              <a:gd name="T60" fmla="*/ 10 w 198"/>
              <a:gd name="T61" fmla="*/ 32 h 218"/>
              <a:gd name="T62" fmla="*/ 189 w 198"/>
              <a:gd name="T63" fmla="*/ 32 h 218"/>
              <a:gd name="T64" fmla="*/ 67 w 198"/>
              <a:gd name="T65" fmla="*/ 99 h 218"/>
              <a:gd name="T66" fmla="*/ 48 w 198"/>
              <a:gd name="T67" fmla="*/ 99 h 218"/>
              <a:gd name="T68" fmla="*/ 48 w 198"/>
              <a:gd name="T69" fmla="*/ 131 h 218"/>
              <a:gd name="T70" fmla="*/ 67 w 198"/>
              <a:gd name="T71" fmla="*/ 131 h 218"/>
              <a:gd name="T72" fmla="*/ 67 w 198"/>
              <a:gd name="T73" fmla="*/ 99 h 218"/>
              <a:gd name="T74" fmla="*/ 109 w 198"/>
              <a:gd name="T75" fmla="*/ 54 h 218"/>
              <a:gd name="T76" fmla="*/ 90 w 198"/>
              <a:gd name="T77" fmla="*/ 54 h 218"/>
              <a:gd name="T78" fmla="*/ 90 w 198"/>
              <a:gd name="T79" fmla="*/ 131 h 218"/>
              <a:gd name="T80" fmla="*/ 109 w 198"/>
              <a:gd name="T81" fmla="*/ 131 h 218"/>
              <a:gd name="T82" fmla="*/ 109 w 198"/>
              <a:gd name="T83" fmla="*/ 54 h 218"/>
              <a:gd name="T84" fmla="*/ 150 w 198"/>
              <a:gd name="T85" fmla="*/ 74 h 218"/>
              <a:gd name="T86" fmla="*/ 131 w 198"/>
              <a:gd name="T87" fmla="*/ 74 h 218"/>
              <a:gd name="T88" fmla="*/ 131 w 198"/>
              <a:gd name="T89" fmla="*/ 131 h 218"/>
              <a:gd name="T90" fmla="*/ 150 w 198"/>
              <a:gd name="T91" fmla="*/ 131 h 218"/>
              <a:gd name="T92" fmla="*/ 150 w 198"/>
              <a:gd name="T93" fmla="*/ 7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8" h="218">
                <a:moveTo>
                  <a:pt x="186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3" y="0"/>
                  <a:pt x="198" y="6"/>
                  <a:pt x="198" y="13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8" y="20"/>
                  <a:pt x="193" y="26"/>
                  <a:pt x="186" y="26"/>
                </a:cubicBezTo>
                <a:close/>
                <a:moveTo>
                  <a:pt x="189" y="32"/>
                </a:moveTo>
                <a:cubicBezTo>
                  <a:pt x="189" y="138"/>
                  <a:pt x="189" y="138"/>
                  <a:pt x="189" y="138"/>
                </a:cubicBezTo>
                <a:cubicBezTo>
                  <a:pt x="189" y="146"/>
                  <a:pt x="182" y="154"/>
                  <a:pt x="173" y="154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2" y="183"/>
                  <a:pt x="102" y="183"/>
                  <a:pt x="102" y="183"/>
                </a:cubicBezTo>
                <a:cubicBezTo>
                  <a:pt x="146" y="201"/>
                  <a:pt x="146" y="201"/>
                  <a:pt x="146" y="201"/>
                </a:cubicBezTo>
                <a:cubicBezTo>
                  <a:pt x="149" y="202"/>
                  <a:pt x="151" y="206"/>
                  <a:pt x="149" y="209"/>
                </a:cubicBezTo>
                <a:cubicBezTo>
                  <a:pt x="148" y="212"/>
                  <a:pt x="144" y="214"/>
                  <a:pt x="141" y="212"/>
                </a:cubicBezTo>
                <a:cubicBezTo>
                  <a:pt x="102" y="197"/>
                  <a:pt x="102" y="197"/>
                  <a:pt x="102" y="197"/>
                </a:cubicBezTo>
                <a:cubicBezTo>
                  <a:pt x="102" y="211"/>
                  <a:pt x="102" y="211"/>
                  <a:pt x="102" y="211"/>
                </a:cubicBezTo>
                <a:cubicBezTo>
                  <a:pt x="102" y="215"/>
                  <a:pt x="100" y="218"/>
                  <a:pt x="96" y="218"/>
                </a:cubicBezTo>
                <a:cubicBezTo>
                  <a:pt x="92" y="218"/>
                  <a:pt x="90" y="215"/>
                  <a:pt x="90" y="211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51" y="213"/>
                  <a:pt x="51" y="213"/>
                  <a:pt x="51" y="213"/>
                </a:cubicBezTo>
                <a:cubicBezTo>
                  <a:pt x="50" y="213"/>
                  <a:pt x="50" y="213"/>
                  <a:pt x="49" y="213"/>
                </a:cubicBezTo>
                <a:cubicBezTo>
                  <a:pt x="46" y="213"/>
                  <a:pt x="44" y="212"/>
                  <a:pt x="43" y="209"/>
                </a:cubicBezTo>
                <a:cubicBezTo>
                  <a:pt x="41" y="206"/>
                  <a:pt x="43" y="202"/>
                  <a:pt x="46" y="201"/>
                </a:cubicBezTo>
                <a:cubicBezTo>
                  <a:pt x="90" y="183"/>
                  <a:pt x="90" y="183"/>
                  <a:pt x="90" y="183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17" y="154"/>
                  <a:pt x="10" y="146"/>
                  <a:pt x="10" y="138"/>
                </a:cubicBezTo>
                <a:cubicBezTo>
                  <a:pt x="10" y="32"/>
                  <a:pt x="10" y="32"/>
                  <a:pt x="10" y="32"/>
                </a:cubicBezTo>
                <a:lnTo>
                  <a:pt x="189" y="32"/>
                </a:lnTo>
                <a:close/>
                <a:moveTo>
                  <a:pt x="67" y="99"/>
                </a:moveTo>
                <a:cubicBezTo>
                  <a:pt x="48" y="99"/>
                  <a:pt x="48" y="99"/>
                  <a:pt x="48" y="99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67" y="131"/>
                  <a:pt x="67" y="131"/>
                  <a:pt x="67" y="131"/>
                </a:cubicBezTo>
                <a:lnTo>
                  <a:pt x="67" y="99"/>
                </a:lnTo>
                <a:close/>
                <a:moveTo>
                  <a:pt x="109" y="54"/>
                </a:moveTo>
                <a:cubicBezTo>
                  <a:pt x="90" y="54"/>
                  <a:pt x="90" y="54"/>
                  <a:pt x="90" y="54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109" y="131"/>
                  <a:pt x="109" y="131"/>
                  <a:pt x="109" y="131"/>
                </a:cubicBezTo>
                <a:lnTo>
                  <a:pt x="109" y="54"/>
                </a:lnTo>
                <a:close/>
                <a:moveTo>
                  <a:pt x="150" y="74"/>
                </a:moveTo>
                <a:cubicBezTo>
                  <a:pt x="131" y="74"/>
                  <a:pt x="131" y="74"/>
                  <a:pt x="131" y="74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50" y="131"/>
                  <a:pt x="150" y="131"/>
                  <a:pt x="150" y="131"/>
                </a:cubicBezTo>
                <a:lnTo>
                  <a:pt x="150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2" y="3009898"/>
            <a:ext cx="2400657" cy="239203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573611" y="2704745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演示之道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73611" y="4506699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图表素材</a:t>
            </a:r>
          </a:p>
        </p:txBody>
      </p:sp>
      <p:sp>
        <p:nvSpPr>
          <p:cNvPr id="33" name="文本框 29"/>
          <p:cNvSpPr txBox="1"/>
          <p:nvPr/>
        </p:nvSpPr>
        <p:spPr>
          <a:xfrm>
            <a:off x="6624907" y="3605721"/>
            <a:ext cx="1624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精</a:t>
            </a:r>
            <a:r>
              <a:rPr lang="en-US" altLang="zh-CN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</a:t>
            </a: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模板</a:t>
            </a:r>
          </a:p>
        </p:txBody>
      </p:sp>
      <p:sp>
        <p:nvSpPr>
          <p:cNvPr id="34" name="文本框 29"/>
          <p:cNvSpPr txBox="1"/>
          <p:nvPr/>
        </p:nvSpPr>
        <p:spPr>
          <a:xfrm>
            <a:off x="9715803" y="2719066"/>
            <a:ext cx="14975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altLang="zh-CN" sz="3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sz="3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教程</a:t>
            </a:r>
          </a:p>
        </p:txBody>
      </p:sp>
      <p:sp>
        <p:nvSpPr>
          <p:cNvPr id="35" name="Freeform 77"/>
          <p:cNvSpPr>
            <a:spLocks noEditPoints="1"/>
          </p:cNvSpPr>
          <p:nvPr/>
        </p:nvSpPr>
        <p:spPr bwMode="auto">
          <a:xfrm>
            <a:off x="8862173" y="2683701"/>
            <a:ext cx="456939" cy="569323"/>
          </a:xfrm>
          <a:custGeom>
            <a:avLst/>
            <a:gdLst>
              <a:gd name="T0" fmla="*/ 10 w 154"/>
              <a:gd name="T1" fmla="*/ 0 h 192"/>
              <a:gd name="T2" fmla="*/ 0 w 154"/>
              <a:gd name="T3" fmla="*/ 182 h 192"/>
              <a:gd name="T4" fmla="*/ 144 w 154"/>
              <a:gd name="T5" fmla="*/ 192 h 192"/>
              <a:gd name="T6" fmla="*/ 154 w 154"/>
              <a:gd name="T7" fmla="*/ 10 h 192"/>
              <a:gd name="T8" fmla="*/ 48 w 154"/>
              <a:gd name="T9" fmla="*/ 29 h 192"/>
              <a:gd name="T10" fmla="*/ 102 w 154"/>
              <a:gd name="T11" fmla="*/ 26 h 192"/>
              <a:gd name="T12" fmla="*/ 106 w 154"/>
              <a:gd name="T13" fmla="*/ 32 h 192"/>
              <a:gd name="T14" fmla="*/ 51 w 154"/>
              <a:gd name="T15" fmla="*/ 35 h 192"/>
              <a:gd name="T16" fmla="*/ 48 w 154"/>
              <a:gd name="T17" fmla="*/ 29 h 192"/>
              <a:gd name="T18" fmla="*/ 29 w 154"/>
              <a:gd name="T19" fmla="*/ 54 h 192"/>
              <a:gd name="T20" fmla="*/ 128 w 154"/>
              <a:gd name="T21" fmla="*/ 58 h 192"/>
              <a:gd name="T22" fmla="*/ 125 w 154"/>
              <a:gd name="T23" fmla="*/ 61 h 192"/>
              <a:gd name="T24" fmla="*/ 26 w 154"/>
              <a:gd name="T25" fmla="*/ 58 h 192"/>
              <a:gd name="T26" fmla="*/ 29 w 154"/>
              <a:gd name="T27" fmla="*/ 77 h 192"/>
              <a:gd name="T28" fmla="*/ 128 w 154"/>
              <a:gd name="T29" fmla="*/ 80 h 192"/>
              <a:gd name="T30" fmla="*/ 125 w 154"/>
              <a:gd name="T31" fmla="*/ 83 h 192"/>
              <a:gd name="T32" fmla="*/ 26 w 154"/>
              <a:gd name="T33" fmla="*/ 80 h 192"/>
              <a:gd name="T34" fmla="*/ 29 w 154"/>
              <a:gd name="T35" fmla="*/ 96 h 192"/>
              <a:gd name="T36" fmla="*/ 128 w 154"/>
              <a:gd name="T37" fmla="*/ 99 h 192"/>
              <a:gd name="T38" fmla="*/ 125 w 154"/>
              <a:gd name="T39" fmla="*/ 102 h 192"/>
              <a:gd name="T40" fmla="*/ 26 w 154"/>
              <a:gd name="T41" fmla="*/ 99 h 192"/>
              <a:gd name="T42" fmla="*/ 29 w 154"/>
              <a:gd name="T43" fmla="*/ 115 h 192"/>
              <a:gd name="T44" fmla="*/ 128 w 154"/>
              <a:gd name="T45" fmla="*/ 118 h 192"/>
              <a:gd name="T46" fmla="*/ 125 w 154"/>
              <a:gd name="T47" fmla="*/ 122 h 192"/>
              <a:gd name="T48" fmla="*/ 26 w 154"/>
              <a:gd name="T49" fmla="*/ 118 h 192"/>
              <a:gd name="T50" fmla="*/ 26 w 154"/>
              <a:gd name="T51" fmla="*/ 141 h 192"/>
              <a:gd name="T52" fmla="*/ 125 w 154"/>
              <a:gd name="T53" fmla="*/ 138 h 192"/>
              <a:gd name="T54" fmla="*/ 128 w 154"/>
              <a:gd name="T55" fmla="*/ 141 h 192"/>
              <a:gd name="T56" fmla="*/ 29 w 154"/>
              <a:gd name="T57" fmla="*/ 144 h 192"/>
              <a:gd name="T58" fmla="*/ 126 w 154"/>
              <a:gd name="T59" fmla="*/ 165 h 192"/>
              <a:gd name="T60" fmla="*/ 111 w 154"/>
              <a:gd name="T61" fmla="*/ 165 h 192"/>
              <a:gd name="T62" fmla="*/ 95 w 154"/>
              <a:gd name="T63" fmla="*/ 161 h 192"/>
              <a:gd name="T64" fmla="*/ 90 w 154"/>
              <a:gd name="T65" fmla="*/ 166 h 192"/>
              <a:gd name="T66" fmla="*/ 93 w 154"/>
              <a:gd name="T67" fmla="*/ 154 h 192"/>
              <a:gd name="T68" fmla="*/ 102 w 154"/>
              <a:gd name="T69" fmla="*/ 160 h 192"/>
              <a:gd name="T70" fmla="*/ 118 w 154"/>
              <a:gd name="T71" fmla="*/ 157 h 192"/>
              <a:gd name="T72" fmla="*/ 126 w 154"/>
              <a:gd name="T73" fmla="*/ 16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4" h="192">
                <a:moveTo>
                  <a:pt x="144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9" y="192"/>
                  <a:pt x="154" y="188"/>
                  <a:pt x="154" y="182"/>
                </a:cubicBezTo>
                <a:cubicBezTo>
                  <a:pt x="154" y="10"/>
                  <a:pt x="154" y="10"/>
                  <a:pt x="154" y="10"/>
                </a:cubicBezTo>
                <a:cubicBezTo>
                  <a:pt x="154" y="4"/>
                  <a:pt x="149" y="0"/>
                  <a:pt x="144" y="0"/>
                </a:cubicBezTo>
                <a:close/>
                <a:moveTo>
                  <a:pt x="48" y="29"/>
                </a:moveTo>
                <a:cubicBezTo>
                  <a:pt x="48" y="27"/>
                  <a:pt x="49" y="26"/>
                  <a:pt x="51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7"/>
                  <a:pt x="106" y="29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6" y="34"/>
                  <a:pt x="104" y="35"/>
                  <a:pt x="102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49" y="35"/>
                  <a:pt x="48" y="34"/>
                  <a:pt x="48" y="32"/>
                </a:cubicBezTo>
                <a:lnTo>
                  <a:pt x="48" y="29"/>
                </a:lnTo>
                <a:close/>
                <a:moveTo>
                  <a:pt x="26" y="58"/>
                </a:moveTo>
                <a:cubicBezTo>
                  <a:pt x="26" y="56"/>
                  <a:pt x="27" y="54"/>
                  <a:pt x="29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7" y="54"/>
                  <a:pt x="128" y="56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9"/>
                  <a:pt x="127" y="61"/>
                  <a:pt x="125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61"/>
                  <a:pt x="26" y="59"/>
                  <a:pt x="26" y="58"/>
                </a:cubicBezTo>
                <a:close/>
                <a:moveTo>
                  <a:pt x="26" y="80"/>
                </a:moveTo>
                <a:cubicBezTo>
                  <a:pt x="26" y="78"/>
                  <a:pt x="27" y="77"/>
                  <a:pt x="29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7" y="77"/>
                  <a:pt x="128" y="78"/>
                  <a:pt x="128" y="80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82"/>
                  <a:pt x="127" y="83"/>
                  <a:pt x="125" y="83"/>
                </a:cubicBezTo>
                <a:cubicBezTo>
                  <a:pt x="29" y="83"/>
                  <a:pt x="29" y="83"/>
                  <a:pt x="29" y="83"/>
                </a:cubicBezTo>
                <a:cubicBezTo>
                  <a:pt x="27" y="83"/>
                  <a:pt x="26" y="82"/>
                  <a:pt x="26" y="80"/>
                </a:cubicBezTo>
                <a:close/>
                <a:moveTo>
                  <a:pt x="26" y="99"/>
                </a:moveTo>
                <a:cubicBezTo>
                  <a:pt x="26" y="97"/>
                  <a:pt x="27" y="96"/>
                  <a:pt x="29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7" y="96"/>
                  <a:pt x="128" y="97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5" y="102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27" y="102"/>
                  <a:pt x="26" y="101"/>
                  <a:pt x="26" y="99"/>
                </a:cubicBezTo>
                <a:close/>
                <a:moveTo>
                  <a:pt x="26" y="118"/>
                </a:moveTo>
                <a:cubicBezTo>
                  <a:pt x="26" y="117"/>
                  <a:pt x="27" y="115"/>
                  <a:pt x="29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7" y="115"/>
                  <a:pt x="128" y="117"/>
                  <a:pt x="128" y="118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20"/>
                  <a:pt x="127" y="122"/>
                  <a:pt x="125" y="122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7" y="122"/>
                  <a:pt x="26" y="120"/>
                  <a:pt x="26" y="118"/>
                </a:cubicBezTo>
                <a:close/>
                <a:moveTo>
                  <a:pt x="26" y="141"/>
                </a:moveTo>
                <a:cubicBezTo>
                  <a:pt x="26" y="141"/>
                  <a:pt x="26" y="141"/>
                  <a:pt x="26" y="141"/>
                </a:cubicBezTo>
                <a:cubicBezTo>
                  <a:pt x="26" y="139"/>
                  <a:pt x="27" y="138"/>
                  <a:pt x="29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7" y="138"/>
                  <a:pt x="128" y="139"/>
                  <a:pt x="128" y="141"/>
                </a:cubicBezTo>
                <a:cubicBezTo>
                  <a:pt x="128" y="141"/>
                  <a:pt x="128" y="141"/>
                  <a:pt x="128" y="141"/>
                </a:cubicBezTo>
                <a:cubicBezTo>
                  <a:pt x="128" y="143"/>
                  <a:pt x="127" y="144"/>
                  <a:pt x="125" y="144"/>
                </a:cubicBezTo>
                <a:cubicBezTo>
                  <a:pt x="29" y="144"/>
                  <a:pt x="29" y="144"/>
                  <a:pt x="29" y="144"/>
                </a:cubicBezTo>
                <a:cubicBezTo>
                  <a:pt x="27" y="144"/>
                  <a:pt x="26" y="143"/>
                  <a:pt x="26" y="141"/>
                </a:cubicBezTo>
                <a:close/>
                <a:moveTo>
                  <a:pt x="126" y="165"/>
                </a:moveTo>
                <a:cubicBezTo>
                  <a:pt x="123" y="163"/>
                  <a:pt x="123" y="163"/>
                  <a:pt x="118" y="163"/>
                </a:cubicBezTo>
                <a:cubicBezTo>
                  <a:pt x="116" y="163"/>
                  <a:pt x="114" y="164"/>
                  <a:pt x="111" y="165"/>
                </a:cubicBezTo>
                <a:cubicBezTo>
                  <a:pt x="109" y="165"/>
                  <a:pt x="106" y="166"/>
                  <a:pt x="102" y="166"/>
                </a:cubicBezTo>
                <a:cubicBezTo>
                  <a:pt x="97" y="166"/>
                  <a:pt x="96" y="163"/>
                  <a:pt x="95" y="161"/>
                </a:cubicBezTo>
                <a:cubicBezTo>
                  <a:pt x="94" y="160"/>
                  <a:pt x="94" y="160"/>
                  <a:pt x="93" y="160"/>
                </a:cubicBezTo>
                <a:cubicBezTo>
                  <a:pt x="90" y="160"/>
                  <a:pt x="90" y="166"/>
                  <a:pt x="90" y="166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3" y="162"/>
                  <a:pt x="85" y="154"/>
                  <a:pt x="93" y="154"/>
                </a:cubicBezTo>
                <a:cubicBezTo>
                  <a:pt x="98" y="154"/>
                  <a:pt x="100" y="157"/>
                  <a:pt x="100" y="159"/>
                </a:cubicBezTo>
                <a:cubicBezTo>
                  <a:pt x="101" y="160"/>
                  <a:pt x="101" y="160"/>
                  <a:pt x="102" y="160"/>
                </a:cubicBezTo>
                <a:cubicBezTo>
                  <a:pt x="105" y="160"/>
                  <a:pt x="107" y="159"/>
                  <a:pt x="109" y="159"/>
                </a:cubicBezTo>
                <a:cubicBezTo>
                  <a:pt x="112" y="158"/>
                  <a:pt x="115" y="157"/>
                  <a:pt x="118" y="157"/>
                </a:cubicBezTo>
                <a:cubicBezTo>
                  <a:pt x="125" y="157"/>
                  <a:pt x="126" y="157"/>
                  <a:pt x="130" y="161"/>
                </a:cubicBezTo>
                <a:lnTo>
                  <a:pt x="126" y="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文本框 29"/>
          <p:cNvSpPr txBox="1"/>
          <p:nvPr/>
        </p:nvSpPr>
        <p:spPr>
          <a:xfrm>
            <a:off x="9712597" y="3589267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职场技能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61942" y="5600620"/>
            <a:ext cx="418415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第</a:t>
            </a:r>
            <a:r>
              <a:rPr lang="en-US" altLang="zh-CN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步：微信扫一扫上方二维码，点击关注。</a:t>
            </a:r>
            <a:endParaRPr lang="en-US" altLang="zh-CN" sz="1600" dirty="0">
              <a:solidFill>
                <a:prstClr val="whit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6205" y="2493709"/>
            <a:ext cx="24064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7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关注送</a:t>
            </a:r>
            <a:r>
              <a:rPr lang="en-US" altLang="zh-CN" sz="27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sz="27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礼包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0569" y="5916793"/>
            <a:ext cx="456887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第</a:t>
            </a:r>
            <a:r>
              <a:rPr lang="en-US" altLang="zh-CN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步：在公众号回复“关注礼”，给你推送礼包。</a:t>
            </a:r>
            <a:endParaRPr lang="en-US" altLang="zh-CN" sz="1600" dirty="0">
              <a:solidFill>
                <a:prstClr val="whit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663739" y="1114635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altLang="zh-CN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——</a:t>
            </a:r>
            <a:r>
              <a:rPr lang="zh-CN" altLang="en-US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“微博微信最受欢迎的</a:t>
            </a:r>
            <a:r>
              <a:rPr lang="en-US" altLang="zh-CN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资源分享，我们只分享精品”</a:t>
            </a:r>
          </a:p>
        </p:txBody>
      </p:sp>
    </p:spTree>
    <p:extLst>
      <p:ext uri="{BB962C8B-B14F-4D97-AF65-F5344CB8AC3E}">
        <p14:creationId xmlns:p14="http://schemas.microsoft.com/office/powerpoint/2010/main" val="16250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536</Words>
  <Application>Microsoft Office PowerPoint</Application>
  <PresentationFormat>自定义</PresentationFormat>
  <Paragraphs>72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liaoying zhang</dc:creator>
  <cp:lastModifiedBy>wzy</cp:lastModifiedBy>
  <cp:revision>21</cp:revision>
  <dcterms:created xsi:type="dcterms:W3CDTF">2014-08-07T06:03:15Z</dcterms:created>
  <dcterms:modified xsi:type="dcterms:W3CDTF">2017-09-27T02:22:44Z</dcterms:modified>
</cp:coreProperties>
</file>