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83" r:id="rId4"/>
    <p:sldId id="319" r:id="rId5"/>
    <p:sldId id="335" r:id="rId6"/>
    <p:sldId id="324" r:id="rId7"/>
    <p:sldId id="325" r:id="rId8"/>
    <p:sldId id="334" r:id="rId9"/>
    <p:sldId id="326" r:id="rId10"/>
    <p:sldId id="337" r:id="rId11"/>
    <p:sldId id="329" r:id="rId12"/>
    <p:sldId id="336" r:id="rId13"/>
    <p:sldId id="338" r:id="rId14"/>
    <p:sldId id="339" r:id="rId15"/>
    <p:sldId id="340" r:id="rId16"/>
    <p:sldId id="341" r:id="rId17"/>
    <p:sldId id="268" r:id="rId18"/>
    <p:sldId id="34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3795">
          <p15:clr>
            <a:srgbClr val="A4A3A4"/>
          </p15:clr>
        </p15:guide>
        <p15:guide id="3" orient="horz" pos="3113">
          <p15:clr>
            <a:srgbClr val="A4A3A4"/>
          </p15:clr>
        </p15:guide>
        <p15:guide id="4" orient="horz" pos="2387">
          <p15:clr>
            <a:srgbClr val="A4A3A4"/>
          </p15:clr>
        </p15:guide>
        <p15:guide id="5" orient="horz" pos="1842">
          <p15:clr>
            <a:srgbClr val="A4A3A4"/>
          </p15:clr>
        </p15:guide>
        <p15:guide id="6" orient="horz" pos="4292">
          <p15:clr>
            <a:srgbClr val="A4A3A4"/>
          </p15:clr>
        </p15:guide>
        <p15:guide id="7" orient="horz" pos="2795">
          <p15:clr>
            <a:srgbClr val="A4A3A4"/>
          </p15:clr>
        </p15:guide>
        <p15:guide id="8" pos="7106">
          <p15:clr>
            <a:srgbClr val="A4A3A4"/>
          </p15:clr>
        </p15:guide>
        <p15:guide id="9" pos="597">
          <p15:clr>
            <a:srgbClr val="A4A3A4"/>
          </p15:clr>
        </p15:guide>
        <p15:guide id="10" pos="7559">
          <p15:clr>
            <a:srgbClr val="A4A3A4"/>
          </p15:clr>
        </p15:guide>
        <p15:guide id="11" pos="143">
          <p15:clr>
            <a:srgbClr val="A4A3A4"/>
          </p15:clr>
        </p15:guide>
        <p15:guide id="12" orient="horz" pos="3770">
          <p15:clr>
            <a:srgbClr val="A4A3A4"/>
          </p15:clr>
        </p15:guide>
        <p15:guide id="13" orient="horz" pos="1684">
          <p15:clr>
            <a:srgbClr val="A4A3A4"/>
          </p15:clr>
        </p15:guide>
        <p15:guide id="14">
          <p15:clr>
            <a:srgbClr val="A4A3A4"/>
          </p15:clr>
        </p15:guide>
        <p15:guide id="15" pos="7680">
          <p15:clr>
            <a:srgbClr val="A4A3A4"/>
          </p15:clr>
        </p15:guide>
        <p15:guide id="16" pos="756">
          <p15:clr>
            <a:srgbClr val="A4A3A4"/>
          </p15:clr>
        </p15:guide>
        <p15:guide id="17" pos="6902">
          <p15:clr>
            <a:srgbClr val="A4A3A4"/>
          </p15:clr>
        </p15:guide>
        <p15:guide id="18" pos="1345">
          <p15:clr>
            <a:srgbClr val="A4A3A4"/>
          </p15:clr>
        </p15:guide>
        <p15:guide id="19" pos="5722">
          <p15:clr>
            <a:srgbClr val="A4A3A4"/>
          </p15:clr>
        </p15:guide>
        <p15:guide id="20" pos="2593">
          <p15:clr>
            <a:srgbClr val="A4A3A4"/>
          </p15:clr>
        </p15:guide>
        <p15:guide id="21" orient="horz" pos="1366">
          <p15:clr>
            <a:srgbClr val="A4A3A4"/>
          </p15:clr>
        </p15:guide>
        <p15:guide id="22" orient="horz" pos="1230">
          <p15:clr>
            <a:srgbClr val="A4A3A4"/>
          </p15:clr>
        </p15:guide>
        <p15:guide id="23" orient="horz" pos="3385">
          <p15:clr>
            <a:srgbClr val="A4A3A4"/>
          </p15:clr>
        </p15:guide>
        <p15:guide id="24" orient="horz" pos="3453">
          <p15:clr>
            <a:srgbClr val="A4A3A4"/>
          </p15:clr>
        </p15:guide>
        <p15:guide id="25" orient="horz" pos="3317">
          <p15:clr>
            <a:srgbClr val="A4A3A4"/>
          </p15:clr>
        </p15:guide>
        <p15:guide id="26" pos="1050">
          <p15:clr>
            <a:srgbClr val="A4A3A4"/>
          </p15:clr>
        </p15:guide>
        <p15:guide id="27" pos="66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026"/>
    <a:srgbClr val="595959"/>
    <a:srgbClr val="A6A7A8"/>
    <a:srgbClr val="D5D812"/>
    <a:srgbClr val="404040"/>
    <a:srgbClr val="7F7F7F"/>
    <a:srgbClr val="FBFBFB"/>
    <a:srgbClr val="2D3537"/>
    <a:srgbClr val="948A54"/>
    <a:srgbClr val="858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66"/>
      </p:cViewPr>
      <p:guideLst>
        <p:guide orient="horz" pos="1253"/>
        <p:guide pos="3795"/>
        <p:guide orient="horz" pos="3113"/>
        <p:guide orient="horz" pos="2387"/>
        <p:guide orient="horz" pos="1842"/>
        <p:guide orient="horz" pos="4292"/>
        <p:guide orient="horz" pos="2795"/>
        <p:guide pos="7106"/>
        <p:guide pos="597"/>
        <p:guide pos="7559"/>
        <p:guide pos="143"/>
        <p:guide orient="horz" pos="3770"/>
        <p:guide orient="horz" pos="1684"/>
        <p:guide/>
        <p:guide pos="7680"/>
        <p:guide pos="756"/>
        <p:guide pos="6902"/>
        <p:guide pos="1345"/>
        <p:guide pos="5722"/>
        <p:guide pos="2593"/>
        <p:guide orient="horz" pos="1366"/>
        <p:guide orient="horz" pos="1230"/>
        <p:guide orient="horz" pos="3385"/>
        <p:guide orient="horz" pos="3453"/>
        <p:guide orient="horz" pos="3317"/>
        <p:guide pos="1050"/>
        <p:guide pos="6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9121F-BE36-414C-A5F5-8F11ABB4B637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35EEF-890B-498B-9915-F97F2EDCCB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35EEF-890B-498B-9915-F97F2EDCCB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3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35EEF-890B-498B-9915-F97F2EDCCB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30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  <a:alpha val="40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858E-0D08-4F90-B974-D4E3E6C41D00}" type="datetimeFigureOut">
              <a:rPr lang="zh-CN" altLang="en-US" smtClean="0"/>
              <a:t>2017/9/12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CF71-BEA9-4E93-9EE7-ED2E23FFB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/>
            </a:gs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  <a:alpha val="40000"/>
              </a:schemeClr>
            </a:gs>
            <a:gs pos="100000">
              <a:schemeClr val="tx1">
                <a:lumMod val="85000"/>
                <a:lumOff val="1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1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9/12/2017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9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51pptmob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79" y="1"/>
            <a:ext cx="10252921" cy="68352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-34852"/>
            <a:ext cx="12192000" cy="6904986"/>
          </a:xfrm>
          <a:prstGeom prst="rect">
            <a:avLst/>
          </a:prstGeom>
          <a:gradFill flip="none" rotWithShape="1">
            <a:gsLst>
              <a:gs pos="100000">
                <a:srgbClr val="8A8B8C"/>
              </a:gs>
              <a:gs pos="100000">
                <a:srgbClr val="D1D4D6"/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7738" y="0"/>
            <a:ext cx="1519608" cy="1238250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smtClean="0"/>
              <a:t>2017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834768" y="2363788"/>
            <a:ext cx="5779228" cy="955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5000" spc="200" dirty="0" smtClean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年度工作汇报总结</a:t>
            </a:r>
            <a:endParaRPr lang="en-US" altLang="zh-CN" sz="5000" spc="200" dirty="0" smtClean="0">
              <a:solidFill>
                <a:schemeClr val="bg1"/>
              </a:solidFill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58832" y="3235070"/>
            <a:ext cx="3740877" cy="5451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business</a:t>
            </a:r>
            <a:r>
              <a:rPr lang="en-US" altLang="zh-CN" sz="3200" dirty="0">
                <a:solidFill>
                  <a:srgbClr val="1F9E23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solidFill>
                  <a:prstClr val="white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template</a:t>
            </a:r>
            <a:endParaRPr lang="en-US" altLang="zh-CN" sz="3200" dirty="0">
              <a:solidFill>
                <a:prstClr val="white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0797" y="5996784"/>
            <a:ext cx="22445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浪子</a:t>
            </a:r>
            <a:r>
              <a:rPr lang="en-US" altLang="zh-CN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·</a:t>
            </a:r>
            <a:r>
              <a:rPr lang="zh-CN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出品</a:t>
            </a:r>
            <a:endParaRPr lang="zh-CN" alt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3"/>
          <p:cNvSpPr>
            <a:spLocks noChangeArrowheads="1"/>
          </p:cNvSpPr>
          <p:nvPr/>
        </p:nvSpPr>
        <p:spPr bwMode="gray">
          <a:xfrm>
            <a:off x="972693" y="2581238"/>
            <a:ext cx="2279563" cy="2279516"/>
          </a:xfrm>
          <a:prstGeom prst="ellipse">
            <a:avLst/>
          </a:prstGeom>
          <a:solidFill>
            <a:srgbClr val="D5D812"/>
          </a:solidFill>
          <a:ln>
            <a:noFill/>
          </a:ln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TW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226689" y="2835211"/>
            <a:ext cx="1771571" cy="1771571"/>
          </a:xfrm>
          <a:prstGeom prst="ellipse">
            <a:avLst/>
          </a:prstGeom>
          <a:solidFill>
            <a:srgbClr val="6B9026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添加内容</a:t>
            </a:r>
            <a:endParaRPr lang="zh-TW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8" name="组合 7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158570" y="2320852"/>
            <a:ext cx="1030143" cy="518487"/>
          </a:xfrm>
          <a:prstGeom prst="downArrow">
            <a:avLst>
              <a:gd name="adj1" fmla="val 33778"/>
              <a:gd name="adj2" fmla="val 49338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158570" y="3510860"/>
            <a:ext cx="1030143" cy="518487"/>
          </a:xfrm>
          <a:prstGeom prst="downArrow">
            <a:avLst>
              <a:gd name="adj1" fmla="val 33778"/>
              <a:gd name="adj2" fmla="val 49338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>
            <a:off x="8158570" y="4680311"/>
            <a:ext cx="1030143" cy="518487"/>
          </a:xfrm>
          <a:prstGeom prst="downArrow">
            <a:avLst>
              <a:gd name="adj1" fmla="val 33778"/>
              <a:gd name="adj2" fmla="val 49338"/>
            </a:avLst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 b="0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gray">
          <a:xfrm>
            <a:off x="6477449" y="5157685"/>
            <a:ext cx="4351270" cy="774304"/>
          </a:xfrm>
          <a:prstGeom prst="roundRect">
            <a:avLst>
              <a:gd name="adj" fmla="val 50000"/>
            </a:avLst>
          </a:prstGeom>
          <a:solidFill>
            <a:srgbClr val="D5D812"/>
          </a:solidFill>
          <a:ln>
            <a:noFill/>
          </a:ln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TW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3220278" y="2062751"/>
            <a:ext cx="3220625" cy="1365882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3220278" y="3202509"/>
            <a:ext cx="3220625" cy="431692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3220278" y="3947120"/>
            <a:ext cx="3220625" cy="292363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3220278" y="4152688"/>
            <a:ext cx="3220625" cy="1226553"/>
          </a:xfrm>
          <a:prstGeom prst="line">
            <a:avLst/>
          </a:prstGeom>
          <a:noFill/>
          <a:ln w="38100" cap="rnd">
            <a:solidFill>
              <a:srgbClr val="969696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gray">
          <a:xfrm>
            <a:off x="6477449" y="1628775"/>
            <a:ext cx="4351270" cy="774304"/>
          </a:xfrm>
          <a:prstGeom prst="roundRect">
            <a:avLst>
              <a:gd name="adj" fmla="val 50000"/>
            </a:avLst>
          </a:prstGeom>
          <a:solidFill>
            <a:srgbClr val="6B9026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TW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gray">
          <a:xfrm>
            <a:off x="6477449" y="2818783"/>
            <a:ext cx="4351270" cy="774304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TW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gray">
          <a:xfrm>
            <a:off x="6477449" y="3988234"/>
            <a:ext cx="4351270" cy="774304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</a14:hiddenLine>
            </a:ext>
          </a:extLst>
        </p:spPr>
        <p:txBody>
          <a:bodyPr lIns="45720" tIns="44450" rIns="45720" bIns="44450" anchor="ctr" anchorCtr="1"/>
          <a:lstStyle>
            <a:lvl1pPr eaLnBrk="0" hangingPunct="0">
              <a:spcBef>
                <a:spcPct val="20000"/>
              </a:spcBef>
              <a:buChar char="•"/>
              <a:defRPr kumimoji="1" sz="28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4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000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b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点击添加内容</a:t>
            </a:r>
            <a:endParaRPr lang="zh-TW" altLang="en-US" sz="2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" t="18181"/>
          <a:stretch>
            <a:fillRect/>
          </a:stretch>
        </p:blipFill>
        <p:spPr>
          <a:xfrm>
            <a:off x="0" y="24063"/>
            <a:ext cx="12192000" cy="6781466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-12000" y="1948282"/>
            <a:ext cx="12204000" cy="3708400"/>
          </a:xfrm>
          <a:prstGeom prst="rect">
            <a:avLst/>
          </a:prstGeom>
          <a:solidFill>
            <a:schemeClr val="bg1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1780967" y="1948282"/>
            <a:ext cx="689811" cy="975893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1</a:t>
            </a:r>
            <a:endParaRPr lang="zh-CN" altLang="en-US" sz="4400" dirty="0"/>
          </a:p>
        </p:txBody>
      </p:sp>
      <p:sp>
        <p:nvSpPr>
          <p:cNvPr id="25" name="矩形 24"/>
          <p:cNvSpPr/>
          <p:nvPr/>
        </p:nvSpPr>
        <p:spPr>
          <a:xfrm>
            <a:off x="9750759" y="1948282"/>
            <a:ext cx="689811" cy="975893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4</a:t>
            </a:r>
            <a:endParaRPr lang="zh-CN" altLang="en-US" sz="4400" dirty="0"/>
          </a:p>
        </p:txBody>
      </p:sp>
      <p:sp>
        <p:nvSpPr>
          <p:cNvPr id="26" name="矩形 25"/>
          <p:cNvSpPr/>
          <p:nvPr/>
        </p:nvSpPr>
        <p:spPr>
          <a:xfrm>
            <a:off x="4437564" y="1948282"/>
            <a:ext cx="689811" cy="975893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2</a:t>
            </a:r>
            <a:endParaRPr lang="zh-CN" altLang="en-US" sz="4400" dirty="0"/>
          </a:p>
        </p:txBody>
      </p:sp>
      <p:sp>
        <p:nvSpPr>
          <p:cNvPr id="27" name="矩形 26"/>
          <p:cNvSpPr/>
          <p:nvPr/>
        </p:nvSpPr>
        <p:spPr>
          <a:xfrm>
            <a:off x="7094161" y="1948282"/>
            <a:ext cx="689811" cy="975893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 smtClean="0"/>
              <a:t>3</a:t>
            </a:r>
            <a:endParaRPr lang="zh-CN" altLang="en-US" sz="44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854800" y="3429000"/>
            <a:ext cx="2308666" cy="2123391"/>
            <a:chOff x="768538" y="3436185"/>
            <a:chExt cx="2308666" cy="2123391"/>
          </a:xfrm>
        </p:grpSpPr>
        <p:sp>
          <p:nvSpPr>
            <p:cNvPr id="29" name="矩形 28"/>
            <p:cNvSpPr/>
            <p:nvPr/>
          </p:nvSpPr>
          <p:spPr>
            <a:xfrm>
              <a:off x="768538" y="3436185"/>
              <a:ext cx="2308666" cy="487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68538" y="4017159"/>
              <a:ext cx="2308666" cy="1542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586072" y="3412737"/>
            <a:ext cx="2308666" cy="2123391"/>
            <a:chOff x="3109586" y="3436185"/>
            <a:chExt cx="2308666" cy="2123391"/>
          </a:xfrm>
        </p:grpSpPr>
        <p:sp>
          <p:nvSpPr>
            <p:cNvPr id="31" name="矩形 30"/>
            <p:cNvSpPr/>
            <p:nvPr/>
          </p:nvSpPr>
          <p:spPr>
            <a:xfrm>
              <a:off x="3109586" y="3436185"/>
              <a:ext cx="2308666" cy="487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109586" y="4017159"/>
              <a:ext cx="2308666" cy="1542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17344" y="3412737"/>
            <a:ext cx="2308666" cy="2123391"/>
            <a:chOff x="5309745" y="3436185"/>
            <a:chExt cx="2308666" cy="2123391"/>
          </a:xfrm>
        </p:grpSpPr>
        <p:sp>
          <p:nvSpPr>
            <p:cNvPr id="33" name="矩形 32"/>
            <p:cNvSpPr/>
            <p:nvPr/>
          </p:nvSpPr>
          <p:spPr>
            <a:xfrm>
              <a:off x="5309745" y="3436185"/>
              <a:ext cx="2308666" cy="487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09745" y="4017159"/>
              <a:ext cx="2308666" cy="1542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9048617" y="3412737"/>
            <a:ext cx="2308666" cy="2123391"/>
            <a:chOff x="8791729" y="3436185"/>
            <a:chExt cx="2308666" cy="2123391"/>
          </a:xfrm>
        </p:grpSpPr>
        <p:sp>
          <p:nvSpPr>
            <p:cNvPr id="35" name="矩形 34"/>
            <p:cNvSpPr/>
            <p:nvPr/>
          </p:nvSpPr>
          <p:spPr>
            <a:xfrm>
              <a:off x="8791729" y="3436185"/>
              <a:ext cx="2308666" cy="487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791729" y="4017159"/>
              <a:ext cx="2308666" cy="1542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sz="1600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67453" y="1875913"/>
            <a:ext cx="10648969" cy="3835195"/>
            <a:chOff x="967453" y="1875913"/>
            <a:chExt cx="10648969" cy="3835195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53" y="1875913"/>
              <a:ext cx="5752793" cy="3835195"/>
            </a:xfrm>
            <a:prstGeom prst="rect">
              <a:avLst/>
            </a:prstGeom>
          </p:spPr>
        </p:pic>
        <p:grpSp>
          <p:nvGrpSpPr>
            <p:cNvPr id="26" name="组合 25"/>
            <p:cNvGrpSpPr/>
            <p:nvPr/>
          </p:nvGrpSpPr>
          <p:grpSpPr bwMode="auto">
            <a:xfrm>
              <a:off x="6828246" y="3263285"/>
              <a:ext cx="1130300" cy="1060451"/>
              <a:chOff x="0" y="0"/>
              <a:chExt cx="1130424" cy="1060705"/>
            </a:xfrm>
          </p:grpSpPr>
          <p:sp>
            <p:nvSpPr>
              <p:cNvPr id="27" name="等腰三角形 26"/>
              <p:cNvSpPr>
                <a:spLocks noChangeArrowheads="1"/>
              </p:cNvSpPr>
              <p:nvPr/>
            </p:nvSpPr>
            <p:spPr bwMode="auto">
              <a:xfrm rot="5400000">
                <a:off x="142872" y="73152"/>
                <a:ext cx="1060704" cy="914400"/>
              </a:xfrm>
              <a:prstGeom prst="triangle">
                <a:avLst>
                  <a:gd name="adj" fmla="val 5000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8" name="等腰三角形 27"/>
              <p:cNvSpPr>
                <a:spLocks noChangeArrowheads="1"/>
              </p:cNvSpPr>
              <p:nvPr/>
            </p:nvSpPr>
            <p:spPr bwMode="auto">
              <a:xfrm rot="5400000">
                <a:off x="-73151" y="73152"/>
                <a:ext cx="1060704" cy="914401"/>
              </a:xfrm>
              <a:prstGeom prst="triangle">
                <a:avLst>
                  <a:gd name="adj" fmla="val 50000"/>
                </a:avLst>
              </a:prstGeom>
              <a:solidFill>
                <a:srgbClr val="6B9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zh-CN" altLang="zh-CN" sz="1800">
                  <a:solidFill>
                    <a:srgbClr val="FFFFFF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p:grpSp>
        <p:sp>
          <p:nvSpPr>
            <p:cNvPr id="29" name="TextBox 7"/>
            <p:cNvSpPr>
              <a:spLocks noChangeArrowheads="1"/>
            </p:cNvSpPr>
            <p:nvPr/>
          </p:nvSpPr>
          <p:spPr bwMode="auto">
            <a:xfrm>
              <a:off x="8158847" y="1900684"/>
              <a:ext cx="3457575" cy="3785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spcBef>
                  <a:spcPct val="0"/>
                </a:spcBef>
                <a:buClr>
                  <a:srgbClr val="6B9026"/>
                </a:buClr>
                <a:buFont typeface="Wingdings" panose="05000000000000000000" pitchFamily="2" charset="2"/>
                <a:buChar char="p"/>
              </a:pPr>
              <a:r>
                <a:rPr lang="zh-CN" altLang="en-US" sz="320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Clr>
                  <a:srgbClr val="6B9026"/>
                </a:buClr>
                <a:buFont typeface="Wingdings" panose="05000000000000000000" pitchFamily="2" charset="2"/>
                <a:buChar char="p"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点击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Clr>
                  <a:srgbClr val="6B9026"/>
                </a:buClr>
                <a:buFont typeface="Wingdings" panose="05000000000000000000" pitchFamily="2" charset="2"/>
                <a:buChar char="p"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点击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Clr>
                  <a:srgbClr val="6B9026"/>
                </a:buClr>
                <a:buFont typeface="Wingdings" panose="05000000000000000000" pitchFamily="2" charset="2"/>
                <a:buChar char="p"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en-US" altLang="zh-CN" sz="3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Clr>
                  <a:srgbClr val="6B9026"/>
                </a:buClr>
                <a:buFont typeface="Wingdings" panose="05000000000000000000" pitchFamily="2" charset="2"/>
                <a:buChar char="p"/>
              </a:pP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r>
                <a:rPr lang="zh-CN" altLang="en-US" sz="32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</a:t>
              </a:r>
              <a:r>
                <a:rPr lang="zh-CN" altLang="en-US" sz="32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  <a:endPara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7700" y="1496725"/>
            <a:ext cx="10286563" cy="4650795"/>
            <a:chOff x="957700" y="1628774"/>
            <a:chExt cx="10286563" cy="465079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701" y="1628774"/>
              <a:ext cx="4968000" cy="3437490"/>
            </a:xfrm>
            <a:prstGeom prst="rect">
              <a:avLst/>
            </a:prstGeom>
          </p:spPr>
        </p:pic>
        <p:pic>
          <p:nvPicPr>
            <p:cNvPr id="6" name="图片 5"/>
            <p:cNvPicPr preferRelativeResize="0"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1426" y="1628775"/>
              <a:ext cx="4908085" cy="343800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7" name="矩形 6"/>
            <p:cNvSpPr/>
            <p:nvPr/>
          </p:nvSpPr>
          <p:spPr>
            <a:xfrm>
              <a:off x="957700" y="4365625"/>
              <a:ext cx="4968000" cy="71302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321426" y="4365625"/>
              <a:ext cx="4922837" cy="713024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57700" y="5302378"/>
              <a:ext cx="4968000" cy="977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2300"/>
                </a:lnSpc>
              </a:pP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拥有顶尖的</a:t>
              </a:r>
              <a:r>
                <a:rPr lang="en-US" altLang="zh-CN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321425" y="5302378"/>
              <a:ext cx="4908085" cy="977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ts val="2300"/>
                </a:lnSpc>
              </a:pP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拥有顶尖的</a:t>
              </a:r>
              <a:r>
                <a:rPr lang="en-US" altLang="zh-CN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设计团队，坚持精益求精，拒接平庸的设计理念。帮您实现精致、美观、动感的</a:t>
              </a:r>
              <a:r>
                <a:rPr lang="en-US" altLang="zh-CN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2" b="8936"/>
          <a:stretch>
            <a:fillRect/>
          </a:stretch>
        </p:blipFill>
        <p:spPr>
          <a:xfrm>
            <a:off x="6733943" y="1636295"/>
            <a:ext cx="4510320" cy="43454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52488" y="1781175"/>
            <a:ext cx="4919663" cy="435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342900" indent="-342900" algn="just">
              <a:lnSpc>
                <a:spcPct val="150000"/>
              </a:lnSpc>
              <a:buClr>
                <a:srgbClr val="6B9026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sz="2400" kern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6B9026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sz="2400" kern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6B9026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顶尖的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sz="2400" kern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Clr>
                <a:srgbClr val="6B9026"/>
              </a:buClr>
              <a:buFont typeface="Wingdings" panose="05000000000000000000" pitchFamily="2" charset="2"/>
              <a:buChar char="l"/>
            </a:pP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顶尖的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kern="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sz="2400" kern="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sz="2400" kern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04211" y="1255601"/>
            <a:ext cx="8999619" cy="4779647"/>
            <a:chOff x="1493696" y="1111158"/>
            <a:chExt cx="9221044" cy="4981022"/>
          </a:xfrm>
        </p:grpSpPr>
        <p:grpSp>
          <p:nvGrpSpPr>
            <p:cNvPr id="4" name="组合 3"/>
            <p:cNvGrpSpPr/>
            <p:nvPr/>
          </p:nvGrpSpPr>
          <p:grpSpPr>
            <a:xfrm>
              <a:off x="1559444" y="1111158"/>
              <a:ext cx="9073112" cy="3851484"/>
              <a:chOff x="1417362" y="1532523"/>
              <a:chExt cx="9073112" cy="3851484"/>
            </a:xfrm>
          </p:grpSpPr>
          <p:sp>
            <p:nvSpPr>
              <p:cNvPr id="20" name="椭圆 19"/>
              <p:cNvSpPr>
                <a:spLocks noChangeArrowheads="1"/>
              </p:cNvSpPr>
              <p:nvPr/>
            </p:nvSpPr>
            <p:spPr bwMode="auto">
              <a:xfrm>
                <a:off x="4297362" y="2072482"/>
                <a:ext cx="3313113" cy="3311525"/>
              </a:xfrm>
              <a:prstGeom prst="ellipse">
                <a:avLst/>
              </a:prstGeom>
              <a:solidFill>
                <a:srgbClr val="6B9026"/>
              </a:solidFill>
              <a:ln w="12700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1" name="椭圆 20"/>
              <p:cNvSpPr>
                <a:spLocks noChangeArrowheads="1"/>
              </p:cNvSpPr>
              <p:nvPr/>
            </p:nvSpPr>
            <p:spPr bwMode="auto">
              <a:xfrm>
                <a:off x="4706937" y="2480469"/>
                <a:ext cx="2493963" cy="2493963"/>
              </a:xfrm>
              <a:prstGeom prst="ellipse">
                <a:avLst/>
              </a:prstGeom>
              <a:solidFill>
                <a:srgbClr val="D5D812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2" name="椭圆 21"/>
              <p:cNvSpPr>
                <a:spLocks noChangeArrowheads="1"/>
              </p:cNvSpPr>
              <p:nvPr/>
            </p:nvSpPr>
            <p:spPr bwMode="auto">
              <a:xfrm>
                <a:off x="5243512" y="3018632"/>
                <a:ext cx="1420813" cy="1419225"/>
              </a:xfrm>
              <a:prstGeom prst="ellipse">
                <a:avLst/>
              </a:prstGeom>
              <a:solidFill>
                <a:srgbClr val="A6A7A8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3" name="椭圆 22"/>
              <p:cNvSpPr>
                <a:spLocks noChangeArrowheads="1"/>
              </p:cNvSpPr>
              <p:nvPr/>
            </p:nvSpPr>
            <p:spPr bwMode="auto">
              <a:xfrm>
                <a:off x="5756275" y="3529807"/>
                <a:ext cx="396875" cy="396875"/>
              </a:xfrm>
              <a:prstGeom prst="ellipse">
                <a:avLst/>
              </a:prstGeom>
              <a:solidFill>
                <a:srgbClr val="404040"/>
              </a:solidFill>
              <a:ln w="28575">
                <a:solidFill>
                  <a:schemeClr val="bg1"/>
                </a:solidFill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chemeClr val="bg1">
                      <a:lumMod val="50000"/>
                    </a:schemeClr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  <p:sp>
            <p:nvSpPr>
              <p:cNvPr id="24" name="直接连接符 23"/>
              <p:cNvSpPr>
                <a:spLocks noChangeShapeType="1"/>
              </p:cNvSpPr>
              <p:nvPr/>
            </p:nvSpPr>
            <p:spPr bwMode="auto">
              <a:xfrm>
                <a:off x="6456362" y="4229894"/>
                <a:ext cx="1154113" cy="1154113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直接连接符 24"/>
              <p:cNvSpPr>
                <a:spLocks noChangeShapeType="1"/>
              </p:cNvSpPr>
              <p:nvPr/>
            </p:nvSpPr>
            <p:spPr bwMode="auto">
              <a:xfrm flipH="1">
                <a:off x="6094412" y="2072482"/>
                <a:ext cx="1516063" cy="1516062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直接连接符 25"/>
              <p:cNvSpPr>
                <a:spLocks noChangeShapeType="1"/>
              </p:cNvSpPr>
              <p:nvPr/>
            </p:nvSpPr>
            <p:spPr bwMode="auto">
              <a:xfrm flipH="1">
                <a:off x="1417362" y="2072482"/>
                <a:ext cx="2880000" cy="0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直接连接符 26"/>
              <p:cNvSpPr>
                <a:spLocks noChangeShapeType="1"/>
              </p:cNvSpPr>
              <p:nvPr/>
            </p:nvSpPr>
            <p:spPr bwMode="auto">
              <a:xfrm flipH="1">
                <a:off x="1438363" y="5364957"/>
                <a:ext cx="2880000" cy="9525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直接连接符 27"/>
              <p:cNvSpPr>
                <a:spLocks noChangeShapeType="1"/>
              </p:cNvSpPr>
              <p:nvPr/>
            </p:nvSpPr>
            <p:spPr bwMode="auto">
              <a:xfrm flipH="1">
                <a:off x="7610473" y="2072482"/>
                <a:ext cx="2880000" cy="0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直接连接符 28"/>
              <p:cNvSpPr>
                <a:spLocks noChangeShapeType="1"/>
              </p:cNvSpPr>
              <p:nvPr/>
            </p:nvSpPr>
            <p:spPr bwMode="auto">
              <a:xfrm flipH="1">
                <a:off x="7610474" y="5374482"/>
                <a:ext cx="2880000" cy="9525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直接连接符 30"/>
              <p:cNvSpPr>
                <a:spLocks noChangeShapeType="1"/>
              </p:cNvSpPr>
              <p:nvPr/>
            </p:nvSpPr>
            <p:spPr bwMode="auto">
              <a:xfrm>
                <a:off x="4297362" y="2072482"/>
                <a:ext cx="485775" cy="484187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TextBox 37"/>
              <p:cNvSpPr>
                <a:spLocks noChangeArrowheads="1"/>
              </p:cNvSpPr>
              <p:nvPr/>
            </p:nvSpPr>
            <p:spPr bwMode="auto">
              <a:xfrm>
                <a:off x="7543006" y="1532523"/>
                <a:ext cx="2903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点击添加标题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直接连接符 29"/>
              <p:cNvSpPr>
                <a:spLocks noChangeShapeType="1"/>
              </p:cNvSpPr>
              <p:nvPr/>
            </p:nvSpPr>
            <p:spPr bwMode="auto">
              <a:xfrm flipH="1">
                <a:off x="4297362" y="4609307"/>
                <a:ext cx="774700" cy="774700"/>
              </a:xfrm>
              <a:prstGeom prst="line">
                <a:avLst/>
              </a:prstGeom>
              <a:noFill/>
              <a:ln w="19050">
                <a:solidFill>
                  <a:srgbClr val="40404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TextBox 37"/>
              <p:cNvSpPr>
                <a:spLocks noChangeArrowheads="1"/>
              </p:cNvSpPr>
              <p:nvPr/>
            </p:nvSpPr>
            <p:spPr bwMode="auto">
              <a:xfrm>
                <a:off x="1468437" y="1532523"/>
                <a:ext cx="2903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点击添加标题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TextBox 37"/>
              <p:cNvSpPr>
                <a:spLocks noChangeArrowheads="1"/>
              </p:cNvSpPr>
              <p:nvPr/>
            </p:nvSpPr>
            <p:spPr bwMode="auto">
              <a:xfrm>
                <a:off x="7543006" y="4834023"/>
                <a:ext cx="2903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点击添加标题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TextBox 37"/>
              <p:cNvSpPr>
                <a:spLocks noChangeArrowheads="1"/>
              </p:cNvSpPr>
              <p:nvPr/>
            </p:nvSpPr>
            <p:spPr bwMode="auto">
              <a:xfrm>
                <a:off x="1468437" y="4850065"/>
                <a:ext cx="290353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zh-CN" altLang="en-US" sz="28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点击添加标题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1493696" y="1505889"/>
              <a:ext cx="2945747" cy="1265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精益求精，拒接平庸的设计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752554" y="1505889"/>
              <a:ext cx="2962184" cy="1265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精益求精，拒接平庸的设计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98262" y="4826581"/>
              <a:ext cx="2962183" cy="1265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精益求精，拒接平庸的设计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685089" y="4826581"/>
              <a:ext cx="3029651" cy="1265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sz="1600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设计团队坚持</a:t>
              </a:r>
              <a:r>
                <a:rPr lang="zh-CN" altLang="en-US" kern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精益求精，拒接平庸的设计</a:t>
              </a:r>
              <a:r>
                <a:rPr lang="zh-CN" altLang="en-US" kern="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</a:t>
              </a:r>
              <a:endPara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b="6493"/>
          <a:stretch>
            <a:fillRect/>
          </a:stretch>
        </p:blipFill>
        <p:spPr>
          <a:xfrm>
            <a:off x="1" y="582166"/>
            <a:ext cx="12191999" cy="627583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-24063"/>
            <a:ext cx="12181790" cy="6882063"/>
          </a:xfrm>
          <a:prstGeom prst="rect">
            <a:avLst/>
          </a:prstGeom>
          <a:solidFill>
            <a:schemeClr val="bg1">
              <a:lumMod val="5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03809" y="3720083"/>
            <a:ext cx="7597775" cy="1101891"/>
          </a:xfrm>
          <a:prstGeom prst="rect">
            <a:avLst/>
          </a:prstGeom>
          <a:solidFill>
            <a:srgbClr val="6B9026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THANK    YOU</a:t>
            </a:r>
            <a:endParaRPr lang="zh-CN" altLang="en-US" sz="6600" dirty="0">
              <a:latin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演界网 作品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51PPT</a:t>
            </a:r>
            <a:r>
              <a:rPr lang="zh-CN" altLang="en-US" dirty="0" smtClean="0"/>
              <a:t>模板网   </a:t>
            </a:r>
            <a:r>
              <a:rPr lang="en-US" altLang="zh-CN" dirty="0" smtClean="0">
                <a:hlinkClick r:id="rId2"/>
              </a:rPr>
              <a:t>www.51pptmoban.com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整理发布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5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 flipH="1">
            <a:off x="5571534" y="-181729"/>
            <a:ext cx="6307321" cy="4323545"/>
          </a:xfrm>
          <a:prstGeom prst="rect">
            <a:avLst/>
          </a:prstGeom>
        </p:spPr>
      </p:pic>
      <p:sp>
        <p:nvSpPr>
          <p:cNvPr id="7" name="直角三角形 6"/>
          <p:cNvSpPr/>
          <p:nvPr/>
        </p:nvSpPr>
        <p:spPr>
          <a:xfrm rot="5400000">
            <a:off x="-66675" y="66675"/>
            <a:ext cx="6629400" cy="6496050"/>
          </a:xfrm>
          <a:prstGeom prst="rtTriangle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609170"/>
            <a:ext cx="12192000" cy="324883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6466" y="1433490"/>
            <a:ext cx="1697037" cy="765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47737" y="2168525"/>
            <a:ext cx="1333759" cy="50355"/>
            <a:chOff x="947738" y="2168525"/>
            <a:chExt cx="1828800" cy="69045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947738" y="2168525"/>
              <a:ext cx="1828800" cy="0"/>
            </a:xfrm>
            <a:prstGeom prst="line">
              <a:avLst/>
            </a:prstGeom>
            <a:ln>
              <a:solidFill>
                <a:srgbClr val="D5D8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947738" y="2237570"/>
              <a:ext cx="1828800" cy="0"/>
            </a:xfrm>
            <a:prstGeom prst="line">
              <a:avLst/>
            </a:prstGeom>
            <a:ln>
              <a:solidFill>
                <a:srgbClr val="D5D8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851188" y="2997200"/>
            <a:ext cx="10510338" cy="3407355"/>
            <a:chOff x="851188" y="2997200"/>
            <a:chExt cx="10510338" cy="3407355"/>
          </a:xfrm>
        </p:grpSpPr>
        <p:grpSp>
          <p:nvGrpSpPr>
            <p:cNvPr id="18" name="组合 17"/>
            <p:cNvGrpSpPr/>
            <p:nvPr/>
          </p:nvGrpSpPr>
          <p:grpSpPr>
            <a:xfrm>
              <a:off x="851188" y="2997200"/>
              <a:ext cx="2308666" cy="3407355"/>
              <a:chOff x="768538" y="2997200"/>
              <a:chExt cx="2308666" cy="3407355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290241" y="2997200"/>
                <a:ext cx="1265261" cy="1265261"/>
                <a:chOff x="1290241" y="2997200"/>
                <a:chExt cx="1265261" cy="1265261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1290241" y="2997200"/>
                  <a:ext cx="1265261" cy="1265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B90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7" name="组合 106"/>
                <p:cNvGrpSpPr/>
                <p:nvPr/>
              </p:nvGrpSpPr>
              <p:grpSpPr>
                <a:xfrm flipH="1">
                  <a:off x="1637110" y="3340156"/>
                  <a:ext cx="571523" cy="579349"/>
                  <a:chOff x="9363075" y="4967288"/>
                  <a:chExt cx="463551" cy="469900"/>
                </a:xfrm>
                <a:solidFill>
                  <a:srgbClr val="A7A8A9"/>
                </a:solidFill>
              </p:grpSpPr>
              <p:sp>
                <p:nvSpPr>
                  <p:cNvPr id="108" name="Freeform 22"/>
                  <p:cNvSpPr/>
                  <p:nvPr/>
                </p:nvSpPr>
                <p:spPr bwMode="auto">
                  <a:xfrm>
                    <a:off x="9371013" y="5280025"/>
                    <a:ext cx="158750" cy="150813"/>
                  </a:xfrm>
                  <a:custGeom>
                    <a:avLst/>
                    <a:gdLst>
                      <a:gd name="T0" fmla="*/ 14 w 100"/>
                      <a:gd name="T1" fmla="*/ 95 h 95"/>
                      <a:gd name="T2" fmla="*/ 0 w 100"/>
                      <a:gd name="T3" fmla="*/ 80 h 95"/>
                      <a:gd name="T4" fmla="*/ 85 w 100"/>
                      <a:gd name="T5" fmla="*/ 0 h 95"/>
                      <a:gd name="T6" fmla="*/ 100 w 100"/>
                      <a:gd name="T7" fmla="*/ 14 h 95"/>
                      <a:gd name="T8" fmla="*/ 14 w 100"/>
                      <a:gd name="T9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00" h="95">
                        <a:moveTo>
                          <a:pt x="14" y="95"/>
                        </a:moveTo>
                        <a:lnTo>
                          <a:pt x="0" y="80"/>
                        </a:lnTo>
                        <a:lnTo>
                          <a:pt x="85" y="0"/>
                        </a:lnTo>
                        <a:lnTo>
                          <a:pt x="100" y="14"/>
                        </a:lnTo>
                        <a:lnTo>
                          <a:pt x="14" y="9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Freeform 23"/>
                  <p:cNvSpPr>
                    <a:spLocks noEditPoints="1"/>
                  </p:cNvSpPr>
                  <p:nvPr/>
                </p:nvSpPr>
                <p:spPr bwMode="auto">
                  <a:xfrm>
                    <a:off x="9486900" y="5200650"/>
                    <a:ext cx="120650" cy="120650"/>
                  </a:xfrm>
                  <a:custGeom>
                    <a:avLst/>
                    <a:gdLst>
                      <a:gd name="T0" fmla="*/ 16 w 32"/>
                      <a:gd name="T1" fmla="*/ 32 h 32"/>
                      <a:gd name="T2" fmla="*/ 0 w 32"/>
                      <a:gd name="T3" fmla="*/ 16 h 32"/>
                      <a:gd name="T4" fmla="*/ 16 w 32"/>
                      <a:gd name="T5" fmla="*/ 0 h 32"/>
                      <a:gd name="T6" fmla="*/ 32 w 32"/>
                      <a:gd name="T7" fmla="*/ 16 h 32"/>
                      <a:gd name="T8" fmla="*/ 16 w 32"/>
                      <a:gd name="T9" fmla="*/ 32 h 32"/>
                      <a:gd name="T10" fmla="*/ 16 w 32"/>
                      <a:gd name="T11" fmla="*/ 8 h 32"/>
                      <a:gd name="T12" fmla="*/ 8 w 32"/>
                      <a:gd name="T13" fmla="*/ 16 h 32"/>
                      <a:gd name="T14" fmla="*/ 16 w 32"/>
                      <a:gd name="T15" fmla="*/ 24 h 32"/>
                      <a:gd name="T16" fmla="*/ 24 w 32"/>
                      <a:gd name="T17" fmla="*/ 16 h 32"/>
                      <a:gd name="T18" fmla="*/ 16 w 32"/>
                      <a:gd name="T19" fmla="*/ 8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2" h="32">
                        <a:moveTo>
                          <a:pt x="16" y="32"/>
                        </a:moveTo>
                        <a:cubicBezTo>
                          <a:pt x="7" y="32"/>
                          <a:pt x="0" y="25"/>
                          <a:pt x="0" y="16"/>
                        </a:cubicBezTo>
                        <a:cubicBezTo>
                          <a:pt x="0" y="7"/>
                          <a:pt x="7" y="0"/>
                          <a:pt x="16" y="0"/>
                        </a:cubicBezTo>
                        <a:cubicBezTo>
                          <a:pt x="25" y="0"/>
                          <a:pt x="32" y="7"/>
                          <a:pt x="32" y="16"/>
                        </a:cubicBezTo>
                        <a:cubicBezTo>
                          <a:pt x="32" y="25"/>
                          <a:pt x="25" y="32"/>
                          <a:pt x="16" y="32"/>
                        </a:cubicBezTo>
                        <a:moveTo>
                          <a:pt x="16" y="8"/>
                        </a:moveTo>
                        <a:cubicBezTo>
                          <a:pt x="12" y="8"/>
                          <a:pt x="8" y="12"/>
                          <a:pt x="8" y="16"/>
                        </a:cubicBezTo>
                        <a:cubicBezTo>
                          <a:pt x="8" y="20"/>
                          <a:pt x="12" y="24"/>
                          <a:pt x="16" y="24"/>
                        </a:cubicBezTo>
                        <a:cubicBezTo>
                          <a:pt x="20" y="24"/>
                          <a:pt x="24" y="20"/>
                          <a:pt x="24" y="16"/>
                        </a:cubicBezTo>
                        <a:cubicBezTo>
                          <a:pt x="24" y="12"/>
                          <a:pt x="20" y="8"/>
                          <a:pt x="16" y="8"/>
                        </a:cubicBezTo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Freeform 24"/>
                  <p:cNvSpPr>
                    <a:spLocks noEditPoints="1"/>
                  </p:cNvSpPr>
                  <p:nvPr/>
                </p:nvSpPr>
                <p:spPr bwMode="auto">
                  <a:xfrm>
                    <a:off x="9577388" y="4967288"/>
                    <a:ext cx="249238" cy="249238"/>
                  </a:xfrm>
                  <a:custGeom>
                    <a:avLst/>
                    <a:gdLst>
                      <a:gd name="T0" fmla="*/ 32 w 66"/>
                      <a:gd name="T1" fmla="*/ 66 h 66"/>
                      <a:gd name="T2" fmla="*/ 9 w 66"/>
                      <a:gd name="T3" fmla="*/ 57 h 66"/>
                      <a:gd name="T4" fmla="*/ 0 w 66"/>
                      <a:gd name="T5" fmla="*/ 34 h 66"/>
                      <a:gd name="T6" fmla="*/ 9 w 66"/>
                      <a:gd name="T7" fmla="*/ 11 h 66"/>
                      <a:gd name="T8" fmla="*/ 20 w 66"/>
                      <a:gd name="T9" fmla="*/ 0 h 66"/>
                      <a:gd name="T10" fmla="*/ 66 w 66"/>
                      <a:gd name="T11" fmla="*/ 46 h 66"/>
                      <a:gd name="T12" fmla="*/ 55 w 66"/>
                      <a:gd name="T13" fmla="*/ 57 h 66"/>
                      <a:gd name="T14" fmla="*/ 32 w 66"/>
                      <a:gd name="T15" fmla="*/ 66 h 66"/>
                      <a:gd name="T16" fmla="*/ 20 w 66"/>
                      <a:gd name="T17" fmla="*/ 12 h 66"/>
                      <a:gd name="T18" fmla="*/ 15 w 66"/>
                      <a:gd name="T19" fmla="*/ 17 h 66"/>
                      <a:gd name="T20" fmla="*/ 8 w 66"/>
                      <a:gd name="T21" fmla="*/ 34 h 66"/>
                      <a:gd name="T22" fmla="*/ 15 w 66"/>
                      <a:gd name="T23" fmla="*/ 51 h 66"/>
                      <a:gd name="T24" fmla="*/ 32 w 66"/>
                      <a:gd name="T25" fmla="*/ 58 h 66"/>
                      <a:gd name="T26" fmla="*/ 49 w 66"/>
                      <a:gd name="T27" fmla="*/ 51 h 66"/>
                      <a:gd name="T28" fmla="*/ 54 w 66"/>
                      <a:gd name="T29" fmla="*/ 46 h 66"/>
                      <a:gd name="T30" fmla="*/ 20 w 66"/>
                      <a:gd name="T31" fmla="*/ 12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66" h="66">
                        <a:moveTo>
                          <a:pt x="32" y="66"/>
                        </a:moveTo>
                        <a:cubicBezTo>
                          <a:pt x="23" y="66"/>
                          <a:pt x="15" y="63"/>
                          <a:pt x="9" y="57"/>
                        </a:cubicBezTo>
                        <a:cubicBezTo>
                          <a:pt x="3" y="51"/>
                          <a:pt x="0" y="43"/>
                          <a:pt x="0" y="34"/>
                        </a:cubicBezTo>
                        <a:cubicBezTo>
                          <a:pt x="0" y="25"/>
                          <a:pt x="3" y="17"/>
                          <a:pt x="9" y="11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66" y="46"/>
                          <a:pt x="66" y="46"/>
                          <a:pt x="66" y="46"/>
                        </a:cubicBezTo>
                        <a:cubicBezTo>
                          <a:pt x="55" y="57"/>
                          <a:pt x="55" y="57"/>
                          <a:pt x="55" y="57"/>
                        </a:cubicBezTo>
                        <a:cubicBezTo>
                          <a:pt x="49" y="63"/>
                          <a:pt x="41" y="66"/>
                          <a:pt x="32" y="66"/>
                        </a:cubicBezTo>
                        <a:moveTo>
                          <a:pt x="20" y="12"/>
                        </a:moveTo>
                        <a:cubicBezTo>
                          <a:pt x="15" y="17"/>
                          <a:pt x="15" y="17"/>
                          <a:pt x="15" y="17"/>
                        </a:cubicBezTo>
                        <a:cubicBezTo>
                          <a:pt x="10" y="22"/>
                          <a:pt x="8" y="28"/>
                          <a:pt x="8" y="34"/>
                        </a:cubicBezTo>
                        <a:cubicBezTo>
                          <a:pt x="8" y="40"/>
                          <a:pt x="10" y="46"/>
                          <a:pt x="15" y="51"/>
                        </a:cubicBezTo>
                        <a:cubicBezTo>
                          <a:pt x="20" y="56"/>
                          <a:pt x="26" y="58"/>
                          <a:pt x="32" y="58"/>
                        </a:cubicBezTo>
                        <a:cubicBezTo>
                          <a:pt x="38" y="58"/>
                          <a:pt x="44" y="56"/>
                          <a:pt x="49" y="51"/>
                        </a:cubicBezTo>
                        <a:cubicBezTo>
                          <a:pt x="54" y="46"/>
                          <a:pt x="54" y="46"/>
                          <a:pt x="54" y="46"/>
                        </a:cubicBezTo>
                        <a:lnTo>
                          <a:pt x="20" y="12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" name="Freeform 25"/>
                  <p:cNvSpPr/>
                  <p:nvPr/>
                </p:nvSpPr>
                <p:spPr bwMode="auto">
                  <a:xfrm>
                    <a:off x="9363075" y="5065713"/>
                    <a:ext cx="365125" cy="371475"/>
                  </a:xfrm>
                  <a:custGeom>
                    <a:avLst/>
                    <a:gdLst>
                      <a:gd name="T0" fmla="*/ 0 w 230"/>
                      <a:gd name="T1" fmla="*/ 234 h 234"/>
                      <a:gd name="T2" fmla="*/ 22 w 230"/>
                      <a:gd name="T3" fmla="*/ 49 h 234"/>
                      <a:gd name="T4" fmla="*/ 112 w 230"/>
                      <a:gd name="T5" fmla="*/ 0 h 234"/>
                      <a:gd name="T6" fmla="*/ 121 w 230"/>
                      <a:gd name="T7" fmla="*/ 16 h 234"/>
                      <a:gd name="T8" fmla="*/ 41 w 230"/>
                      <a:gd name="T9" fmla="*/ 61 h 234"/>
                      <a:gd name="T10" fmla="*/ 24 w 230"/>
                      <a:gd name="T11" fmla="*/ 211 h 234"/>
                      <a:gd name="T12" fmla="*/ 185 w 230"/>
                      <a:gd name="T13" fmla="*/ 180 h 234"/>
                      <a:gd name="T14" fmla="*/ 211 w 230"/>
                      <a:gd name="T15" fmla="*/ 111 h 234"/>
                      <a:gd name="T16" fmla="*/ 230 w 230"/>
                      <a:gd name="T17" fmla="*/ 116 h 234"/>
                      <a:gd name="T18" fmla="*/ 199 w 230"/>
                      <a:gd name="T19" fmla="*/ 199 h 234"/>
                      <a:gd name="T20" fmla="*/ 0 w 230"/>
                      <a:gd name="T21" fmla="*/ 234 h 2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30" h="234">
                        <a:moveTo>
                          <a:pt x="0" y="234"/>
                        </a:moveTo>
                        <a:lnTo>
                          <a:pt x="22" y="49"/>
                        </a:lnTo>
                        <a:lnTo>
                          <a:pt x="112" y="0"/>
                        </a:lnTo>
                        <a:lnTo>
                          <a:pt x="121" y="16"/>
                        </a:lnTo>
                        <a:lnTo>
                          <a:pt x="41" y="61"/>
                        </a:lnTo>
                        <a:lnTo>
                          <a:pt x="24" y="211"/>
                        </a:lnTo>
                        <a:lnTo>
                          <a:pt x="185" y="180"/>
                        </a:lnTo>
                        <a:lnTo>
                          <a:pt x="211" y="111"/>
                        </a:lnTo>
                        <a:lnTo>
                          <a:pt x="230" y="116"/>
                        </a:lnTo>
                        <a:lnTo>
                          <a:pt x="199" y="199"/>
                        </a:lnTo>
                        <a:lnTo>
                          <a:pt x="0" y="234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" name="组合 10"/>
              <p:cNvGrpSpPr/>
              <p:nvPr/>
            </p:nvGrpSpPr>
            <p:grpSpPr>
              <a:xfrm>
                <a:off x="768538" y="4281164"/>
                <a:ext cx="2308666" cy="2123391"/>
                <a:chOff x="790068" y="4356100"/>
                <a:chExt cx="2308666" cy="2123391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790068" y="4356100"/>
                  <a:ext cx="2308666" cy="48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4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790068" y="4937074"/>
                  <a:ext cx="2308666" cy="15424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ts val="2300"/>
                    </a:lnSpc>
                  </a:pPr>
                  <a:r>
                    <a:rPr lang="zh-CN" altLang="en-US" sz="1600" kern="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</a:t>
                  </a:r>
                  <a:r>
                    <a:rPr lang="zh-CN" altLang="en-US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顶尖的</a:t>
                  </a:r>
                  <a:r>
                    <a:rPr lang="en-US" altLang="zh-CN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设计团队，坚持精益求精，拒接平庸的设计理念。帮您实现精致、美观、动感的</a:t>
                  </a:r>
                  <a:r>
                    <a:rPr lang="en-US" altLang="zh-CN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600" kern="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6676263" y="2997200"/>
              <a:ext cx="1265261" cy="1265261"/>
              <a:chOff x="6924258" y="2997200"/>
              <a:chExt cx="1265261" cy="1265261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6924258" y="2997200"/>
                <a:ext cx="1265261" cy="1265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B90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7276021" y="3358749"/>
                <a:ext cx="561735" cy="542162"/>
                <a:chOff x="11834813" y="3744913"/>
                <a:chExt cx="455613" cy="439738"/>
              </a:xfrm>
              <a:solidFill>
                <a:srgbClr val="A7A8A9"/>
              </a:solidFill>
            </p:grpSpPr>
            <p:sp>
              <p:nvSpPr>
                <p:cNvPr id="64" name="Freeform 11"/>
                <p:cNvSpPr/>
                <p:nvPr/>
              </p:nvSpPr>
              <p:spPr bwMode="auto">
                <a:xfrm>
                  <a:off x="11834813" y="3763963"/>
                  <a:ext cx="455613" cy="300038"/>
                </a:xfrm>
                <a:custGeom>
                  <a:avLst/>
                  <a:gdLst>
                    <a:gd name="T0" fmla="*/ 263 w 287"/>
                    <a:gd name="T1" fmla="*/ 189 h 189"/>
                    <a:gd name="T2" fmla="*/ 78 w 287"/>
                    <a:gd name="T3" fmla="*/ 189 h 189"/>
                    <a:gd name="T4" fmla="*/ 31 w 287"/>
                    <a:gd name="T5" fmla="*/ 18 h 189"/>
                    <a:gd name="T6" fmla="*/ 0 w 287"/>
                    <a:gd name="T7" fmla="*/ 18 h 189"/>
                    <a:gd name="T8" fmla="*/ 0 w 287"/>
                    <a:gd name="T9" fmla="*/ 0 h 189"/>
                    <a:gd name="T10" fmla="*/ 45 w 287"/>
                    <a:gd name="T11" fmla="*/ 0 h 189"/>
                    <a:gd name="T12" fmla="*/ 92 w 287"/>
                    <a:gd name="T13" fmla="*/ 170 h 189"/>
                    <a:gd name="T14" fmla="*/ 249 w 287"/>
                    <a:gd name="T15" fmla="*/ 170 h 189"/>
                    <a:gd name="T16" fmla="*/ 263 w 287"/>
                    <a:gd name="T17" fmla="*/ 85 h 189"/>
                    <a:gd name="T18" fmla="*/ 114 w 287"/>
                    <a:gd name="T19" fmla="*/ 85 h 189"/>
                    <a:gd name="T20" fmla="*/ 114 w 287"/>
                    <a:gd name="T21" fmla="*/ 66 h 189"/>
                    <a:gd name="T22" fmla="*/ 287 w 287"/>
                    <a:gd name="T23" fmla="*/ 66 h 189"/>
                    <a:gd name="T24" fmla="*/ 263 w 287"/>
                    <a:gd name="T25" fmla="*/ 189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87" h="189">
                      <a:moveTo>
                        <a:pt x="263" y="189"/>
                      </a:moveTo>
                      <a:lnTo>
                        <a:pt x="78" y="189"/>
                      </a:lnTo>
                      <a:lnTo>
                        <a:pt x="31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45" y="0"/>
                      </a:lnTo>
                      <a:lnTo>
                        <a:pt x="92" y="170"/>
                      </a:lnTo>
                      <a:lnTo>
                        <a:pt x="249" y="170"/>
                      </a:lnTo>
                      <a:lnTo>
                        <a:pt x="263" y="85"/>
                      </a:lnTo>
                      <a:lnTo>
                        <a:pt x="114" y="85"/>
                      </a:lnTo>
                      <a:lnTo>
                        <a:pt x="114" y="66"/>
                      </a:lnTo>
                      <a:lnTo>
                        <a:pt x="287" y="66"/>
                      </a:lnTo>
                      <a:lnTo>
                        <a:pt x="263" y="189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5" name="Freeform 12"/>
                <p:cNvSpPr>
                  <a:spLocks noEditPoints="1"/>
                </p:cNvSpPr>
                <p:nvPr/>
              </p:nvSpPr>
              <p:spPr bwMode="auto">
                <a:xfrm>
                  <a:off x="11955463" y="4094163"/>
                  <a:ext cx="90488" cy="90488"/>
                </a:xfrm>
                <a:custGeom>
                  <a:avLst/>
                  <a:gdLst>
                    <a:gd name="T0" fmla="*/ 12 w 24"/>
                    <a:gd name="T1" fmla="*/ 24 h 24"/>
                    <a:gd name="T2" fmla="*/ 0 w 24"/>
                    <a:gd name="T3" fmla="*/ 12 h 24"/>
                    <a:gd name="T4" fmla="*/ 12 w 24"/>
                    <a:gd name="T5" fmla="*/ 0 h 24"/>
                    <a:gd name="T6" fmla="*/ 24 w 24"/>
                    <a:gd name="T7" fmla="*/ 12 h 24"/>
                    <a:gd name="T8" fmla="*/ 12 w 24"/>
                    <a:gd name="T9" fmla="*/ 24 h 24"/>
                    <a:gd name="T10" fmla="*/ 12 w 24"/>
                    <a:gd name="T11" fmla="*/ 8 h 24"/>
                    <a:gd name="T12" fmla="*/ 8 w 24"/>
                    <a:gd name="T13" fmla="*/ 12 h 24"/>
                    <a:gd name="T14" fmla="*/ 12 w 24"/>
                    <a:gd name="T15" fmla="*/ 16 h 24"/>
                    <a:gd name="T16" fmla="*/ 16 w 24"/>
                    <a:gd name="T17" fmla="*/ 12 h 24"/>
                    <a:gd name="T18" fmla="*/ 12 w 24"/>
                    <a:gd name="T19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4">
                      <a:moveTo>
                        <a:pt x="12" y="24"/>
                      </a:moveTo>
                      <a:cubicBezTo>
                        <a:pt x="5" y="24"/>
                        <a:pt x="0" y="19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9" y="0"/>
                        <a:pt x="24" y="5"/>
                        <a:pt x="24" y="12"/>
                      </a:cubicBezTo>
                      <a:cubicBezTo>
                        <a:pt x="24" y="19"/>
                        <a:pt x="19" y="24"/>
                        <a:pt x="12" y="24"/>
                      </a:cubicBezTo>
                      <a:moveTo>
                        <a:pt x="12" y="8"/>
                      </a:moveTo>
                      <a:cubicBezTo>
                        <a:pt x="10" y="8"/>
                        <a:pt x="8" y="10"/>
                        <a:pt x="8" y="12"/>
                      </a:cubicBezTo>
                      <a:cubicBezTo>
                        <a:pt x="8" y="14"/>
                        <a:pt x="10" y="16"/>
                        <a:pt x="12" y="16"/>
                      </a:cubicBezTo>
                      <a:cubicBezTo>
                        <a:pt x="14" y="16"/>
                        <a:pt x="16" y="14"/>
                        <a:pt x="16" y="12"/>
                      </a:cubicBezTo>
                      <a:cubicBezTo>
                        <a:pt x="16" y="10"/>
                        <a:pt x="14" y="8"/>
                        <a:pt x="12" y="8"/>
                      </a:cubicBezTo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12150725" y="4094163"/>
                  <a:ext cx="90488" cy="90488"/>
                </a:xfrm>
                <a:custGeom>
                  <a:avLst/>
                  <a:gdLst>
                    <a:gd name="T0" fmla="*/ 12 w 24"/>
                    <a:gd name="T1" fmla="*/ 24 h 24"/>
                    <a:gd name="T2" fmla="*/ 0 w 24"/>
                    <a:gd name="T3" fmla="*/ 12 h 24"/>
                    <a:gd name="T4" fmla="*/ 12 w 24"/>
                    <a:gd name="T5" fmla="*/ 0 h 24"/>
                    <a:gd name="T6" fmla="*/ 24 w 24"/>
                    <a:gd name="T7" fmla="*/ 12 h 24"/>
                    <a:gd name="T8" fmla="*/ 12 w 24"/>
                    <a:gd name="T9" fmla="*/ 24 h 24"/>
                    <a:gd name="T10" fmla="*/ 12 w 24"/>
                    <a:gd name="T11" fmla="*/ 8 h 24"/>
                    <a:gd name="T12" fmla="*/ 8 w 24"/>
                    <a:gd name="T13" fmla="*/ 12 h 24"/>
                    <a:gd name="T14" fmla="*/ 12 w 24"/>
                    <a:gd name="T15" fmla="*/ 16 h 24"/>
                    <a:gd name="T16" fmla="*/ 16 w 24"/>
                    <a:gd name="T17" fmla="*/ 12 h 24"/>
                    <a:gd name="T18" fmla="*/ 12 w 24"/>
                    <a:gd name="T19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4" h="24">
                      <a:moveTo>
                        <a:pt x="12" y="24"/>
                      </a:moveTo>
                      <a:cubicBezTo>
                        <a:pt x="5" y="24"/>
                        <a:pt x="0" y="19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19" y="0"/>
                        <a:pt x="24" y="5"/>
                        <a:pt x="24" y="12"/>
                      </a:cubicBezTo>
                      <a:cubicBezTo>
                        <a:pt x="24" y="19"/>
                        <a:pt x="19" y="24"/>
                        <a:pt x="12" y="24"/>
                      </a:cubicBezTo>
                      <a:moveTo>
                        <a:pt x="12" y="8"/>
                      </a:moveTo>
                      <a:cubicBezTo>
                        <a:pt x="10" y="8"/>
                        <a:pt x="8" y="10"/>
                        <a:pt x="8" y="12"/>
                      </a:cubicBezTo>
                      <a:cubicBezTo>
                        <a:pt x="8" y="14"/>
                        <a:pt x="10" y="16"/>
                        <a:pt x="12" y="16"/>
                      </a:cubicBezTo>
                      <a:cubicBezTo>
                        <a:pt x="14" y="16"/>
                        <a:pt x="16" y="14"/>
                        <a:pt x="16" y="12"/>
                      </a:cubicBezTo>
                      <a:cubicBezTo>
                        <a:pt x="16" y="10"/>
                        <a:pt x="14" y="8"/>
                        <a:pt x="12" y="8"/>
                      </a:cubicBezTo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7" name="Rectangle 14"/>
                <p:cNvSpPr>
                  <a:spLocks noChangeArrowheads="1"/>
                </p:cNvSpPr>
                <p:nvPr/>
              </p:nvSpPr>
              <p:spPr bwMode="auto">
                <a:xfrm>
                  <a:off x="12045950" y="3929063"/>
                  <a:ext cx="30163" cy="74613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5"/>
                <p:cNvSpPr>
                  <a:spLocks noChangeArrowheads="1"/>
                </p:cNvSpPr>
                <p:nvPr/>
              </p:nvSpPr>
              <p:spPr bwMode="auto">
                <a:xfrm>
                  <a:off x="12136438" y="3929063"/>
                  <a:ext cx="30163" cy="74613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16"/>
                <p:cNvSpPr/>
                <p:nvPr/>
              </p:nvSpPr>
              <p:spPr bwMode="auto">
                <a:xfrm>
                  <a:off x="12015788" y="3763963"/>
                  <a:ext cx="107950" cy="74613"/>
                </a:xfrm>
                <a:custGeom>
                  <a:avLst/>
                  <a:gdLst>
                    <a:gd name="T0" fmla="*/ 19 w 68"/>
                    <a:gd name="T1" fmla="*/ 47 h 47"/>
                    <a:gd name="T2" fmla="*/ 0 w 68"/>
                    <a:gd name="T3" fmla="*/ 47 h 47"/>
                    <a:gd name="T4" fmla="*/ 0 w 68"/>
                    <a:gd name="T5" fmla="*/ 21 h 47"/>
                    <a:gd name="T6" fmla="*/ 64 w 68"/>
                    <a:gd name="T7" fmla="*/ 0 h 47"/>
                    <a:gd name="T8" fmla="*/ 68 w 68"/>
                    <a:gd name="T9" fmla="*/ 18 h 47"/>
                    <a:gd name="T10" fmla="*/ 19 w 68"/>
                    <a:gd name="T11" fmla="*/ 35 h 47"/>
                    <a:gd name="T12" fmla="*/ 19 w 68"/>
                    <a:gd name="T13" fmla="*/ 4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47">
                      <a:moveTo>
                        <a:pt x="19" y="47"/>
                      </a:moveTo>
                      <a:lnTo>
                        <a:pt x="0" y="47"/>
                      </a:lnTo>
                      <a:lnTo>
                        <a:pt x="0" y="21"/>
                      </a:lnTo>
                      <a:lnTo>
                        <a:pt x="64" y="0"/>
                      </a:lnTo>
                      <a:lnTo>
                        <a:pt x="68" y="18"/>
                      </a:lnTo>
                      <a:lnTo>
                        <a:pt x="19" y="35"/>
                      </a:lnTo>
                      <a:lnTo>
                        <a:pt x="19" y="47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17"/>
                <p:cNvSpPr/>
                <p:nvPr/>
              </p:nvSpPr>
              <p:spPr bwMode="auto">
                <a:xfrm>
                  <a:off x="12106275" y="3744913"/>
                  <a:ext cx="149225" cy="93663"/>
                </a:xfrm>
                <a:custGeom>
                  <a:avLst/>
                  <a:gdLst>
                    <a:gd name="T0" fmla="*/ 94 w 94"/>
                    <a:gd name="T1" fmla="*/ 59 h 59"/>
                    <a:gd name="T2" fmla="*/ 75 w 94"/>
                    <a:gd name="T3" fmla="*/ 59 h 59"/>
                    <a:gd name="T4" fmla="*/ 75 w 94"/>
                    <a:gd name="T5" fmla="*/ 38 h 59"/>
                    <a:gd name="T6" fmla="*/ 19 w 94"/>
                    <a:gd name="T7" fmla="*/ 23 h 59"/>
                    <a:gd name="T8" fmla="*/ 19 w 94"/>
                    <a:gd name="T9" fmla="*/ 59 h 59"/>
                    <a:gd name="T10" fmla="*/ 0 w 94"/>
                    <a:gd name="T11" fmla="*/ 59 h 59"/>
                    <a:gd name="T12" fmla="*/ 0 w 94"/>
                    <a:gd name="T13" fmla="*/ 0 h 59"/>
                    <a:gd name="T14" fmla="*/ 94 w 94"/>
                    <a:gd name="T15" fmla="*/ 23 h 59"/>
                    <a:gd name="T16" fmla="*/ 94 w 94"/>
                    <a:gd name="T1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4" h="59">
                      <a:moveTo>
                        <a:pt x="94" y="59"/>
                      </a:moveTo>
                      <a:lnTo>
                        <a:pt x="75" y="59"/>
                      </a:lnTo>
                      <a:lnTo>
                        <a:pt x="75" y="38"/>
                      </a:lnTo>
                      <a:lnTo>
                        <a:pt x="19" y="23"/>
                      </a:lnTo>
                      <a:lnTo>
                        <a:pt x="19" y="59"/>
                      </a:lnTo>
                      <a:lnTo>
                        <a:pt x="0" y="59"/>
                      </a:lnTo>
                      <a:lnTo>
                        <a:pt x="0" y="0"/>
                      </a:lnTo>
                      <a:lnTo>
                        <a:pt x="94" y="23"/>
                      </a:lnTo>
                      <a:lnTo>
                        <a:pt x="94" y="59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" name="组合 56"/>
            <p:cNvGrpSpPr/>
            <p:nvPr/>
          </p:nvGrpSpPr>
          <p:grpSpPr>
            <a:xfrm>
              <a:off x="6318970" y="4281164"/>
              <a:ext cx="2308666" cy="2123391"/>
              <a:chOff x="790068" y="4356100"/>
              <a:chExt cx="2308666" cy="212339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90068" y="4356100"/>
                <a:ext cx="2308666" cy="4873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点击添加内容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90068" y="4937074"/>
                <a:ext cx="2308666" cy="15424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ts val="2300"/>
                  </a:lnSpc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</a:t>
                </a:r>
                <a:r>
                  <a:rPr lang="zh-CN" altLang="en-US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顶尖的</a:t>
                </a:r>
                <a:r>
                  <a:rPr lang="en-US" altLang="zh-CN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设计团队，坚持精益求精，拒接平庸的设计理念。帮您实现精致、美观、动感的</a:t>
                </a:r>
                <a:r>
                  <a:rPr lang="en-US" altLang="zh-CN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6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9575542" y="2997200"/>
              <a:ext cx="1265261" cy="1265261"/>
              <a:chOff x="9713808" y="2997200"/>
              <a:chExt cx="1265261" cy="1265261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9713808" y="2997200"/>
                <a:ext cx="1265261" cy="12652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6B90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>
                <a:off x="10053827" y="3337220"/>
                <a:ext cx="585223" cy="585221"/>
                <a:chOff x="13057188" y="3740150"/>
                <a:chExt cx="474663" cy="474663"/>
              </a:xfrm>
              <a:solidFill>
                <a:srgbClr val="A7A8A9"/>
              </a:solidFill>
            </p:grpSpPr>
            <p:sp>
              <p:nvSpPr>
                <p:cNvPr id="97" name="Freeform 18"/>
                <p:cNvSpPr/>
                <p:nvPr/>
              </p:nvSpPr>
              <p:spPr bwMode="auto">
                <a:xfrm>
                  <a:off x="13114338" y="4019550"/>
                  <a:ext cx="360363" cy="195263"/>
                </a:xfrm>
                <a:custGeom>
                  <a:avLst/>
                  <a:gdLst>
                    <a:gd name="T0" fmla="*/ 227 w 227"/>
                    <a:gd name="T1" fmla="*/ 123 h 123"/>
                    <a:gd name="T2" fmla="*/ 0 w 227"/>
                    <a:gd name="T3" fmla="*/ 123 h 123"/>
                    <a:gd name="T4" fmla="*/ 0 w 227"/>
                    <a:gd name="T5" fmla="*/ 0 h 123"/>
                    <a:gd name="T6" fmla="*/ 19 w 227"/>
                    <a:gd name="T7" fmla="*/ 0 h 123"/>
                    <a:gd name="T8" fmla="*/ 19 w 227"/>
                    <a:gd name="T9" fmla="*/ 104 h 123"/>
                    <a:gd name="T10" fmla="*/ 208 w 227"/>
                    <a:gd name="T11" fmla="*/ 104 h 123"/>
                    <a:gd name="T12" fmla="*/ 208 w 227"/>
                    <a:gd name="T13" fmla="*/ 0 h 123"/>
                    <a:gd name="T14" fmla="*/ 227 w 227"/>
                    <a:gd name="T15" fmla="*/ 0 h 123"/>
                    <a:gd name="T16" fmla="*/ 227 w 227"/>
                    <a:gd name="T17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7" h="123">
                      <a:moveTo>
                        <a:pt x="227" y="123"/>
                      </a:moveTo>
                      <a:lnTo>
                        <a:pt x="0" y="123"/>
                      </a:ln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19" y="104"/>
                      </a:lnTo>
                      <a:lnTo>
                        <a:pt x="208" y="104"/>
                      </a:lnTo>
                      <a:lnTo>
                        <a:pt x="208" y="0"/>
                      </a:lnTo>
                      <a:lnTo>
                        <a:pt x="227" y="0"/>
                      </a:lnTo>
                      <a:lnTo>
                        <a:pt x="227" y="123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8" name="Freeform 19"/>
                <p:cNvSpPr/>
                <p:nvPr/>
              </p:nvSpPr>
              <p:spPr bwMode="auto">
                <a:xfrm>
                  <a:off x="13057188" y="3740150"/>
                  <a:ext cx="474663" cy="274638"/>
                </a:xfrm>
                <a:custGeom>
                  <a:avLst/>
                  <a:gdLst>
                    <a:gd name="T0" fmla="*/ 284 w 299"/>
                    <a:gd name="T1" fmla="*/ 173 h 173"/>
                    <a:gd name="T2" fmla="*/ 149 w 299"/>
                    <a:gd name="T3" fmla="*/ 29 h 173"/>
                    <a:gd name="T4" fmla="*/ 14 w 299"/>
                    <a:gd name="T5" fmla="*/ 173 h 173"/>
                    <a:gd name="T6" fmla="*/ 0 w 299"/>
                    <a:gd name="T7" fmla="*/ 159 h 173"/>
                    <a:gd name="T8" fmla="*/ 149 w 299"/>
                    <a:gd name="T9" fmla="*/ 0 h 173"/>
                    <a:gd name="T10" fmla="*/ 299 w 299"/>
                    <a:gd name="T11" fmla="*/ 159 h 173"/>
                    <a:gd name="T12" fmla="*/ 284 w 299"/>
                    <a:gd name="T13" fmla="*/ 173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9" h="173">
                      <a:moveTo>
                        <a:pt x="284" y="173"/>
                      </a:moveTo>
                      <a:lnTo>
                        <a:pt x="149" y="29"/>
                      </a:lnTo>
                      <a:lnTo>
                        <a:pt x="14" y="173"/>
                      </a:lnTo>
                      <a:lnTo>
                        <a:pt x="0" y="159"/>
                      </a:lnTo>
                      <a:lnTo>
                        <a:pt x="149" y="0"/>
                      </a:lnTo>
                      <a:lnTo>
                        <a:pt x="299" y="159"/>
                      </a:lnTo>
                      <a:lnTo>
                        <a:pt x="284" y="173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20"/>
                <p:cNvSpPr/>
                <p:nvPr/>
              </p:nvSpPr>
              <p:spPr bwMode="auto">
                <a:xfrm>
                  <a:off x="13233400" y="4019550"/>
                  <a:ext cx="120650" cy="134938"/>
                </a:xfrm>
                <a:custGeom>
                  <a:avLst/>
                  <a:gdLst>
                    <a:gd name="T0" fmla="*/ 76 w 76"/>
                    <a:gd name="T1" fmla="*/ 85 h 85"/>
                    <a:gd name="T2" fmla="*/ 57 w 76"/>
                    <a:gd name="T3" fmla="*/ 85 h 85"/>
                    <a:gd name="T4" fmla="*/ 57 w 76"/>
                    <a:gd name="T5" fmla="*/ 19 h 85"/>
                    <a:gd name="T6" fmla="*/ 19 w 76"/>
                    <a:gd name="T7" fmla="*/ 19 h 85"/>
                    <a:gd name="T8" fmla="*/ 19 w 76"/>
                    <a:gd name="T9" fmla="*/ 85 h 85"/>
                    <a:gd name="T10" fmla="*/ 0 w 76"/>
                    <a:gd name="T11" fmla="*/ 85 h 85"/>
                    <a:gd name="T12" fmla="*/ 0 w 76"/>
                    <a:gd name="T13" fmla="*/ 0 h 85"/>
                    <a:gd name="T14" fmla="*/ 76 w 76"/>
                    <a:gd name="T15" fmla="*/ 0 h 85"/>
                    <a:gd name="T16" fmla="*/ 76 w 76"/>
                    <a:gd name="T17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6" h="85">
                      <a:moveTo>
                        <a:pt x="76" y="85"/>
                      </a:moveTo>
                      <a:lnTo>
                        <a:pt x="57" y="85"/>
                      </a:lnTo>
                      <a:lnTo>
                        <a:pt x="57" y="19"/>
                      </a:lnTo>
                      <a:lnTo>
                        <a:pt x="19" y="19"/>
                      </a:lnTo>
                      <a:lnTo>
                        <a:pt x="19" y="85"/>
                      </a:lnTo>
                      <a:lnTo>
                        <a:pt x="0" y="85"/>
                      </a:lnTo>
                      <a:lnTo>
                        <a:pt x="0" y="0"/>
                      </a:lnTo>
                      <a:lnTo>
                        <a:pt x="76" y="0"/>
                      </a:lnTo>
                      <a:lnTo>
                        <a:pt x="76" y="85"/>
                      </a:lnTo>
                      <a:close/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21"/>
                <p:cNvSpPr>
                  <a:spLocks noEditPoints="1"/>
                </p:cNvSpPr>
                <p:nvPr/>
              </p:nvSpPr>
              <p:spPr bwMode="auto">
                <a:xfrm>
                  <a:off x="13233400" y="3868738"/>
                  <a:ext cx="120650" cy="120650"/>
                </a:xfrm>
                <a:custGeom>
                  <a:avLst/>
                  <a:gdLst>
                    <a:gd name="T0" fmla="*/ 16 w 32"/>
                    <a:gd name="T1" fmla="*/ 32 h 32"/>
                    <a:gd name="T2" fmla="*/ 0 w 32"/>
                    <a:gd name="T3" fmla="*/ 16 h 32"/>
                    <a:gd name="T4" fmla="*/ 16 w 32"/>
                    <a:gd name="T5" fmla="*/ 0 h 32"/>
                    <a:gd name="T6" fmla="*/ 32 w 32"/>
                    <a:gd name="T7" fmla="*/ 16 h 32"/>
                    <a:gd name="T8" fmla="*/ 16 w 32"/>
                    <a:gd name="T9" fmla="*/ 32 h 32"/>
                    <a:gd name="T10" fmla="*/ 16 w 32"/>
                    <a:gd name="T11" fmla="*/ 8 h 32"/>
                    <a:gd name="T12" fmla="*/ 8 w 32"/>
                    <a:gd name="T13" fmla="*/ 16 h 32"/>
                    <a:gd name="T14" fmla="*/ 16 w 32"/>
                    <a:gd name="T15" fmla="*/ 24 h 32"/>
                    <a:gd name="T16" fmla="*/ 24 w 32"/>
                    <a:gd name="T17" fmla="*/ 16 h 32"/>
                    <a:gd name="T18" fmla="*/ 16 w 32"/>
                    <a:gd name="T19" fmla="*/ 8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2" h="32">
                      <a:moveTo>
                        <a:pt x="16" y="32"/>
                      </a:moveTo>
                      <a:cubicBezTo>
                        <a:pt x="7" y="32"/>
                        <a:pt x="0" y="25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5" y="0"/>
                        <a:pt x="32" y="7"/>
                        <a:pt x="32" y="16"/>
                      </a:cubicBezTo>
                      <a:cubicBezTo>
                        <a:pt x="32" y="25"/>
                        <a:pt x="25" y="32"/>
                        <a:pt x="16" y="32"/>
                      </a:cubicBezTo>
                      <a:moveTo>
                        <a:pt x="16" y="8"/>
                      </a:moveTo>
                      <a:cubicBezTo>
                        <a:pt x="12" y="8"/>
                        <a:pt x="8" y="12"/>
                        <a:pt x="8" y="16"/>
                      </a:cubicBezTo>
                      <a:cubicBezTo>
                        <a:pt x="8" y="20"/>
                        <a:pt x="12" y="24"/>
                        <a:pt x="16" y="24"/>
                      </a:cubicBezTo>
                      <a:cubicBezTo>
                        <a:pt x="20" y="24"/>
                        <a:pt x="24" y="20"/>
                        <a:pt x="24" y="16"/>
                      </a:cubicBezTo>
                      <a:cubicBezTo>
                        <a:pt x="24" y="12"/>
                        <a:pt x="20" y="8"/>
                        <a:pt x="16" y="8"/>
                      </a:cubicBezTo>
                    </a:path>
                  </a:pathLst>
                </a:custGeom>
                <a:solidFill>
                  <a:srgbClr val="6B90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" name="组合 59"/>
            <p:cNvGrpSpPr/>
            <p:nvPr/>
          </p:nvGrpSpPr>
          <p:grpSpPr>
            <a:xfrm>
              <a:off x="9052860" y="4281164"/>
              <a:ext cx="2308666" cy="2123391"/>
              <a:chOff x="790068" y="4356100"/>
              <a:chExt cx="2308666" cy="2123391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790068" y="4356100"/>
                <a:ext cx="2308666" cy="4873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点击添加内容</a:t>
                </a:r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sz="2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790068" y="4937074"/>
                <a:ext cx="2308666" cy="15424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ts val="2300"/>
                  </a:lnSpc>
                </a:pPr>
                <a:r>
                  <a:rPr lang="zh-CN" altLang="en-US" sz="16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拥有</a:t>
                </a:r>
                <a:r>
                  <a:rPr lang="zh-CN" altLang="en-US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顶尖的</a:t>
                </a:r>
                <a:r>
                  <a:rPr lang="en-US" altLang="zh-CN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设计团队，坚持精益求精，拒接平庸的设计理念。帮您实现精致、美观、动感的</a:t>
                </a:r>
                <a:r>
                  <a:rPr lang="en-US" altLang="zh-CN" sz="1600" kern="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600" kern="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设计</a:t>
                </a:r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3585079" y="3015903"/>
              <a:ext cx="2308666" cy="3388652"/>
              <a:chOff x="3623368" y="3015903"/>
              <a:chExt cx="2308666" cy="3388652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3623368" y="4281164"/>
                <a:ext cx="2308666" cy="2123391"/>
                <a:chOff x="790068" y="4356100"/>
                <a:chExt cx="2308666" cy="2123391"/>
              </a:xfrm>
            </p:grpSpPr>
            <p:sp>
              <p:nvSpPr>
                <p:cNvPr id="48" name="矩形 47"/>
                <p:cNvSpPr/>
                <p:nvPr/>
              </p:nvSpPr>
              <p:spPr>
                <a:xfrm>
                  <a:off x="790068" y="4356100"/>
                  <a:ext cx="2308666" cy="4873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24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sz="24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790068" y="4937074"/>
                  <a:ext cx="2308666" cy="154241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>
                    <a:lnSpc>
                      <a:spcPts val="2300"/>
                    </a:lnSpc>
                  </a:pPr>
                  <a:r>
                    <a:rPr lang="zh-CN" altLang="en-US" sz="1600" kern="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拥有</a:t>
                  </a:r>
                  <a:r>
                    <a:rPr lang="zh-CN" altLang="en-US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顶尖的</a:t>
                  </a:r>
                  <a:r>
                    <a:rPr lang="en-US" altLang="zh-CN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设计团队，坚持精益求精，拒接平庸的设计理念。帮您实现精致、美观、动感的</a:t>
                  </a:r>
                  <a:r>
                    <a:rPr lang="en-US" altLang="zh-CN" sz="1600" kern="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600" kern="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设计</a:t>
                  </a:r>
                  <a:endParaRPr lang="en-US" altLang="zh-CN" sz="16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098097" y="3015903"/>
                <a:ext cx="1265261" cy="1265261"/>
                <a:chOff x="4098097" y="3015903"/>
                <a:chExt cx="1265261" cy="1265261"/>
              </a:xfrm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4098097" y="3015903"/>
                  <a:ext cx="1265261" cy="1265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B902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49" name="组合 48"/>
                <p:cNvGrpSpPr/>
                <p:nvPr/>
              </p:nvGrpSpPr>
              <p:grpSpPr>
                <a:xfrm>
                  <a:off x="4496298" y="3328615"/>
                  <a:ext cx="518676" cy="593051"/>
                  <a:chOff x="11864975" y="2498725"/>
                  <a:chExt cx="420688" cy="481013"/>
                </a:xfrm>
                <a:solidFill>
                  <a:srgbClr val="AFB0B1"/>
                </a:solidFill>
              </p:grpSpPr>
              <p:sp>
                <p:nvSpPr>
                  <p:cNvPr id="50" name="Freeform 5"/>
                  <p:cNvSpPr/>
                  <p:nvPr/>
                </p:nvSpPr>
                <p:spPr bwMode="auto">
                  <a:xfrm>
                    <a:off x="11864975" y="2603500"/>
                    <a:ext cx="390525" cy="376238"/>
                  </a:xfrm>
                  <a:custGeom>
                    <a:avLst/>
                    <a:gdLst>
                      <a:gd name="T0" fmla="*/ 52 w 104"/>
                      <a:gd name="T1" fmla="*/ 100 h 100"/>
                      <a:gd name="T2" fmla="*/ 0 w 104"/>
                      <a:gd name="T3" fmla="*/ 48 h 100"/>
                      <a:gd name="T4" fmla="*/ 32 w 104"/>
                      <a:gd name="T5" fmla="*/ 0 h 100"/>
                      <a:gd name="T6" fmla="*/ 35 w 104"/>
                      <a:gd name="T7" fmla="*/ 7 h 100"/>
                      <a:gd name="T8" fmla="*/ 8 w 104"/>
                      <a:gd name="T9" fmla="*/ 48 h 100"/>
                      <a:gd name="T10" fmla="*/ 52 w 104"/>
                      <a:gd name="T11" fmla="*/ 92 h 100"/>
                      <a:gd name="T12" fmla="*/ 96 w 104"/>
                      <a:gd name="T13" fmla="*/ 52 h 100"/>
                      <a:gd name="T14" fmla="*/ 104 w 104"/>
                      <a:gd name="T15" fmla="*/ 52 h 100"/>
                      <a:gd name="T16" fmla="*/ 52 w 104"/>
                      <a:gd name="T17" fmla="*/ 10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04" h="100">
                        <a:moveTo>
                          <a:pt x="52" y="100"/>
                        </a:moveTo>
                        <a:cubicBezTo>
                          <a:pt x="23" y="100"/>
                          <a:pt x="0" y="77"/>
                          <a:pt x="0" y="48"/>
                        </a:cubicBezTo>
                        <a:cubicBezTo>
                          <a:pt x="0" y="27"/>
                          <a:pt x="13" y="8"/>
                          <a:pt x="32" y="0"/>
                        </a:cubicBezTo>
                        <a:cubicBezTo>
                          <a:pt x="35" y="7"/>
                          <a:pt x="35" y="7"/>
                          <a:pt x="35" y="7"/>
                        </a:cubicBezTo>
                        <a:cubicBezTo>
                          <a:pt x="19" y="14"/>
                          <a:pt x="8" y="30"/>
                          <a:pt x="8" y="48"/>
                        </a:cubicBezTo>
                        <a:cubicBezTo>
                          <a:pt x="8" y="72"/>
                          <a:pt x="28" y="92"/>
                          <a:pt x="52" y="92"/>
                        </a:cubicBezTo>
                        <a:cubicBezTo>
                          <a:pt x="75" y="92"/>
                          <a:pt x="94" y="74"/>
                          <a:pt x="96" y="52"/>
                        </a:cubicBezTo>
                        <a:cubicBezTo>
                          <a:pt x="104" y="52"/>
                          <a:pt x="104" y="52"/>
                          <a:pt x="104" y="52"/>
                        </a:cubicBezTo>
                        <a:cubicBezTo>
                          <a:pt x="102" y="79"/>
                          <a:pt x="79" y="100"/>
                          <a:pt x="52" y="100"/>
                        </a:cubicBezTo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6"/>
                  <p:cNvSpPr/>
                  <p:nvPr/>
                </p:nvSpPr>
                <p:spPr bwMode="auto">
                  <a:xfrm>
                    <a:off x="12123738" y="2603500"/>
                    <a:ext cx="131763" cy="166688"/>
                  </a:xfrm>
                  <a:custGeom>
                    <a:avLst/>
                    <a:gdLst>
                      <a:gd name="T0" fmla="*/ 27 w 35"/>
                      <a:gd name="T1" fmla="*/ 44 h 44"/>
                      <a:gd name="T2" fmla="*/ 0 w 35"/>
                      <a:gd name="T3" fmla="*/ 7 h 44"/>
                      <a:gd name="T4" fmla="*/ 3 w 35"/>
                      <a:gd name="T5" fmla="*/ 0 h 44"/>
                      <a:gd name="T6" fmla="*/ 35 w 35"/>
                      <a:gd name="T7" fmla="*/ 44 h 44"/>
                      <a:gd name="T8" fmla="*/ 27 w 35"/>
                      <a:gd name="T9" fmla="*/ 4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5" h="44">
                        <a:moveTo>
                          <a:pt x="27" y="44"/>
                        </a:moveTo>
                        <a:cubicBezTo>
                          <a:pt x="25" y="28"/>
                          <a:pt x="15" y="14"/>
                          <a:pt x="0" y="7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21" y="8"/>
                          <a:pt x="33" y="24"/>
                          <a:pt x="35" y="44"/>
                        </a:cubicBezTo>
                        <a:lnTo>
                          <a:pt x="27" y="44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7"/>
                  <p:cNvSpPr/>
                  <p:nvPr/>
                </p:nvSpPr>
                <p:spPr bwMode="auto">
                  <a:xfrm>
                    <a:off x="11969750" y="2498725"/>
                    <a:ext cx="180975" cy="134938"/>
                  </a:xfrm>
                  <a:custGeom>
                    <a:avLst/>
                    <a:gdLst>
                      <a:gd name="T0" fmla="*/ 86 w 114"/>
                      <a:gd name="T1" fmla="*/ 85 h 85"/>
                      <a:gd name="T2" fmla="*/ 67 w 114"/>
                      <a:gd name="T3" fmla="*/ 85 h 85"/>
                      <a:gd name="T4" fmla="*/ 67 w 114"/>
                      <a:gd name="T5" fmla="*/ 38 h 85"/>
                      <a:gd name="T6" fmla="*/ 95 w 114"/>
                      <a:gd name="T7" fmla="*/ 38 h 85"/>
                      <a:gd name="T8" fmla="*/ 95 w 114"/>
                      <a:gd name="T9" fmla="*/ 19 h 85"/>
                      <a:gd name="T10" fmla="*/ 19 w 114"/>
                      <a:gd name="T11" fmla="*/ 19 h 85"/>
                      <a:gd name="T12" fmla="*/ 19 w 114"/>
                      <a:gd name="T13" fmla="*/ 38 h 85"/>
                      <a:gd name="T14" fmla="*/ 48 w 114"/>
                      <a:gd name="T15" fmla="*/ 38 h 85"/>
                      <a:gd name="T16" fmla="*/ 48 w 114"/>
                      <a:gd name="T17" fmla="*/ 85 h 85"/>
                      <a:gd name="T18" fmla="*/ 29 w 114"/>
                      <a:gd name="T19" fmla="*/ 85 h 85"/>
                      <a:gd name="T20" fmla="*/ 29 w 114"/>
                      <a:gd name="T21" fmla="*/ 57 h 85"/>
                      <a:gd name="T22" fmla="*/ 0 w 114"/>
                      <a:gd name="T23" fmla="*/ 57 h 85"/>
                      <a:gd name="T24" fmla="*/ 0 w 114"/>
                      <a:gd name="T25" fmla="*/ 0 h 85"/>
                      <a:gd name="T26" fmla="*/ 114 w 114"/>
                      <a:gd name="T27" fmla="*/ 0 h 85"/>
                      <a:gd name="T28" fmla="*/ 114 w 114"/>
                      <a:gd name="T29" fmla="*/ 57 h 85"/>
                      <a:gd name="T30" fmla="*/ 86 w 114"/>
                      <a:gd name="T31" fmla="*/ 57 h 85"/>
                      <a:gd name="T32" fmla="*/ 86 w 114"/>
                      <a:gd name="T33" fmla="*/ 85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14" h="85">
                        <a:moveTo>
                          <a:pt x="86" y="85"/>
                        </a:moveTo>
                        <a:lnTo>
                          <a:pt x="67" y="85"/>
                        </a:lnTo>
                        <a:lnTo>
                          <a:pt x="67" y="38"/>
                        </a:lnTo>
                        <a:lnTo>
                          <a:pt x="95" y="38"/>
                        </a:lnTo>
                        <a:lnTo>
                          <a:pt x="95" y="19"/>
                        </a:lnTo>
                        <a:lnTo>
                          <a:pt x="19" y="19"/>
                        </a:lnTo>
                        <a:lnTo>
                          <a:pt x="19" y="38"/>
                        </a:lnTo>
                        <a:lnTo>
                          <a:pt x="48" y="38"/>
                        </a:lnTo>
                        <a:lnTo>
                          <a:pt x="48" y="85"/>
                        </a:lnTo>
                        <a:lnTo>
                          <a:pt x="29" y="85"/>
                        </a:lnTo>
                        <a:lnTo>
                          <a:pt x="29" y="57"/>
                        </a:lnTo>
                        <a:lnTo>
                          <a:pt x="0" y="57"/>
                        </a:lnTo>
                        <a:lnTo>
                          <a:pt x="0" y="0"/>
                        </a:lnTo>
                        <a:lnTo>
                          <a:pt x="114" y="0"/>
                        </a:lnTo>
                        <a:lnTo>
                          <a:pt x="114" y="57"/>
                        </a:lnTo>
                        <a:lnTo>
                          <a:pt x="86" y="57"/>
                        </a:lnTo>
                        <a:lnTo>
                          <a:pt x="86" y="85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Freeform 8"/>
                  <p:cNvSpPr/>
                  <p:nvPr/>
                </p:nvSpPr>
                <p:spPr bwMode="auto">
                  <a:xfrm>
                    <a:off x="12199938" y="2562225"/>
                    <a:ext cx="68263" cy="68263"/>
                  </a:xfrm>
                  <a:custGeom>
                    <a:avLst/>
                    <a:gdLst>
                      <a:gd name="T0" fmla="*/ 14 w 43"/>
                      <a:gd name="T1" fmla="*/ 43 h 43"/>
                      <a:gd name="T2" fmla="*/ 0 w 43"/>
                      <a:gd name="T3" fmla="*/ 29 h 43"/>
                      <a:gd name="T4" fmla="*/ 28 w 43"/>
                      <a:gd name="T5" fmla="*/ 0 h 43"/>
                      <a:gd name="T6" fmla="*/ 43 w 43"/>
                      <a:gd name="T7" fmla="*/ 15 h 43"/>
                      <a:gd name="T8" fmla="*/ 14 w 43"/>
                      <a:gd name="T9" fmla="*/ 43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3" h="43">
                        <a:moveTo>
                          <a:pt x="14" y="43"/>
                        </a:moveTo>
                        <a:lnTo>
                          <a:pt x="0" y="29"/>
                        </a:lnTo>
                        <a:lnTo>
                          <a:pt x="28" y="0"/>
                        </a:lnTo>
                        <a:lnTo>
                          <a:pt x="43" y="15"/>
                        </a:lnTo>
                        <a:lnTo>
                          <a:pt x="14" y="43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9"/>
                  <p:cNvSpPr/>
                  <p:nvPr/>
                </p:nvSpPr>
                <p:spPr bwMode="auto">
                  <a:xfrm>
                    <a:off x="12225338" y="2543175"/>
                    <a:ext cx="60325" cy="60325"/>
                  </a:xfrm>
                  <a:custGeom>
                    <a:avLst/>
                    <a:gdLst>
                      <a:gd name="T0" fmla="*/ 27 w 38"/>
                      <a:gd name="T1" fmla="*/ 38 h 38"/>
                      <a:gd name="T2" fmla="*/ 0 w 38"/>
                      <a:gd name="T3" fmla="*/ 12 h 38"/>
                      <a:gd name="T4" fmla="*/ 12 w 38"/>
                      <a:gd name="T5" fmla="*/ 0 h 38"/>
                      <a:gd name="T6" fmla="*/ 38 w 38"/>
                      <a:gd name="T7" fmla="*/ 27 h 38"/>
                      <a:gd name="T8" fmla="*/ 27 w 38"/>
                      <a:gd name="T9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" h="38">
                        <a:moveTo>
                          <a:pt x="27" y="38"/>
                        </a:moveTo>
                        <a:lnTo>
                          <a:pt x="0" y="12"/>
                        </a:lnTo>
                        <a:lnTo>
                          <a:pt x="12" y="0"/>
                        </a:lnTo>
                        <a:lnTo>
                          <a:pt x="38" y="27"/>
                        </a:lnTo>
                        <a:lnTo>
                          <a:pt x="27" y="38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Freeform 10"/>
                  <p:cNvSpPr/>
                  <p:nvPr/>
                </p:nvSpPr>
                <p:spPr bwMode="auto">
                  <a:xfrm>
                    <a:off x="12045950" y="2663825"/>
                    <a:ext cx="134938" cy="136525"/>
                  </a:xfrm>
                  <a:custGeom>
                    <a:avLst/>
                    <a:gdLst>
                      <a:gd name="T0" fmla="*/ 85 w 85"/>
                      <a:gd name="T1" fmla="*/ 86 h 86"/>
                      <a:gd name="T2" fmla="*/ 0 w 85"/>
                      <a:gd name="T3" fmla="*/ 86 h 86"/>
                      <a:gd name="T4" fmla="*/ 0 w 85"/>
                      <a:gd name="T5" fmla="*/ 0 h 86"/>
                      <a:gd name="T6" fmla="*/ 19 w 85"/>
                      <a:gd name="T7" fmla="*/ 0 h 86"/>
                      <a:gd name="T8" fmla="*/ 19 w 85"/>
                      <a:gd name="T9" fmla="*/ 67 h 86"/>
                      <a:gd name="T10" fmla="*/ 85 w 85"/>
                      <a:gd name="T11" fmla="*/ 67 h 86"/>
                      <a:gd name="T12" fmla="*/ 85 w 85"/>
                      <a:gd name="T13" fmla="*/ 8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5" h="86">
                        <a:moveTo>
                          <a:pt x="85" y="86"/>
                        </a:moveTo>
                        <a:lnTo>
                          <a:pt x="0" y="86"/>
                        </a:lnTo>
                        <a:lnTo>
                          <a:pt x="0" y="0"/>
                        </a:lnTo>
                        <a:lnTo>
                          <a:pt x="19" y="0"/>
                        </a:lnTo>
                        <a:lnTo>
                          <a:pt x="19" y="67"/>
                        </a:lnTo>
                        <a:lnTo>
                          <a:pt x="85" y="67"/>
                        </a:lnTo>
                        <a:lnTo>
                          <a:pt x="85" y="86"/>
                        </a:lnTo>
                        <a:close/>
                      </a:path>
                    </a:pathLst>
                  </a:custGeom>
                  <a:solidFill>
                    <a:srgbClr val="6B902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t="5584" r="-535" b="26324"/>
          <a:stretch>
            <a:fillRect/>
          </a:stretch>
        </p:blipFill>
        <p:spPr>
          <a:xfrm flipH="1">
            <a:off x="5911608" y="3960952"/>
            <a:ext cx="5332655" cy="230822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47738" y="3961571"/>
            <a:ext cx="10296525" cy="2308138"/>
          </a:xfrm>
          <a:prstGeom prst="rect">
            <a:avLst/>
          </a:prstGeom>
          <a:solidFill>
            <a:schemeClr val="bg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flipV="1">
            <a:off x="-12000" y="6656027"/>
            <a:ext cx="12204000" cy="157522"/>
            <a:chOff x="0" y="855407"/>
            <a:chExt cx="10677833" cy="162232"/>
          </a:xfrm>
        </p:grpSpPr>
        <p:sp>
          <p:nvSpPr>
            <p:cNvPr id="3" name="矩形 2"/>
            <p:cNvSpPr/>
            <p:nvPr/>
          </p:nvSpPr>
          <p:spPr>
            <a:xfrm>
              <a:off x="0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98607" y="855407"/>
              <a:ext cx="3480619" cy="162232"/>
            </a:xfrm>
            <a:prstGeom prst="rect">
              <a:avLst/>
            </a:prstGeom>
            <a:solidFill>
              <a:srgbClr val="D5D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79226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988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97214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25718"/>
            <a:ext cx="227013" cy="487335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013" y="4077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800" dirty="0">
              <a:solidFill>
                <a:srgbClr val="6B9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4" b="22148"/>
          <a:stretch>
            <a:fillRect/>
          </a:stretch>
        </p:blipFill>
        <p:spPr>
          <a:xfrm>
            <a:off x="947737" y="1317313"/>
            <a:ext cx="5149123" cy="230875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947738" y="1323727"/>
            <a:ext cx="10296526" cy="230181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006221" y="1317313"/>
            <a:ext cx="6238042" cy="2308224"/>
            <a:chOff x="5124060" y="1583140"/>
            <a:chExt cx="5867790" cy="1809348"/>
          </a:xfrm>
        </p:grpSpPr>
        <p:sp>
          <p:nvSpPr>
            <p:cNvPr id="17" name="矩形 16"/>
            <p:cNvSpPr/>
            <p:nvPr/>
          </p:nvSpPr>
          <p:spPr>
            <a:xfrm>
              <a:off x="6132514" y="1583140"/>
              <a:ext cx="4859336" cy="1809348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16200000">
              <a:off x="4723216" y="1983984"/>
              <a:ext cx="1809348" cy="1007660"/>
            </a:xfrm>
            <a:prstGeom prst="triangle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375697" y="1619847"/>
            <a:ext cx="2454340" cy="621704"/>
            <a:chOff x="5074773" y="1820287"/>
            <a:chExt cx="2308666" cy="487335"/>
          </a:xfrm>
        </p:grpSpPr>
        <p:sp>
          <p:nvSpPr>
            <p:cNvPr id="27" name="矩形 26"/>
            <p:cNvSpPr/>
            <p:nvPr/>
          </p:nvSpPr>
          <p:spPr>
            <a:xfrm>
              <a:off x="5074773" y="1820287"/>
              <a:ext cx="2308666" cy="4873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5187213" y="2228451"/>
              <a:ext cx="1440643" cy="0"/>
            </a:xfrm>
            <a:prstGeom prst="line">
              <a:avLst/>
            </a:prstGeom>
            <a:ln>
              <a:solidFill>
                <a:srgbClr val="D5D8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391891" y="1973962"/>
            <a:ext cx="4416337" cy="1542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300"/>
              </a:lnSpc>
            </a:pP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顶尖的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设计团队，坚持精益求精，拒接平庸的设计理念。帮您实现精致、美观、动感的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 flipH="1">
            <a:off x="947739" y="3960953"/>
            <a:ext cx="6238846" cy="2308224"/>
            <a:chOff x="5006221" y="1317313"/>
            <a:chExt cx="6345991" cy="2308224"/>
          </a:xfrm>
        </p:grpSpPr>
        <p:grpSp>
          <p:nvGrpSpPr>
            <p:cNvPr id="48" name="组合 47"/>
            <p:cNvGrpSpPr/>
            <p:nvPr/>
          </p:nvGrpSpPr>
          <p:grpSpPr>
            <a:xfrm>
              <a:off x="5006221" y="1317313"/>
              <a:ext cx="6345991" cy="2308224"/>
              <a:chOff x="5124060" y="1583140"/>
              <a:chExt cx="5867790" cy="1809348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132514" y="1583140"/>
                <a:ext cx="4859336" cy="1809348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等腰三角形 53"/>
              <p:cNvSpPr/>
              <p:nvPr/>
            </p:nvSpPr>
            <p:spPr>
              <a:xfrm rot="16200000">
                <a:off x="4723216" y="1983984"/>
                <a:ext cx="1809348" cy="1007660"/>
              </a:xfrm>
              <a:prstGeom prst="triangle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412683" y="1694001"/>
              <a:ext cx="2496814" cy="487335"/>
              <a:chOff x="6936344" y="2396334"/>
              <a:chExt cx="2308666" cy="487335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6936344" y="2396334"/>
                <a:ext cx="2308666" cy="4873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点击添加内容</a:t>
                </a:r>
                <a:endParaRPr lang="en-US" altLang="zh-CN" sz="2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7698971" y="2838809"/>
                <a:ext cx="1440643" cy="0"/>
              </a:xfrm>
              <a:prstGeom prst="line">
                <a:avLst/>
              </a:prstGeom>
              <a:ln>
                <a:solidFill>
                  <a:srgbClr val="D5D8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 49"/>
            <p:cNvSpPr/>
            <p:nvPr/>
          </p:nvSpPr>
          <p:spPr>
            <a:xfrm>
              <a:off x="6415869" y="2009806"/>
              <a:ext cx="4492762" cy="15424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ts val="2300"/>
                </a:lnSpc>
              </a:pPr>
              <a:r>
                <a:rPr lang="zh-CN" altLang="en-US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</a:t>
              </a: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顶尖的</a:t>
              </a:r>
              <a:r>
                <a:rPr lang="en-US" altLang="zh-CN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设计团队，坚持精益求精，拒接平庸的设计</a:t>
              </a:r>
              <a:r>
                <a:rPr lang="zh-CN" altLang="en-US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理念。帮</a:t>
              </a:r>
              <a:r>
                <a:rPr lang="zh-CN" altLang="en-US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您实现精致、美观、动感的</a:t>
              </a:r>
              <a:r>
                <a:rPr lang="en-US" altLang="zh-CN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179334" y="1623131"/>
            <a:ext cx="4064929" cy="4339903"/>
            <a:chOff x="7289715" y="1623131"/>
            <a:chExt cx="4064929" cy="433990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7594262" y="4404449"/>
              <a:ext cx="730020" cy="1074740"/>
            </a:xfrm>
            <a:prstGeom prst="rect">
              <a:avLst/>
            </a:prstGeom>
          </p:spPr>
        </p:pic>
        <p:sp>
          <p:nvSpPr>
            <p:cNvPr id="9" name="椭圆 8"/>
            <p:cNvSpPr/>
            <p:nvPr/>
          </p:nvSpPr>
          <p:spPr>
            <a:xfrm>
              <a:off x="7289715" y="4270390"/>
              <a:ext cx="1436464" cy="1436464"/>
            </a:xfrm>
            <a:prstGeom prst="ellipse">
              <a:avLst/>
            </a:prstGeom>
            <a:solidFill>
              <a:srgbClr val="40404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l="8750"/>
            <a:stretch>
              <a:fillRect/>
            </a:stretch>
          </p:blipFill>
          <p:spPr>
            <a:xfrm>
              <a:off x="10324903" y="1786766"/>
              <a:ext cx="738264" cy="1109193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9918180" y="1623131"/>
              <a:ext cx="1436464" cy="1436464"/>
            </a:xfrm>
            <a:prstGeom prst="ellipse">
              <a:avLst/>
            </a:prstGeom>
            <a:solidFill>
              <a:srgbClr val="40404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58417" y="4498055"/>
              <a:ext cx="804750" cy="981134"/>
            </a:xfrm>
            <a:prstGeom prst="rect">
              <a:avLst/>
            </a:prstGeom>
          </p:spPr>
        </p:pic>
        <p:sp>
          <p:nvSpPr>
            <p:cNvPr id="10" name="椭圆 9"/>
            <p:cNvSpPr/>
            <p:nvPr/>
          </p:nvSpPr>
          <p:spPr>
            <a:xfrm>
              <a:off x="9918180" y="4270390"/>
              <a:ext cx="1436464" cy="1436464"/>
            </a:xfrm>
            <a:prstGeom prst="ellipse">
              <a:avLst/>
            </a:prstGeom>
            <a:solidFill>
              <a:srgbClr val="40404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4262" y="1803581"/>
              <a:ext cx="827369" cy="105794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6"/>
            <a:srcRect r="4500"/>
            <a:stretch>
              <a:fillRect/>
            </a:stretch>
          </p:blipFill>
          <p:spPr>
            <a:xfrm>
              <a:off x="8868676" y="3059595"/>
              <a:ext cx="907007" cy="1048970"/>
            </a:xfrm>
            <a:prstGeom prst="rect">
              <a:avLst/>
            </a:prstGeom>
          </p:spPr>
        </p:pic>
        <p:sp>
          <p:nvSpPr>
            <p:cNvPr id="7" name="椭圆 6"/>
            <p:cNvSpPr/>
            <p:nvPr/>
          </p:nvSpPr>
          <p:spPr>
            <a:xfrm>
              <a:off x="7289715" y="1623131"/>
              <a:ext cx="1436464" cy="1436464"/>
            </a:xfrm>
            <a:prstGeom prst="ellipse">
              <a:avLst/>
            </a:prstGeom>
            <a:solidFill>
              <a:srgbClr val="40404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603948" y="2946760"/>
              <a:ext cx="1436464" cy="1436464"/>
            </a:xfrm>
            <a:prstGeom prst="ellipse">
              <a:avLst/>
            </a:prstGeom>
            <a:solidFill>
              <a:srgbClr val="40404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495185" y="3136107"/>
              <a:ext cx="1025525" cy="20787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0123650" y="3136107"/>
              <a:ext cx="1025525" cy="20787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495185" y="5755159"/>
              <a:ext cx="1025525" cy="20787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0123650" y="5755159"/>
              <a:ext cx="1025525" cy="20787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809418" y="4415191"/>
              <a:ext cx="1025525" cy="20787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8" y="1628775"/>
            <a:ext cx="5184775" cy="353920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47738" y="5167983"/>
            <a:ext cx="5184775" cy="781967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点击添加标题</a:t>
            </a:r>
            <a:endParaRPr lang="zh-CN" altLang="en-US" sz="24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24" name="组合 23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-12000" y="6656027"/>
            <a:ext cx="12204000" cy="157522"/>
            <a:chOff x="0" y="855407"/>
            <a:chExt cx="10677833" cy="162232"/>
          </a:xfrm>
        </p:grpSpPr>
        <p:sp>
          <p:nvSpPr>
            <p:cNvPr id="3" name="矩形 2"/>
            <p:cNvSpPr/>
            <p:nvPr/>
          </p:nvSpPr>
          <p:spPr>
            <a:xfrm>
              <a:off x="0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98607" y="855407"/>
              <a:ext cx="3480619" cy="162232"/>
            </a:xfrm>
            <a:prstGeom prst="rect">
              <a:avLst/>
            </a:prstGeom>
            <a:solidFill>
              <a:srgbClr val="D5D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79226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988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97214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25718"/>
            <a:ext cx="227013" cy="487335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013" y="4077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800" dirty="0">
              <a:solidFill>
                <a:srgbClr val="6B9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47738" y="1642511"/>
            <a:ext cx="10290533" cy="4302000"/>
            <a:chOff x="839788" y="1241153"/>
            <a:chExt cx="10506308" cy="4302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15"/>
            <a:stretch>
              <a:fillRect/>
            </a:stretch>
          </p:blipFill>
          <p:spPr>
            <a:xfrm>
              <a:off x="5440483" y="1241822"/>
              <a:ext cx="5905613" cy="4301331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839788" y="1241153"/>
              <a:ext cx="4314598" cy="4302000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18099" y="1642511"/>
            <a:ext cx="42556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设计机构。拥有顶尖的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设计团队，坚持精益求精，拒接平庸的设计理念。帮您实现精致、美观、动感的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演示设计的一站式在线演示、素材销售、服务交易系统。诞生于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年，由中国专业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设计领跑者上海锐普广告有限公司整合锐普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设计、锐普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论坛、锐普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商城、锐普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市场等资源组建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成立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-12000" y="6656027"/>
            <a:ext cx="12204000" cy="157522"/>
            <a:chOff x="0" y="855407"/>
            <a:chExt cx="10677833" cy="162232"/>
          </a:xfrm>
        </p:grpSpPr>
        <p:sp>
          <p:nvSpPr>
            <p:cNvPr id="3" name="矩形 2"/>
            <p:cNvSpPr/>
            <p:nvPr/>
          </p:nvSpPr>
          <p:spPr>
            <a:xfrm>
              <a:off x="0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98607" y="855407"/>
              <a:ext cx="3480619" cy="162232"/>
            </a:xfrm>
            <a:prstGeom prst="rect">
              <a:avLst/>
            </a:prstGeom>
            <a:solidFill>
              <a:srgbClr val="D5D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79226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988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97214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25718"/>
            <a:ext cx="227013" cy="487335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013" y="4077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800" dirty="0">
              <a:solidFill>
                <a:srgbClr val="6B9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4" y="2090988"/>
            <a:ext cx="6647543" cy="386790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982569" y="1974363"/>
            <a:ext cx="4259681" cy="3974680"/>
            <a:chOff x="6982569" y="1873578"/>
            <a:chExt cx="4259681" cy="3974680"/>
          </a:xfrm>
        </p:grpSpPr>
        <p:grpSp>
          <p:nvGrpSpPr>
            <p:cNvPr id="9" name="组合 8"/>
            <p:cNvGrpSpPr/>
            <p:nvPr/>
          </p:nvGrpSpPr>
          <p:grpSpPr>
            <a:xfrm>
              <a:off x="6982569" y="1873578"/>
              <a:ext cx="4259681" cy="3974680"/>
              <a:chOff x="6791752" y="1642511"/>
              <a:chExt cx="4560461" cy="4302000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9930064" y="1642511"/>
                <a:ext cx="1422149" cy="4302000"/>
                <a:chOff x="839788" y="1642511"/>
                <a:chExt cx="1422149" cy="430200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839788" y="1642511"/>
                  <a:ext cx="1422149" cy="1354689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839788" y="3116166"/>
                  <a:ext cx="1422149" cy="13546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839788" y="4589822"/>
                  <a:ext cx="1422149" cy="1354689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8373980" y="1642511"/>
                <a:ext cx="1422149" cy="4302000"/>
                <a:chOff x="839788" y="1642511"/>
                <a:chExt cx="1422149" cy="4302000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839788" y="1642511"/>
                  <a:ext cx="1422149" cy="13546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39788" y="3116166"/>
                  <a:ext cx="1422149" cy="1354689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839788" y="4589822"/>
                  <a:ext cx="1422149" cy="13546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6791752" y="1642511"/>
                <a:ext cx="1422149" cy="4302000"/>
                <a:chOff x="839788" y="1642511"/>
                <a:chExt cx="1422149" cy="4302000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839788" y="1642511"/>
                  <a:ext cx="1422149" cy="1354689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839788" y="3116166"/>
                  <a:ext cx="1422149" cy="13546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39788" y="4589822"/>
                  <a:ext cx="1422149" cy="1354689"/>
                </a:xfrm>
                <a:prstGeom prst="rect">
                  <a:avLst/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点击添加内容</a:t>
                  </a:r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6" name="任意多边形 35"/>
            <p:cNvSpPr/>
            <p:nvPr/>
          </p:nvSpPr>
          <p:spPr>
            <a:xfrm>
              <a:off x="7235298" y="3398885"/>
              <a:ext cx="900896" cy="924064"/>
            </a:xfrm>
            <a:custGeom>
              <a:avLst/>
              <a:gdLst>
                <a:gd name="connsiteX0" fmla="*/ 306653 w 617988"/>
                <a:gd name="connsiteY0" fmla="*/ 188483 h 633881"/>
                <a:gd name="connsiteX1" fmla="*/ 175019 w 617988"/>
                <a:gd name="connsiteY1" fmla="*/ 320117 h 633881"/>
                <a:gd name="connsiteX2" fmla="*/ 306653 w 617988"/>
                <a:gd name="connsiteY2" fmla="*/ 451751 h 633881"/>
                <a:gd name="connsiteX3" fmla="*/ 438287 w 617988"/>
                <a:gd name="connsiteY3" fmla="*/ 320117 h 633881"/>
                <a:gd name="connsiteX4" fmla="*/ 306653 w 617988"/>
                <a:gd name="connsiteY4" fmla="*/ 188483 h 633881"/>
                <a:gd name="connsiteX5" fmla="*/ 285953 w 617988"/>
                <a:gd name="connsiteY5" fmla="*/ 0 h 633881"/>
                <a:gd name="connsiteX6" fmla="*/ 459295 w 617988"/>
                <a:gd name="connsiteY6" fmla="*/ 39564 h 633881"/>
                <a:gd name="connsiteX7" fmla="*/ 447529 w 617988"/>
                <a:gd name="connsiteY7" fmla="*/ 91116 h 633881"/>
                <a:gd name="connsiteX8" fmla="*/ 454510 w 617988"/>
                <a:gd name="connsiteY8" fmla="*/ 94905 h 633881"/>
                <a:gd name="connsiteX9" fmla="*/ 492555 w 617988"/>
                <a:gd name="connsiteY9" fmla="*/ 127851 h 633881"/>
                <a:gd name="connsiteX10" fmla="*/ 540843 w 617988"/>
                <a:gd name="connsiteY10" fmla="*/ 104597 h 633881"/>
                <a:gd name="connsiteX11" fmla="*/ 617988 w 617988"/>
                <a:gd name="connsiteY11" fmla="*/ 264789 h 633881"/>
                <a:gd name="connsiteX12" fmla="*/ 568969 w 617988"/>
                <a:gd name="connsiteY12" fmla="*/ 288395 h 633881"/>
                <a:gd name="connsiteX13" fmla="*/ 572565 w 617988"/>
                <a:gd name="connsiteY13" fmla="*/ 316940 h 633881"/>
                <a:gd name="connsiteX14" fmla="*/ 569654 w 617988"/>
                <a:gd name="connsiteY14" fmla="*/ 345815 h 633881"/>
                <a:gd name="connsiteX15" fmla="*/ 617988 w 617988"/>
                <a:gd name="connsiteY15" fmla="*/ 369091 h 633881"/>
                <a:gd name="connsiteX16" fmla="*/ 540843 w 617988"/>
                <a:gd name="connsiteY16" fmla="*/ 529284 h 633881"/>
                <a:gd name="connsiteX17" fmla="*/ 493746 w 617988"/>
                <a:gd name="connsiteY17" fmla="*/ 506603 h 633881"/>
                <a:gd name="connsiteX18" fmla="*/ 454510 w 617988"/>
                <a:gd name="connsiteY18" fmla="*/ 538975 h 633881"/>
                <a:gd name="connsiteX19" fmla="*/ 447440 w 617988"/>
                <a:gd name="connsiteY19" fmla="*/ 542374 h 633881"/>
                <a:gd name="connsiteX20" fmla="*/ 459295 w 617988"/>
                <a:gd name="connsiteY20" fmla="*/ 594316 h 633881"/>
                <a:gd name="connsiteX21" fmla="*/ 285953 w 617988"/>
                <a:gd name="connsiteY21" fmla="*/ 633881 h 633881"/>
                <a:gd name="connsiteX22" fmla="*/ 273654 w 617988"/>
                <a:gd name="connsiteY22" fmla="*/ 579996 h 633881"/>
                <a:gd name="connsiteX23" fmla="*/ 225175 w 617988"/>
                <a:gd name="connsiteY23" fmla="*/ 572667 h 633881"/>
                <a:gd name="connsiteX24" fmla="*/ 217312 w 617988"/>
                <a:gd name="connsiteY24" fmla="*/ 569232 h 633881"/>
                <a:gd name="connsiteX25" fmla="*/ 184266 w 617988"/>
                <a:gd name="connsiteY25" fmla="*/ 610670 h 633881"/>
                <a:gd name="connsiteX26" fmla="*/ 45256 w 617988"/>
                <a:gd name="connsiteY26" fmla="*/ 499814 h 633881"/>
                <a:gd name="connsiteX27" fmla="*/ 78629 w 617988"/>
                <a:gd name="connsiteY27" fmla="*/ 457966 h 633881"/>
                <a:gd name="connsiteX28" fmla="*/ 58077 w 617988"/>
                <a:gd name="connsiteY28" fmla="*/ 421167 h 633881"/>
                <a:gd name="connsiteX29" fmla="*/ 53320 w 617988"/>
                <a:gd name="connsiteY29" fmla="*/ 405840 h 633881"/>
                <a:gd name="connsiteX30" fmla="*/ 0 w 617988"/>
                <a:gd name="connsiteY30" fmla="*/ 405840 h 633881"/>
                <a:gd name="connsiteX31" fmla="*/ 0 w 617988"/>
                <a:gd name="connsiteY31" fmla="*/ 228040 h 633881"/>
                <a:gd name="connsiteX32" fmla="*/ 53320 w 617988"/>
                <a:gd name="connsiteY32" fmla="*/ 228040 h 633881"/>
                <a:gd name="connsiteX33" fmla="*/ 58077 w 617988"/>
                <a:gd name="connsiteY33" fmla="*/ 212714 h 633881"/>
                <a:gd name="connsiteX34" fmla="*/ 79637 w 617988"/>
                <a:gd name="connsiteY34" fmla="*/ 177179 h 633881"/>
                <a:gd name="connsiteX35" fmla="*/ 45255 w 617988"/>
                <a:gd name="connsiteY35" fmla="*/ 134066 h 633881"/>
                <a:gd name="connsiteX36" fmla="*/ 184265 w 617988"/>
                <a:gd name="connsiteY36" fmla="*/ 23210 h 633881"/>
                <a:gd name="connsiteX37" fmla="*/ 217510 w 617988"/>
                <a:gd name="connsiteY37" fmla="*/ 64898 h 633881"/>
                <a:gd name="connsiteX38" fmla="*/ 225175 w 617988"/>
                <a:gd name="connsiteY38" fmla="*/ 61213 h 633881"/>
                <a:gd name="connsiteX39" fmla="*/ 273654 w 617988"/>
                <a:gd name="connsiteY39" fmla="*/ 53884 h 63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17988" h="633881">
                  <a:moveTo>
                    <a:pt x="306653" y="188483"/>
                  </a:moveTo>
                  <a:cubicBezTo>
                    <a:pt x="233954" y="188483"/>
                    <a:pt x="175019" y="247418"/>
                    <a:pt x="175019" y="320117"/>
                  </a:cubicBezTo>
                  <a:cubicBezTo>
                    <a:pt x="175019" y="392816"/>
                    <a:pt x="233954" y="451751"/>
                    <a:pt x="306653" y="451751"/>
                  </a:cubicBezTo>
                  <a:cubicBezTo>
                    <a:pt x="379352" y="451751"/>
                    <a:pt x="438287" y="392816"/>
                    <a:pt x="438287" y="320117"/>
                  </a:cubicBezTo>
                  <a:cubicBezTo>
                    <a:pt x="438287" y="247418"/>
                    <a:pt x="379352" y="188483"/>
                    <a:pt x="306653" y="188483"/>
                  </a:cubicBezTo>
                  <a:close/>
                  <a:moveTo>
                    <a:pt x="285953" y="0"/>
                  </a:moveTo>
                  <a:lnTo>
                    <a:pt x="459295" y="39564"/>
                  </a:lnTo>
                  <a:lnTo>
                    <a:pt x="447529" y="91116"/>
                  </a:lnTo>
                  <a:lnTo>
                    <a:pt x="454510" y="94905"/>
                  </a:lnTo>
                  <a:lnTo>
                    <a:pt x="492555" y="127851"/>
                  </a:lnTo>
                  <a:lnTo>
                    <a:pt x="540843" y="104597"/>
                  </a:lnTo>
                  <a:lnTo>
                    <a:pt x="617988" y="264789"/>
                  </a:lnTo>
                  <a:lnTo>
                    <a:pt x="568969" y="288395"/>
                  </a:lnTo>
                  <a:lnTo>
                    <a:pt x="572565" y="316940"/>
                  </a:lnTo>
                  <a:lnTo>
                    <a:pt x="569654" y="345815"/>
                  </a:lnTo>
                  <a:lnTo>
                    <a:pt x="617988" y="369091"/>
                  </a:lnTo>
                  <a:lnTo>
                    <a:pt x="540843" y="529284"/>
                  </a:lnTo>
                  <a:lnTo>
                    <a:pt x="493746" y="506603"/>
                  </a:lnTo>
                  <a:lnTo>
                    <a:pt x="454510" y="538975"/>
                  </a:lnTo>
                  <a:lnTo>
                    <a:pt x="447440" y="542374"/>
                  </a:lnTo>
                  <a:lnTo>
                    <a:pt x="459295" y="594316"/>
                  </a:lnTo>
                  <a:lnTo>
                    <a:pt x="285953" y="633881"/>
                  </a:lnTo>
                  <a:lnTo>
                    <a:pt x="273654" y="579996"/>
                  </a:lnTo>
                  <a:lnTo>
                    <a:pt x="225175" y="572667"/>
                  </a:lnTo>
                  <a:lnTo>
                    <a:pt x="217312" y="569232"/>
                  </a:lnTo>
                  <a:lnTo>
                    <a:pt x="184266" y="610670"/>
                  </a:lnTo>
                  <a:lnTo>
                    <a:pt x="45256" y="499814"/>
                  </a:lnTo>
                  <a:lnTo>
                    <a:pt x="78629" y="457966"/>
                  </a:lnTo>
                  <a:lnTo>
                    <a:pt x="58077" y="421167"/>
                  </a:lnTo>
                  <a:lnTo>
                    <a:pt x="53320" y="405840"/>
                  </a:lnTo>
                  <a:lnTo>
                    <a:pt x="0" y="405840"/>
                  </a:lnTo>
                  <a:lnTo>
                    <a:pt x="0" y="228040"/>
                  </a:lnTo>
                  <a:lnTo>
                    <a:pt x="53320" y="228040"/>
                  </a:lnTo>
                  <a:lnTo>
                    <a:pt x="58077" y="212714"/>
                  </a:lnTo>
                  <a:lnTo>
                    <a:pt x="79637" y="177179"/>
                  </a:lnTo>
                  <a:lnTo>
                    <a:pt x="45255" y="134066"/>
                  </a:lnTo>
                  <a:lnTo>
                    <a:pt x="184265" y="23210"/>
                  </a:lnTo>
                  <a:lnTo>
                    <a:pt x="217510" y="64898"/>
                  </a:lnTo>
                  <a:lnTo>
                    <a:pt x="225175" y="61213"/>
                  </a:lnTo>
                  <a:lnTo>
                    <a:pt x="273654" y="538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8717099" y="2082135"/>
              <a:ext cx="868796" cy="499359"/>
            </a:xfrm>
            <a:prstGeom prst="roundRect">
              <a:avLst>
                <a:gd name="adj" fmla="val 8904"/>
              </a:avLst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梯形 37"/>
            <p:cNvSpPr/>
            <p:nvPr/>
          </p:nvSpPr>
          <p:spPr>
            <a:xfrm>
              <a:off x="8633924" y="2636682"/>
              <a:ext cx="1035145" cy="279954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10138711" y="3567469"/>
              <a:ext cx="441655" cy="584946"/>
            </a:xfrm>
            <a:custGeom>
              <a:avLst/>
              <a:gdLst>
                <a:gd name="connsiteX0" fmla="*/ 0 w 428293"/>
                <a:gd name="connsiteY0" fmla="*/ 0 h 507276"/>
                <a:gd name="connsiteX1" fmla="*/ 428293 w 428293"/>
                <a:gd name="connsiteY1" fmla="*/ 0 h 507276"/>
                <a:gd name="connsiteX2" fmla="*/ 428293 w 428293"/>
                <a:gd name="connsiteY2" fmla="*/ 507276 h 507276"/>
                <a:gd name="connsiteX3" fmla="*/ 0 w 428293"/>
                <a:gd name="connsiteY3" fmla="*/ 507276 h 507276"/>
                <a:gd name="connsiteX4" fmla="*/ 0 w 428293"/>
                <a:gd name="connsiteY4" fmla="*/ 0 h 507276"/>
                <a:gd name="connsiteX0-1" fmla="*/ 0 w 428293"/>
                <a:gd name="connsiteY0-2" fmla="*/ 27516 h 534792"/>
                <a:gd name="connsiteX1-3" fmla="*/ 428293 w 428293"/>
                <a:gd name="connsiteY1-4" fmla="*/ 27516 h 534792"/>
                <a:gd name="connsiteX2-5" fmla="*/ 428293 w 428293"/>
                <a:gd name="connsiteY2-6" fmla="*/ 534792 h 534792"/>
                <a:gd name="connsiteX3-7" fmla="*/ 0 w 428293"/>
                <a:gd name="connsiteY3-8" fmla="*/ 534792 h 534792"/>
                <a:gd name="connsiteX4-9" fmla="*/ 0 w 428293"/>
                <a:gd name="connsiteY4-10" fmla="*/ 27516 h 534792"/>
                <a:gd name="connsiteX0-11" fmla="*/ 0 w 428293"/>
                <a:gd name="connsiteY0-12" fmla="*/ 40423 h 547699"/>
                <a:gd name="connsiteX1-13" fmla="*/ 428293 w 428293"/>
                <a:gd name="connsiteY1-14" fmla="*/ 40423 h 547699"/>
                <a:gd name="connsiteX2-15" fmla="*/ 428293 w 428293"/>
                <a:gd name="connsiteY2-16" fmla="*/ 547699 h 547699"/>
                <a:gd name="connsiteX3-17" fmla="*/ 0 w 428293"/>
                <a:gd name="connsiteY3-18" fmla="*/ 547699 h 547699"/>
                <a:gd name="connsiteX4-19" fmla="*/ 0 w 428293"/>
                <a:gd name="connsiteY4-20" fmla="*/ 40423 h 547699"/>
                <a:gd name="connsiteX0-21" fmla="*/ 0 w 428293"/>
                <a:gd name="connsiteY0-22" fmla="*/ 40423 h 547699"/>
                <a:gd name="connsiteX1-23" fmla="*/ 428293 w 428293"/>
                <a:gd name="connsiteY1-24" fmla="*/ 40423 h 547699"/>
                <a:gd name="connsiteX2-25" fmla="*/ 428293 w 428293"/>
                <a:gd name="connsiteY2-26" fmla="*/ 547699 h 547699"/>
                <a:gd name="connsiteX3-27" fmla="*/ 0 w 428293"/>
                <a:gd name="connsiteY3-28" fmla="*/ 547699 h 547699"/>
                <a:gd name="connsiteX4-29" fmla="*/ 0 w 428293"/>
                <a:gd name="connsiteY4-30" fmla="*/ 40423 h 547699"/>
                <a:gd name="connsiteX0-31" fmla="*/ 0 w 428293"/>
                <a:gd name="connsiteY0-32" fmla="*/ 40423 h 547699"/>
                <a:gd name="connsiteX1-33" fmla="*/ 428293 w 428293"/>
                <a:gd name="connsiteY1-34" fmla="*/ 40423 h 547699"/>
                <a:gd name="connsiteX2-35" fmla="*/ 428293 w 428293"/>
                <a:gd name="connsiteY2-36" fmla="*/ 547699 h 547699"/>
                <a:gd name="connsiteX3-37" fmla="*/ 0 w 428293"/>
                <a:gd name="connsiteY3-38" fmla="*/ 547699 h 547699"/>
                <a:gd name="connsiteX4-39" fmla="*/ 0 w 428293"/>
                <a:gd name="connsiteY4-40" fmla="*/ 40423 h 5476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8293" h="547699">
                  <a:moveTo>
                    <a:pt x="0" y="40423"/>
                  </a:moveTo>
                  <a:cubicBezTo>
                    <a:pt x="171339" y="-21489"/>
                    <a:pt x="292672" y="-4821"/>
                    <a:pt x="428293" y="40423"/>
                  </a:cubicBezTo>
                  <a:lnTo>
                    <a:pt x="428293" y="547699"/>
                  </a:lnTo>
                  <a:cubicBezTo>
                    <a:pt x="259335" y="497693"/>
                    <a:pt x="195152" y="485787"/>
                    <a:pt x="0" y="547699"/>
                  </a:cubicBezTo>
                  <a:lnTo>
                    <a:pt x="0" y="404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矩形 38"/>
            <p:cNvSpPr/>
            <p:nvPr/>
          </p:nvSpPr>
          <p:spPr>
            <a:xfrm flipH="1">
              <a:off x="10590189" y="3577641"/>
              <a:ext cx="441655" cy="576723"/>
            </a:xfrm>
            <a:custGeom>
              <a:avLst/>
              <a:gdLst>
                <a:gd name="connsiteX0" fmla="*/ 0 w 428293"/>
                <a:gd name="connsiteY0" fmla="*/ 0 h 507276"/>
                <a:gd name="connsiteX1" fmla="*/ 428293 w 428293"/>
                <a:gd name="connsiteY1" fmla="*/ 0 h 507276"/>
                <a:gd name="connsiteX2" fmla="*/ 428293 w 428293"/>
                <a:gd name="connsiteY2" fmla="*/ 507276 h 507276"/>
                <a:gd name="connsiteX3" fmla="*/ 0 w 428293"/>
                <a:gd name="connsiteY3" fmla="*/ 507276 h 507276"/>
                <a:gd name="connsiteX4" fmla="*/ 0 w 428293"/>
                <a:gd name="connsiteY4" fmla="*/ 0 h 507276"/>
                <a:gd name="connsiteX0-1" fmla="*/ 0 w 428293"/>
                <a:gd name="connsiteY0-2" fmla="*/ 27516 h 534792"/>
                <a:gd name="connsiteX1-3" fmla="*/ 428293 w 428293"/>
                <a:gd name="connsiteY1-4" fmla="*/ 27516 h 534792"/>
                <a:gd name="connsiteX2-5" fmla="*/ 428293 w 428293"/>
                <a:gd name="connsiteY2-6" fmla="*/ 534792 h 534792"/>
                <a:gd name="connsiteX3-7" fmla="*/ 0 w 428293"/>
                <a:gd name="connsiteY3-8" fmla="*/ 534792 h 534792"/>
                <a:gd name="connsiteX4-9" fmla="*/ 0 w 428293"/>
                <a:gd name="connsiteY4-10" fmla="*/ 27516 h 534792"/>
                <a:gd name="connsiteX0-11" fmla="*/ 0 w 428293"/>
                <a:gd name="connsiteY0-12" fmla="*/ 40423 h 547699"/>
                <a:gd name="connsiteX1-13" fmla="*/ 428293 w 428293"/>
                <a:gd name="connsiteY1-14" fmla="*/ 40423 h 547699"/>
                <a:gd name="connsiteX2-15" fmla="*/ 428293 w 428293"/>
                <a:gd name="connsiteY2-16" fmla="*/ 547699 h 547699"/>
                <a:gd name="connsiteX3-17" fmla="*/ 0 w 428293"/>
                <a:gd name="connsiteY3-18" fmla="*/ 547699 h 547699"/>
                <a:gd name="connsiteX4-19" fmla="*/ 0 w 428293"/>
                <a:gd name="connsiteY4-20" fmla="*/ 40423 h 547699"/>
                <a:gd name="connsiteX0-21" fmla="*/ 0 w 428293"/>
                <a:gd name="connsiteY0-22" fmla="*/ 40423 h 547699"/>
                <a:gd name="connsiteX1-23" fmla="*/ 428293 w 428293"/>
                <a:gd name="connsiteY1-24" fmla="*/ 40423 h 547699"/>
                <a:gd name="connsiteX2-25" fmla="*/ 428293 w 428293"/>
                <a:gd name="connsiteY2-26" fmla="*/ 547699 h 547699"/>
                <a:gd name="connsiteX3-27" fmla="*/ 0 w 428293"/>
                <a:gd name="connsiteY3-28" fmla="*/ 547699 h 547699"/>
                <a:gd name="connsiteX4-29" fmla="*/ 0 w 428293"/>
                <a:gd name="connsiteY4-30" fmla="*/ 40423 h 547699"/>
                <a:gd name="connsiteX0-31" fmla="*/ 0 w 428293"/>
                <a:gd name="connsiteY0-32" fmla="*/ 40423 h 547699"/>
                <a:gd name="connsiteX1-33" fmla="*/ 428293 w 428293"/>
                <a:gd name="connsiteY1-34" fmla="*/ 40423 h 547699"/>
                <a:gd name="connsiteX2-35" fmla="*/ 428293 w 428293"/>
                <a:gd name="connsiteY2-36" fmla="*/ 547699 h 547699"/>
                <a:gd name="connsiteX3-37" fmla="*/ 0 w 428293"/>
                <a:gd name="connsiteY3-38" fmla="*/ 547699 h 547699"/>
                <a:gd name="connsiteX4-39" fmla="*/ 0 w 428293"/>
                <a:gd name="connsiteY4-40" fmla="*/ 40423 h 54769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28293" h="547699">
                  <a:moveTo>
                    <a:pt x="0" y="40423"/>
                  </a:moveTo>
                  <a:cubicBezTo>
                    <a:pt x="171339" y="-21489"/>
                    <a:pt x="292672" y="-4821"/>
                    <a:pt x="428293" y="40423"/>
                  </a:cubicBezTo>
                  <a:lnTo>
                    <a:pt x="428293" y="547699"/>
                  </a:lnTo>
                  <a:cubicBezTo>
                    <a:pt x="259335" y="497693"/>
                    <a:pt x="195152" y="485787"/>
                    <a:pt x="0" y="547699"/>
                  </a:cubicBezTo>
                  <a:lnTo>
                    <a:pt x="0" y="40423"/>
                  </a:lnTo>
                  <a:close/>
                </a:path>
              </a:pathLst>
            </a:custGeom>
            <a:solidFill>
              <a:srgbClr val="D5D81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8691793" y="5037459"/>
              <a:ext cx="838105" cy="533917"/>
            </a:xfrm>
            <a:prstGeom prst="roundRect">
              <a:avLst>
                <a:gd name="adj" fmla="val 1026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圆角矩形 48"/>
            <p:cNvSpPr/>
            <p:nvPr/>
          </p:nvSpPr>
          <p:spPr>
            <a:xfrm rot="5400000">
              <a:off x="9403763" y="5252436"/>
              <a:ext cx="286329" cy="11291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8800216" y="5136289"/>
              <a:ext cx="336256" cy="336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-12000" y="6656027"/>
            <a:ext cx="12204000" cy="157522"/>
            <a:chOff x="0" y="855407"/>
            <a:chExt cx="10677833" cy="162232"/>
          </a:xfrm>
        </p:grpSpPr>
        <p:sp>
          <p:nvSpPr>
            <p:cNvPr id="3" name="矩形 2"/>
            <p:cNvSpPr/>
            <p:nvPr/>
          </p:nvSpPr>
          <p:spPr>
            <a:xfrm>
              <a:off x="0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98607" y="855407"/>
              <a:ext cx="3480619" cy="162232"/>
            </a:xfrm>
            <a:prstGeom prst="rect">
              <a:avLst/>
            </a:prstGeom>
            <a:solidFill>
              <a:srgbClr val="D5D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79226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988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97214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25718"/>
            <a:ext cx="227013" cy="487335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013" y="4077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800" dirty="0">
              <a:solidFill>
                <a:srgbClr val="6B9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583503" y="1687683"/>
            <a:ext cx="3018362" cy="4353771"/>
            <a:chOff x="4753327" y="1527243"/>
            <a:chExt cx="3018362" cy="4353771"/>
          </a:xfrm>
        </p:grpSpPr>
        <p:grpSp>
          <p:nvGrpSpPr>
            <p:cNvPr id="15" name="组合 14"/>
            <p:cNvGrpSpPr/>
            <p:nvPr/>
          </p:nvGrpSpPr>
          <p:grpSpPr>
            <a:xfrm>
              <a:off x="4839235" y="1527243"/>
              <a:ext cx="2513531" cy="2811182"/>
              <a:chOff x="3733647" y="1482928"/>
              <a:chExt cx="1599800" cy="1789247"/>
            </a:xfrm>
          </p:grpSpPr>
          <p:cxnSp>
            <p:nvCxnSpPr>
              <p:cNvPr id="21" name="直接连接符 20"/>
              <p:cNvCxnSpPr/>
              <p:nvPr/>
            </p:nvCxnSpPr>
            <p:spPr>
              <a:xfrm>
                <a:off x="3881954" y="3272175"/>
                <a:ext cx="130318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6A99AA"/>
                </a:solidFill>
                <a:prstDash val="solid"/>
              </a:ln>
              <a:effectLst/>
            </p:spPr>
          </p:cxnSp>
          <p:grpSp>
            <p:nvGrpSpPr>
              <p:cNvPr id="17" name="组合 16"/>
              <p:cNvGrpSpPr/>
              <p:nvPr/>
            </p:nvGrpSpPr>
            <p:grpSpPr>
              <a:xfrm>
                <a:off x="3733647" y="1482928"/>
                <a:ext cx="1599800" cy="1599800"/>
                <a:chOff x="3484354" y="1521227"/>
                <a:chExt cx="2250278" cy="2250278"/>
              </a:xfrm>
            </p:grpSpPr>
            <p:sp>
              <p:nvSpPr>
                <p:cNvPr id="18" name="同心圆 17"/>
                <p:cNvSpPr/>
                <p:nvPr/>
              </p:nvSpPr>
              <p:spPr>
                <a:xfrm>
                  <a:off x="3676019" y="1717750"/>
                  <a:ext cx="1866949" cy="1866949"/>
                </a:xfrm>
                <a:prstGeom prst="donu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空心弧 18"/>
                <p:cNvSpPr/>
                <p:nvPr/>
              </p:nvSpPr>
              <p:spPr>
                <a:xfrm rot="16200000">
                  <a:off x="3484354" y="1521227"/>
                  <a:ext cx="2250278" cy="2250278"/>
                </a:xfrm>
                <a:prstGeom prst="blockArc">
                  <a:avLst>
                    <a:gd name="adj1" fmla="val 5373092"/>
                    <a:gd name="adj2" fmla="val 0"/>
                    <a:gd name="adj3" fmla="val 25000"/>
                  </a:avLst>
                </a:prstGeom>
                <a:solidFill>
                  <a:srgbClr val="D5D81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4753327" y="4630690"/>
              <a:ext cx="3018362" cy="12503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just">
                <a:defRPr/>
              </a:pP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拥有顶尖的</a:t>
              </a:r>
              <a:r>
                <a:rPr lang="en-US" altLang="zh-CN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设计团队，坚持精益求精拒接平庸的设计理念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318288" y="1687683"/>
            <a:ext cx="3018362" cy="4353771"/>
            <a:chOff x="8558918" y="1527243"/>
            <a:chExt cx="3018362" cy="4353771"/>
          </a:xfrm>
        </p:grpSpPr>
        <p:sp>
          <p:nvSpPr>
            <p:cNvPr id="37" name="矩形 36"/>
            <p:cNvSpPr/>
            <p:nvPr/>
          </p:nvSpPr>
          <p:spPr>
            <a:xfrm>
              <a:off x="8558918" y="4630690"/>
              <a:ext cx="3018362" cy="12503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just">
                <a:defRPr/>
              </a:pP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拥有顶尖的</a:t>
              </a:r>
              <a:r>
                <a:rPr lang="en-US" altLang="zh-CN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设计团队，坚持精益求精拒接平庸的设计理念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811334" y="1527243"/>
              <a:ext cx="2513531" cy="2811182"/>
              <a:chOff x="6626349" y="1482928"/>
              <a:chExt cx="1599800" cy="1789247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6774655" y="3272175"/>
                <a:ext cx="1303189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6A99AA"/>
                </a:solidFill>
                <a:prstDash val="solid"/>
              </a:ln>
              <a:effectLst/>
            </p:spPr>
          </p:cxnSp>
          <p:grpSp>
            <p:nvGrpSpPr>
              <p:cNvPr id="31" name="组合 30"/>
              <p:cNvGrpSpPr/>
              <p:nvPr/>
            </p:nvGrpSpPr>
            <p:grpSpPr>
              <a:xfrm>
                <a:off x="6626349" y="1482928"/>
                <a:ext cx="1599800" cy="1599800"/>
                <a:chOff x="3484355" y="1521227"/>
                <a:chExt cx="2250278" cy="2250278"/>
              </a:xfrm>
            </p:grpSpPr>
            <p:sp>
              <p:nvSpPr>
                <p:cNvPr id="32" name="同心圆 31"/>
                <p:cNvSpPr/>
                <p:nvPr/>
              </p:nvSpPr>
              <p:spPr>
                <a:xfrm>
                  <a:off x="3676020" y="1717750"/>
                  <a:ext cx="1866949" cy="1866949"/>
                </a:xfrm>
                <a:prstGeom prst="donu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空心弧 32"/>
                <p:cNvSpPr/>
                <p:nvPr/>
              </p:nvSpPr>
              <p:spPr>
                <a:xfrm rot="16200000">
                  <a:off x="3484355" y="1521227"/>
                  <a:ext cx="2250278" cy="2250278"/>
                </a:xfrm>
                <a:prstGeom prst="blockArc">
                  <a:avLst>
                    <a:gd name="adj1" fmla="val 0"/>
                    <a:gd name="adj2" fmla="val 0"/>
                    <a:gd name="adj3" fmla="val 25000"/>
                  </a:avLst>
                </a:prstGeom>
                <a:solidFill>
                  <a:srgbClr val="6B90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40" name="组合 39"/>
          <p:cNvGrpSpPr/>
          <p:nvPr/>
        </p:nvGrpSpPr>
        <p:grpSpPr>
          <a:xfrm>
            <a:off x="848718" y="1687683"/>
            <a:ext cx="3018362" cy="4353771"/>
            <a:chOff x="947737" y="1527243"/>
            <a:chExt cx="3018362" cy="4353771"/>
          </a:xfrm>
        </p:grpSpPr>
        <p:sp>
          <p:nvSpPr>
            <p:cNvPr id="27" name="矩形 26"/>
            <p:cNvSpPr/>
            <p:nvPr/>
          </p:nvSpPr>
          <p:spPr>
            <a:xfrm>
              <a:off x="947737" y="4630690"/>
              <a:ext cx="3018362" cy="12503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just">
                <a:defRPr/>
              </a:pP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拥有顶尖的</a:t>
              </a:r>
              <a:r>
                <a:rPr lang="en-US" altLang="zh-CN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2400" kern="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设计团队，坚持精益求精拒接平庸的设计理念</a:t>
              </a:r>
              <a:endPara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433164" y="4338425"/>
              <a:ext cx="2047509" cy="0"/>
            </a:xfrm>
            <a:prstGeom prst="line">
              <a:avLst/>
            </a:prstGeom>
            <a:noFill/>
            <a:ln w="9525" cap="flat" cmpd="sng" algn="ctr">
              <a:solidFill>
                <a:srgbClr val="6A99AA"/>
              </a:solidFill>
              <a:prstDash val="solid"/>
            </a:ln>
            <a:effectLst/>
          </p:spPr>
        </p:cxnSp>
        <p:grpSp>
          <p:nvGrpSpPr>
            <p:cNvPr id="38" name="组合 37"/>
            <p:cNvGrpSpPr/>
            <p:nvPr/>
          </p:nvGrpSpPr>
          <p:grpSpPr>
            <a:xfrm>
              <a:off x="1200153" y="1527243"/>
              <a:ext cx="2513531" cy="2513532"/>
              <a:chOff x="947739" y="1527243"/>
              <a:chExt cx="2513531" cy="2513532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947739" y="1527243"/>
                <a:ext cx="2513531" cy="2513532"/>
                <a:chOff x="3484355" y="1521227"/>
                <a:chExt cx="2250278" cy="2250278"/>
              </a:xfrm>
            </p:grpSpPr>
            <p:sp>
              <p:nvSpPr>
                <p:cNvPr id="25" name="同心圆 24"/>
                <p:cNvSpPr/>
                <p:nvPr/>
              </p:nvSpPr>
              <p:spPr>
                <a:xfrm>
                  <a:off x="3676020" y="1717750"/>
                  <a:ext cx="1866949" cy="1866949"/>
                </a:xfrm>
                <a:prstGeom prst="donu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6" name="空心弧 25"/>
                <p:cNvSpPr/>
                <p:nvPr/>
              </p:nvSpPr>
              <p:spPr>
                <a:xfrm rot="16200000">
                  <a:off x="3484355" y="1521227"/>
                  <a:ext cx="2250278" cy="2250278"/>
                </a:xfrm>
                <a:prstGeom prst="blockArc">
                  <a:avLst/>
                </a:prstGeom>
                <a:solidFill>
                  <a:srgbClr val="85858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4" name="圆角矩形 13"/>
              <p:cNvSpPr/>
              <p:nvPr/>
            </p:nvSpPr>
            <p:spPr>
              <a:xfrm>
                <a:off x="1724679" y="2469744"/>
                <a:ext cx="959652" cy="639452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 smtClean="0">
                    <a:solidFill>
                      <a:schemeClr val="bg1">
                        <a:lumMod val="50000"/>
                      </a:schemeClr>
                    </a:solidFill>
                  </a:rPr>
                  <a:t>50%</a:t>
                </a:r>
                <a:endParaRPr lang="zh-CN" alt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13" name="圆角矩形 12"/>
          <p:cNvSpPr/>
          <p:nvPr/>
        </p:nvSpPr>
        <p:spPr>
          <a:xfrm>
            <a:off x="9290206" y="2630184"/>
            <a:ext cx="1074526" cy="639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100%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446351" y="2630184"/>
            <a:ext cx="959652" cy="6394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</a:rPr>
              <a:t>75%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-12000" y="6656027"/>
            <a:ext cx="12204000" cy="157522"/>
            <a:chOff x="0" y="855407"/>
            <a:chExt cx="10677833" cy="162232"/>
          </a:xfrm>
        </p:grpSpPr>
        <p:sp>
          <p:nvSpPr>
            <p:cNvPr id="3" name="矩形 2"/>
            <p:cNvSpPr/>
            <p:nvPr/>
          </p:nvSpPr>
          <p:spPr>
            <a:xfrm>
              <a:off x="0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3598607" y="855407"/>
              <a:ext cx="3480619" cy="162232"/>
            </a:xfrm>
            <a:prstGeom prst="rect">
              <a:avLst/>
            </a:prstGeom>
            <a:solidFill>
              <a:srgbClr val="D5D8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79226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117988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7197214" y="855407"/>
              <a:ext cx="3480619" cy="162232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0" y="425718"/>
            <a:ext cx="227013" cy="487335"/>
          </a:xfrm>
          <a:prstGeom prst="rect">
            <a:avLst/>
          </a:prstGeom>
          <a:solidFill>
            <a:srgbClr val="6B9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7013" y="407775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en-US" altLang="zh-CN" sz="2800" dirty="0">
              <a:solidFill>
                <a:srgbClr val="6B90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2"/>
          <p:cNvGrpSpPr/>
          <p:nvPr/>
        </p:nvGrpSpPr>
        <p:grpSpPr bwMode="auto">
          <a:xfrm>
            <a:off x="947360" y="1628775"/>
            <a:ext cx="10307705" cy="4019490"/>
            <a:chOff x="575" y="907"/>
            <a:chExt cx="4944" cy="2146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auto">
            <a:xfrm flipV="1">
              <a:off x="1547" y="1802"/>
              <a:ext cx="1268" cy="12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8 w 21600"/>
                <a:gd name="T19" fmla="*/ 3160 h 21600"/>
                <a:gd name="T20" fmla="*/ 18432 w 21600"/>
                <a:gd name="T21" fmla="*/ 1844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456" y="9039"/>
                  </a:moveTo>
                  <a:cubicBezTo>
                    <a:pt x="18619" y="4923"/>
                    <a:pt x="15000" y="1966"/>
                    <a:pt x="10800" y="1966"/>
                  </a:cubicBezTo>
                  <a:cubicBezTo>
                    <a:pt x="6064" y="1965"/>
                    <a:pt x="2171" y="5700"/>
                    <a:pt x="1973" y="10431"/>
                  </a:cubicBezTo>
                  <a:lnTo>
                    <a:pt x="9" y="10349"/>
                  </a:lnTo>
                  <a:cubicBezTo>
                    <a:pt x="250" y="4565"/>
                    <a:pt x="5010" y="-1"/>
                    <a:pt x="10800" y="0"/>
                  </a:cubicBezTo>
                  <a:cubicBezTo>
                    <a:pt x="15934" y="0"/>
                    <a:pt x="20359" y="3615"/>
                    <a:pt x="21383" y="8647"/>
                  </a:cubicBezTo>
                  <a:lnTo>
                    <a:pt x="24029" y="8108"/>
                  </a:lnTo>
                  <a:lnTo>
                    <a:pt x="21153" y="12452"/>
                  </a:lnTo>
                  <a:lnTo>
                    <a:pt x="16810" y="9577"/>
                  </a:lnTo>
                  <a:lnTo>
                    <a:pt x="19456" y="9039"/>
                  </a:lnTo>
                  <a:close/>
                </a:path>
              </a:pathLst>
            </a:custGeom>
            <a:solidFill>
              <a:srgbClr val="6B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utoShape 5"/>
            <p:cNvSpPr>
              <a:spLocks noChangeArrowheads="1"/>
            </p:cNvSpPr>
            <p:nvPr/>
          </p:nvSpPr>
          <p:spPr bwMode="auto">
            <a:xfrm flipV="1">
              <a:off x="3319" y="1794"/>
              <a:ext cx="1268" cy="12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8 w 21600"/>
                <a:gd name="T19" fmla="*/ 3160 h 21600"/>
                <a:gd name="T20" fmla="*/ 18432 w 21600"/>
                <a:gd name="T21" fmla="*/ 1844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456" y="9039"/>
                  </a:moveTo>
                  <a:cubicBezTo>
                    <a:pt x="18619" y="4923"/>
                    <a:pt x="15000" y="1966"/>
                    <a:pt x="10800" y="1966"/>
                  </a:cubicBezTo>
                  <a:cubicBezTo>
                    <a:pt x="6064" y="1965"/>
                    <a:pt x="2171" y="5700"/>
                    <a:pt x="1973" y="10431"/>
                  </a:cubicBezTo>
                  <a:lnTo>
                    <a:pt x="9" y="10349"/>
                  </a:lnTo>
                  <a:cubicBezTo>
                    <a:pt x="250" y="4565"/>
                    <a:pt x="5010" y="-1"/>
                    <a:pt x="10800" y="0"/>
                  </a:cubicBezTo>
                  <a:cubicBezTo>
                    <a:pt x="15934" y="0"/>
                    <a:pt x="20359" y="3615"/>
                    <a:pt x="21383" y="8647"/>
                  </a:cubicBezTo>
                  <a:lnTo>
                    <a:pt x="24029" y="8108"/>
                  </a:lnTo>
                  <a:lnTo>
                    <a:pt x="21153" y="12452"/>
                  </a:lnTo>
                  <a:lnTo>
                    <a:pt x="16810" y="9577"/>
                  </a:lnTo>
                  <a:lnTo>
                    <a:pt x="19456" y="9039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" name="Group 6"/>
            <p:cNvGrpSpPr/>
            <p:nvPr/>
          </p:nvGrpSpPr>
          <p:grpSpPr bwMode="auto">
            <a:xfrm rot="10800000">
              <a:off x="1547" y="907"/>
              <a:ext cx="3040" cy="1259"/>
              <a:chOff x="1547" y="313"/>
              <a:chExt cx="3040" cy="1259"/>
            </a:xfrm>
          </p:grpSpPr>
          <p:sp>
            <p:nvSpPr>
              <p:cNvPr id="20" name="AutoShape 7"/>
              <p:cNvSpPr>
                <a:spLocks noChangeArrowheads="1"/>
              </p:cNvSpPr>
              <p:nvPr/>
            </p:nvSpPr>
            <p:spPr bwMode="auto">
              <a:xfrm flipV="1">
                <a:off x="1547" y="321"/>
                <a:ext cx="1268" cy="12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8 w 21600"/>
                  <a:gd name="T19" fmla="*/ 3160 h 21600"/>
                  <a:gd name="T20" fmla="*/ 18432 w 21600"/>
                  <a:gd name="T21" fmla="*/ 1844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456" y="9039"/>
                    </a:moveTo>
                    <a:cubicBezTo>
                      <a:pt x="18619" y="4923"/>
                      <a:pt x="15000" y="1966"/>
                      <a:pt x="10800" y="1966"/>
                    </a:cubicBezTo>
                    <a:cubicBezTo>
                      <a:pt x="6064" y="1965"/>
                      <a:pt x="2171" y="5700"/>
                      <a:pt x="1973" y="10431"/>
                    </a:cubicBezTo>
                    <a:lnTo>
                      <a:pt x="9" y="10349"/>
                    </a:lnTo>
                    <a:cubicBezTo>
                      <a:pt x="250" y="4565"/>
                      <a:pt x="5010" y="-1"/>
                      <a:pt x="10800" y="0"/>
                    </a:cubicBezTo>
                    <a:cubicBezTo>
                      <a:pt x="15934" y="0"/>
                      <a:pt x="20359" y="3615"/>
                      <a:pt x="21383" y="8647"/>
                    </a:cubicBezTo>
                    <a:lnTo>
                      <a:pt x="24029" y="8108"/>
                    </a:lnTo>
                    <a:lnTo>
                      <a:pt x="21153" y="12452"/>
                    </a:lnTo>
                    <a:lnTo>
                      <a:pt x="16810" y="9577"/>
                    </a:lnTo>
                    <a:lnTo>
                      <a:pt x="19456" y="9039"/>
                    </a:lnTo>
                    <a:close/>
                  </a:path>
                </a:pathLst>
              </a:custGeom>
              <a:solidFill>
                <a:srgbClr val="6B90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AutoShape 8"/>
              <p:cNvSpPr>
                <a:spLocks noChangeArrowheads="1"/>
              </p:cNvSpPr>
              <p:nvPr/>
            </p:nvSpPr>
            <p:spPr bwMode="auto">
              <a:xfrm flipV="1">
                <a:off x="3319" y="313"/>
                <a:ext cx="1268" cy="12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68 w 21600"/>
                  <a:gd name="T19" fmla="*/ 3160 h 21600"/>
                  <a:gd name="T20" fmla="*/ 18432 w 21600"/>
                  <a:gd name="T21" fmla="*/ 1844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456" y="9039"/>
                    </a:moveTo>
                    <a:cubicBezTo>
                      <a:pt x="18619" y="4923"/>
                      <a:pt x="15000" y="1966"/>
                      <a:pt x="10800" y="1966"/>
                    </a:cubicBezTo>
                    <a:cubicBezTo>
                      <a:pt x="6064" y="1965"/>
                      <a:pt x="2171" y="5700"/>
                      <a:pt x="1973" y="10431"/>
                    </a:cubicBezTo>
                    <a:lnTo>
                      <a:pt x="9" y="10349"/>
                    </a:lnTo>
                    <a:cubicBezTo>
                      <a:pt x="250" y="4565"/>
                      <a:pt x="5010" y="-1"/>
                      <a:pt x="10800" y="0"/>
                    </a:cubicBezTo>
                    <a:cubicBezTo>
                      <a:pt x="15934" y="0"/>
                      <a:pt x="20359" y="3615"/>
                      <a:pt x="21383" y="8647"/>
                    </a:cubicBezTo>
                    <a:lnTo>
                      <a:pt x="24029" y="8108"/>
                    </a:lnTo>
                    <a:lnTo>
                      <a:pt x="21153" y="12452"/>
                    </a:lnTo>
                    <a:lnTo>
                      <a:pt x="16810" y="9577"/>
                    </a:lnTo>
                    <a:lnTo>
                      <a:pt x="19456" y="9039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AutoShape 9"/>
            <p:cNvSpPr>
              <a:spLocks noChangeArrowheads="1"/>
            </p:cNvSpPr>
            <p:nvPr/>
          </p:nvSpPr>
          <p:spPr bwMode="gray">
            <a:xfrm>
              <a:off x="575" y="1783"/>
              <a:ext cx="1317" cy="411"/>
            </a:xfrm>
            <a:prstGeom prst="roundRect">
              <a:avLst>
                <a:gd name="adj" fmla="val 50000"/>
              </a:avLst>
            </a:prstGeom>
            <a:solidFill>
              <a:srgbClr val="6B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TW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gray">
            <a:xfrm>
              <a:off x="2381" y="1783"/>
              <a:ext cx="1317" cy="411"/>
            </a:xfrm>
            <a:prstGeom prst="roundRect">
              <a:avLst>
                <a:gd name="adj" fmla="val 50000"/>
              </a:avLst>
            </a:prstGeom>
            <a:solidFill>
              <a:srgbClr val="D5D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TW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gray">
            <a:xfrm>
              <a:off x="4202" y="1783"/>
              <a:ext cx="1317" cy="411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</a:t>
              </a:r>
              <a:endParaRPr lang="zh-TW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10017752" y="2758491"/>
            <a:ext cx="887042" cy="84437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solidFill>
              <a:srgbClr val="6B9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10017752" y="1667913"/>
            <a:ext cx="887042" cy="84437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solidFill>
              <a:srgbClr val="6B9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" r="404" b="21777"/>
          <a:stretch>
            <a:fillRect/>
          </a:stretch>
        </p:blipFill>
        <p:spPr>
          <a:xfrm>
            <a:off x="947738" y="1627921"/>
            <a:ext cx="5073116" cy="430692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 bwMode="auto">
          <a:xfrm>
            <a:off x="3598187" y="1627921"/>
            <a:ext cx="5882697" cy="4285890"/>
            <a:chOff x="477" y="1162"/>
            <a:chExt cx="3355" cy="2194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gray">
            <a:xfrm>
              <a:off x="477" y="2921"/>
              <a:ext cx="3355" cy="435"/>
            </a:xfrm>
            <a:prstGeom prst="homePlate">
              <a:avLst>
                <a:gd name="adj" fmla="val 43151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zh-TW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gray">
            <a:xfrm>
              <a:off x="857" y="2331"/>
              <a:ext cx="2975" cy="435"/>
            </a:xfrm>
            <a:prstGeom prst="homePlate">
              <a:avLst>
                <a:gd name="adj" fmla="val 40458"/>
              </a:avLst>
            </a:prstGeom>
            <a:solidFill>
              <a:srgbClr val="A6A7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zh-TW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gray">
            <a:xfrm>
              <a:off x="1261" y="1738"/>
              <a:ext cx="2571" cy="435"/>
            </a:xfrm>
            <a:prstGeom prst="homePlate">
              <a:avLst>
                <a:gd name="adj" fmla="val 44933"/>
              </a:avLst>
            </a:prstGeom>
            <a:solidFill>
              <a:srgbClr val="D5D8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zh-TW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gray">
            <a:xfrm>
              <a:off x="1655" y="1162"/>
              <a:ext cx="2177" cy="435"/>
            </a:xfrm>
            <a:prstGeom prst="homePlate">
              <a:avLst>
                <a:gd name="adj" fmla="val 44989"/>
              </a:avLst>
            </a:prstGeom>
            <a:solidFill>
              <a:srgbClr val="6B90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720" tIns="44450" rIns="45720" bIns="44450" anchor="ctr" anchorCtr="1"/>
            <a:lstStyle>
              <a:lvl1pPr eaLnBrk="0" hangingPunct="0">
                <a:spcBef>
                  <a:spcPct val="20000"/>
                </a:spcBef>
                <a:buChar char="•"/>
                <a:defRPr kumimoji="1" sz="28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4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000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b="1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bg1"/>
                  </a:solidFill>
                  <a:latin typeface="Arial" panose="020B0604020202020204" pitchFamily="34" charset="0"/>
                  <a:ea typeface="PMingLiU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zh-TW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12000" y="407775"/>
            <a:ext cx="12204000" cy="6405774"/>
            <a:chOff x="-12000" y="407775"/>
            <a:chExt cx="12204000" cy="6405774"/>
          </a:xfrm>
        </p:grpSpPr>
        <p:grpSp>
          <p:nvGrpSpPr>
            <p:cNvPr id="12" name="组合 11"/>
            <p:cNvGrpSpPr/>
            <p:nvPr/>
          </p:nvGrpSpPr>
          <p:grpSpPr>
            <a:xfrm flipV="1">
              <a:off x="-12000" y="6656027"/>
              <a:ext cx="12204000" cy="157522"/>
              <a:chOff x="0" y="855407"/>
              <a:chExt cx="10677833" cy="1622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0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598607" y="855407"/>
                <a:ext cx="3480619" cy="162232"/>
              </a:xfrm>
              <a:prstGeom prst="rect">
                <a:avLst/>
              </a:prstGeom>
              <a:solidFill>
                <a:srgbClr val="D5D81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079226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17988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197214" y="855407"/>
                <a:ext cx="3480619" cy="162232"/>
              </a:xfrm>
              <a:prstGeom prst="rect">
                <a:avLst/>
              </a:prstGeom>
              <a:solidFill>
                <a:srgbClr val="6B90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0" y="425718"/>
              <a:ext cx="227013" cy="487335"/>
            </a:xfrm>
            <a:prstGeom prst="rect">
              <a:avLst/>
            </a:prstGeom>
            <a:solidFill>
              <a:srgbClr val="6B90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7013" y="407775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6B90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2800" dirty="0">
                <a:solidFill>
                  <a:srgbClr val="6B902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155887" y="1784715"/>
            <a:ext cx="610772" cy="610774"/>
            <a:chOff x="503238" y="1974127"/>
            <a:chExt cx="371979" cy="371980"/>
          </a:xfrm>
        </p:grpSpPr>
        <p:sp>
          <p:nvSpPr>
            <p:cNvPr id="26" name="Freeform 16"/>
            <p:cNvSpPr/>
            <p:nvPr/>
          </p:nvSpPr>
          <p:spPr bwMode="auto">
            <a:xfrm>
              <a:off x="546864" y="2192263"/>
              <a:ext cx="282428" cy="153844"/>
            </a:xfrm>
            <a:custGeom>
              <a:avLst/>
              <a:gdLst>
                <a:gd name="T0" fmla="*/ 123 w 123"/>
                <a:gd name="T1" fmla="*/ 67 h 67"/>
                <a:gd name="T2" fmla="*/ 0 w 123"/>
                <a:gd name="T3" fmla="*/ 67 h 67"/>
                <a:gd name="T4" fmla="*/ 0 w 123"/>
                <a:gd name="T5" fmla="*/ 0 h 67"/>
                <a:gd name="T6" fmla="*/ 10 w 123"/>
                <a:gd name="T7" fmla="*/ 0 h 67"/>
                <a:gd name="T8" fmla="*/ 10 w 123"/>
                <a:gd name="T9" fmla="*/ 57 h 67"/>
                <a:gd name="T10" fmla="*/ 113 w 123"/>
                <a:gd name="T11" fmla="*/ 57 h 67"/>
                <a:gd name="T12" fmla="*/ 113 w 123"/>
                <a:gd name="T13" fmla="*/ 0 h 67"/>
                <a:gd name="T14" fmla="*/ 123 w 123"/>
                <a:gd name="T15" fmla="*/ 0 h 67"/>
                <a:gd name="T16" fmla="*/ 123 w 123"/>
                <a:gd name="T1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" h="67">
                  <a:moveTo>
                    <a:pt x="123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57"/>
                  </a:lnTo>
                  <a:lnTo>
                    <a:pt x="113" y="57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23" y="67"/>
                  </a:lnTo>
                  <a:close/>
                </a:path>
              </a:pathLst>
            </a:custGeom>
            <a:solidFill>
              <a:srgbClr val="39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7"/>
            <p:cNvSpPr/>
            <p:nvPr/>
          </p:nvSpPr>
          <p:spPr bwMode="auto">
            <a:xfrm>
              <a:off x="503238" y="1974127"/>
              <a:ext cx="371979" cy="215839"/>
            </a:xfrm>
            <a:custGeom>
              <a:avLst/>
              <a:gdLst>
                <a:gd name="T0" fmla="*/ 154 w 162"/>
                <a:gd name="T1" fmla="*/ 94 h 94"/>
                <a:gd name="T2" fmla="*/ 81 w 162"/>
                <a:gd name="T3" fmla="*/ 15 h 94"/>
                <a:gd name="T4" fmla="*/ 7 w 162"/>
                <a:gd name="T5" fmla="*/ 94 h 94"/>
                <a:gd name="T6" fmla="*/ 0 w 162"/>
                <a:gd name="T7" fmla="*/ 86 h 94"/>
                <a:gd name="T8" fmla="*/ 81 w 162"/>
                <a:gd name="T9" fmla="*/ 0 h 94"/>
                <a:gd name="T10" fmla="*/ 162 w 162"/>
                <a:gd name="T11" fmla="*/ 86 h 94"/>
                <a:gd name="T12" fmla="*/ 154 w 162"/>
                <a:gd name="T1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94">
                  <a:moveTo>
                    <a:pt x="154" y="94"/>
                  </a:moveTo>
                  <a:lnTo>
                    <a:pt x="81" y="15"/>
                  </a:lnTo>
                  <a:lnTo>
                    <a:pt x="7" y="94"/>
                  </a:lnTo>
                  <a:lnTo>
                    <a:pt x="0" y="86"/>
                  </a:lnTo>
                  <a:lnTo>
                    <a:pt x="81" y="0"/>
                  </a:lnTo>
                  <a:lnTo>
                    <a:pt x="162" y="86"/>
                  </a:lnTo>
                  <a:lnTo>
                    <a:pt x="154" y="94"/>
                  </a:lnTo>
                  <a:close/>
                </a:path>
              </a:pathLst>
            </a:custGeom>
            <a:solidFill>
              <a:srgbClr val="39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8"/>
            <p:cNvSpPr/>
            <p:nvPr/>
          </p:nvSpPr>
          <p:spPr bwMode="auto">
            <a:xfrm>
              <a:off x="641008" y="2192263"/>
              <a:ext cx="94142" cy="105624"/>
            </a:xfrm>
            <a:custGeom>
              <a:avLst/>
              <a:gdLst>
                <a:gd name="T0" fmla="*/ 41 w 41"/>
                <a:gd name="T1" fmla="*/ 46 h 46"/>
                <a:gd name="T2" fmla="*/ 31 w 41"/>
                <a:gd name="T3" fmla="*/ 46 h 46"/>
                <a:gd name="T4" fmla="*/ 31 w 41"/>
                <a:gd name="T5" fmla="*/ 10 h 46"/>
                <a:gd name="T6" fmla="*/ 10 w 41"/>
                <a:gd name="T7" fmla="*/ 10 h 46"/>
                <a:gd name="T8" fmla="*/ 10 w 41"/>
                <a:gd name="T9" fmla="*/ 46 h 46"/>
                <a:gd name="T10" fmla="*/ 0 w 41"/>
                <a:gd name="T11" fmla="*/ 46 h 46"/>
                <a:gd name="T12" fmla="*/ 0 w 41"/>
                <a:gd name="T13" fmla="*/ 0 h 46"/>
                <a:gd name="T14" fmla="*/ 41 w 41"/>
                <a:gd name="T15" fmla="*/ 0 h 46"/>
                <a:gd name="T16" fmla="*/ 41 w 41"/>
                <a:gd name="T1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46">
                  <a:moveTo>
                    <a:pt x="41" y="46"/>
                  </a:moveTo>
                  <a:lnTo>
                    <a:pt x="31" y="46"/>
                  </a:lnTo>
                  <a:lnTo>
                    <a:pt x="31" y="10"/>
                  </a:lnTo>
                  <a:lnTo>
                    <a:pt x="10" y="10"/>
                  </a:lnTo>
                  <a:lnTo>
                    <a:pt x="10" y="46"/>
                  </a:lnTo>
                  <a:lnTo>
                    <a:pt x="0" y="46"/>
                  </a:lnTo>
                  <a:lnTo>
                    <a:pt x="0" y="0"/>
                  </a:lnTo>
                  <a:lnTo>
                    <a:pt x="41" y="0"/>
                  </a:lnTo>
                  <a:lnTo>
                    <a:pt x="41" y="46"/>
                  </a:lnTo>
                  <a:close/>
                </a:path>
              </a:pathLst>
            </a:custGeom>
            <a:solidFill>
              <a:srgbClr val="39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641008" y="2075158"/>
              <a:ext cx="94142" cy="94143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solidFill>
              <a:srgbClr val="394A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10017752" y="3914203"/>
            <a:ext cx="887042" cy="84437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solidFill>
              <a:srgbClr val="6B9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0017752" y="5069433"/>
            <a:ext cx="887042" cy="844378"/>
          </a:xfrm>
          <a:prstGeom prst="ellipse">
            <a:avLst/>
          </a:prstGeom>
          <a:solidFill>
            <a:schemeClr val="bg1">
              <a:alpha val="48000"/>
            </a:schemeClr>
          </a:solidFill>
          <a:ln>
            <a:solidFill>
              <a:srgbClr val="6B90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10"/>
          <p:cNvSpPr/>
          <p:nvPr/>
        </p:nvSpPr>
        <p:spPr bwMode="auto">
          <a:xfrm>
            <a:off x="10181530" y="2917890"/>
            <a:ext cx="559487" cy="525581"/>
          </a:xfrm>
          <a:custGeom>
            <a:avLst/>
            <a:gdLst>
              <a:gd name="T0" fmla="*/ 40 w 128"/>
              <a:gd name="T1" fmla="*/ 120 h 120"/>
              <a:gd name="T2" fmla="*/ 12 w 128"/>
              <a:gd name="T3" fmla="*/ 108 h 120"/>
              <a:gd name="T4" fmla="*/ 0 w 128"/>
              <a:gd name="T5" fmla="*/ 80 h 120"/>
              <a:gd name="T6" fmla="*/ 12 w 128"/>
              <a:gd name="T7" fmla="*/ 52 h 120"/>
              <a:gd name="T8" fmla="*/ 58 w 128"/>
              <a:gd name="T9" fmla="*/ 2 h 120"/>
              <a:gd name="T10" fmla="*/ 64 w 128"/>
              <a:gd name="T11" fmla="*/ 8 h 120"/>
              <a:gd name="T12" fmla="*/ 17 w 128"/>
              <a:gd name="T13" fmla="*/ 57 h 120"/>
              <a:gd name="T14" fmla="*/ 8 w 128"/>
              <a:gd name="T15" fmla="*/ 80 h 120"/>
              <a:gd name="T16" fmla="*/ 17 w 128"/>
              <a:gd name="T17" fmla="*/ 103 h 120"/>
              <a:gd name="T18" fmla="*/ 40 w 128"/>
              <a:gd name="T19" fmla="*/ 112 h 120"/>
              <a:gd name="T20" fmla="*/ 63 w 128"/>
              <a:gd name="T21" fmla="*/ 103 h 120"/>
              <a:gd name="T22" fmla="*/ 113 w 128"/>
              <a:gd name="T23" fmla="*/ 49 h 120"/>
              <a:gd name="T24" fmla="*/ 120 w 128"/>
              <a:gd name="T25" fmla="*/ 32 h 120"/>
              <a:gd name="T26" fmla="*/ 113 w 128"/>
              <a:gd name="T27" fmla="*/ 15 h 120"/>
              <a:gd name="T28" fmla="*/ 96 w 128"/>
              <a:gd name="T29" fmla="*/ 8 h 120"/>
              <a:gd name="T30" fmla="*/ 79 w 128"/>
              <a:gd name="T31" fmla="*/ 15 h 120"/>
              <a:gd name="T32" fmla="*/ 29 w 128"/>
              <a:gd name="T33" fmla="*/ 69 h 120"/>
              <a:gd name="T34" fmla="*/ 29 w 128"/>
              <a:gd name="T35" fmla="*/ 91 h 120"/>
              <a:gd name="T36" fmla="*/ 40 w 128"/>
              <a:gd name="T37" fmla="*/ 96 h 120"/>
              <a:gd name="T38" fmla="*/ 40 w 128"/>
              <a:gd name="T39" fmla="*/ 96 h 120"/>
              <a:gd name="T40" fmla="*/ 51 w 128"/>
              <a:gd name="T41" fmla="*/ 91 h 120"/>
              <a:gd name="T42" fmla="*/ 100 w 128"/>
              <a:gd name="T43" fmla="*/ 41 h 120"/>
              <a:gd name="T44" fmla="*/ 105 w 128"/>
              <a:gd name="T45" fmla="*/ 47 h 120"/>
              <a:gd name="T46" fmla="*/ 57 w 128"/>
              <a:gd name="T47" fmla="*/ 97 h 120"/>
              <a:gd name="T48" fmla="*/ 40 w 128"/>
              <a:gd name="T49" fmla="*/ 104 h 120"/>
              <a:gd name="T50" fmla="*/ 40 w 128"/>
              <a:gd name="T51" fmla="*/ 104 h 120"/>
              <a:gd name="T52" fmla="*/ 23 w 128"/>
              <a:gd name="T53" fmla="*/ 97 h 120"/>
              <a:gd name="T54" fmla="*/ 23 w 128"/>
              <a:gd name="T55" fmla="*/ 63 h 120"/>
              <a:gd name="T56" fmla="*/ 73 w 128"/>
              <a:gd name="T57" fmla="*/ 9 h 120"/>
              <a:gd name="T58" fmla="*/ 96 w 128"/>
              <a:gd name="T59" fmla="*/ 0 h 120"/>
              <a:gd name="T60" fmla="*/ 119 w 128"/>
              <a:gd name="T61" fmla="*/ 9 h 120"/>
              <a:gd name="T62" fmla="*/ 128 w 128"/>
              <a:gd name="T63" fmla="*/ 32 h 120"/>
              <a:gd name="T64" fmla="*/ 119 w 128"/>
              <a:gd name="T65" fmla="*/ 55 h 120"/>
              <a:gd name="T66" fmla="*/ 68 w 128"/>
              <a:gd name="T67" fmla="*/ 108 h 120"/>
              <a:gd name="T68" fmla="*/ 40 w 128"/>
              <a:gd name="T69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28" h="120">
                <a:moveTo>
                  <a:pt x="40" y="120"/>
                </a:moveTo>
                <a:cubicBezTo>
                  <a:pt x="29" y="120"/>
                  <a:pt x="19" y="116"/>
                  <a:pt x="12" y="108"/>
                </a:cubicBezTo>
                <a:cubicBezTo>
                  <a:pt x="4" y="101"/>
                  <a:pt x="0" y="91"/>
                  <a:pt x="0" y="80"/>
                </a:cubicBezTo>
                <a:cubicBezTo>
                  <a:pt x="0" y="69"/>
                  <a:pt x="4" y="59"/>
                  <a:pt x="12" y="52"/>
                </a:cubicBezTo>
                <a:cubicBezTo>
                  <a:pt x="58" y="2"/>
                  <a:pt x="58" y="2"/>
                  <a:pt x="58" y="2"/>
                </a:cubicBezTo>
                <a:cubicBezTo>
                  <a:pt x="64" y="8"/>
                  <a:pt x="64" y="8"/>
                  <a:pt x="64" y="8"/>
                </a:cubicBezTo>
                <a:cubicBezTo>
                  <a:pt x="17" y="57"/>
                  <a:pt x="17" y="57"/>
                  <a:pt x="17" y="57"/>
                </a:cubicBezTo>
                <a:cubicBezTo>
                  <a:pt x="11" y="63"/>
                  <a:pt x="8" y="71"/>
                  <a:pt x="8" y="80"/>
                </a:cubicBezTo>
                <a:cubicBezTo>
                  <a:pt x="8" y="89"/>
                  <a:pt x="11" y="97"/>
                  <a:pt x="17" y="103"/>
                </a:cubicBezTo>
                <a:cubicBezTo>
                  <a:pt x="23" y="109"/>
                  <a:pt x="31" y="112"/>
                  <a:pt x="40" y="112"/>
                </a:cubicBezTo>
                <a:cubicBezTo>
                  <a:pt x="49" y="112"/>
                  <a:pt x="57" y="109"/>
                  <a:pt x="63" y="103"/>
                </a:cubicBezTo>
                <a:cubicBezTo>
                  <a:pt x="113" y="49"/>
                  <a:pt x="113" y="49"/>
                  <a:pt x="113" y="49"/>
                </a:cubicBezTo>
                <a:cubicBezTo>
                  <a:pt x="118" y="44"/>
                  <a:pt x="120" y="38"/>
                  <a:pt x="120" y="32"/>
                </a:cubicBezTo>
                <a:cubicBezTo>
                  <a:pt x="120" y="26"/>
                  <a:pt x="118" y="20"/>
                  <a:pt x="113" y="15"/>
                </a:cubicBezTo>
                <a:cubicBezTo>
                  <a:pt x="108" y="10"/>
                  <a:pt x="102" y="8"/>
                  <a:pt x="96" y="8"/>
                </a:cubicBezTo>
                <a:cubicBezTo>
                  <a:pt x="90" y="8"/>
                  <a:pt x="84" y="10"/>
                  <a:pt x="79" y="15"/>
                </a:cubicBezTo>
                <a:cubicBezTo>
                  <a:pt x="29" y="69"/>
                  <a:pt x="29" y="69"/>
                  <a:pt x="29" y="69"/>
                </a:cubicBezTo>
                <a:cubicBezTo>
                  <a:pt x="22" y="75"/>
                  <a:pt x="22" y="85"/>
                  <a:pt x="29" y="91"/>
                </a:cubicBezTo>
                <a:cubicBezTo>
                  <a:pt x="32" y="94"/>
                  <a:pt x="36" y="96"/>
                  <a:pt x="40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4" y="96"/>
                  <a:pt x="48" y="94"/>
                  <a:pt x="51" y="91"/>
                </a:cubicBezTo>
                <a:cubicBezTo>
                  <a:pt x="100" y="41"/>
                  <a:pt x="100" y="41"/>
                  <a:pt x="100" y="41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57" y="97"/>
                  <a:pt x="57" y="97"/>
                  <a:pt x="57" y="97"/>
                </a:cubicBezTo>
                <a:cubicBezTo>
                  <a:pt x="52" y="102"/>
                  <a:pt x="46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34" y="104"/>
                  <a:pt x="28" y="102"/>
                  <a:pt x="23" y="97"/>
                </a:cubicBezTo>
                <a:cubicBezTo>
                  <a:pt x="14" y="88"/>
                  <a:pt x="14" y="72"/>
                  <a:pt x="23" y="63"/>
                </a:cubicBezTo>
                <a:cubicBezTo>
                  <a:pt x="73" y="9"/>
                  <a:pt x="73" y="9"/>
                  <a:pt x="73" y="9"/>
                </a:cubicBezTo>
                <a:cubicBezTo>
                  <a:pt x="79" y="3"/>
                  <a:pt x="87" y="0"/>
                  <a:pt x="96" y="0"/>
                </a:cubicBezTo>
                <a:cubicBezTo>
                  <a:pt x="105" y="0"/>
                  <a:pt x="113" y="3"/>
                  <a:pt x="119" y="9"/>
                </a:cubicBezTo>
                <a:cubicBezTo>
                  <a:pt x="125" y="15"/>
                  <a:pt x="128" y="23"/>
                  <a:pt x="128" y="32"/>
                </a:cubicBezTo>
                <a:cubicBezTo>
                  <a:pt x="128" y="41"/>
                  <a:pt x="125" y="49"/>
                  <a:pt x="119" y="5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1" y="116"/>
                  <a:pt x="51" y="120"/>
                  <a:pt x="40" y="12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10216704" y="4055694"/>
            <a:ext cx="489138" cy="561396"/>
            <a:chOff x="6436201" y="530986"/>
            <a:chExt cx="627520" cy="720221"/>
          </a:xfrm>
          <a:solidFill>
            <a:schemeClr val="bg1">
              <a:lumMod val="50000"/>
            </a:schemeClr>
          </a:solidFill>
        </p:grpSpPr>
        <p:sp>
          <p:nvSpPr>
            <p:cNvPr id="38" name="Freeform 16"/>
            <p:cNvSpPr/>
            <p:nvPr/>
          </p:nvSpPr>
          <p:spPr bwMode="auto">
            <a:xfrm>
              <a:off x="6436201" y="633195"/>
              <a:ext cx="627520" cy="618012"/>
            </a:xfrm>
            <a:custGeom>
              <a:avLst/>
              <a:gdLst>
                <a:gd name="T0" fmla="*/ 56 w 112"/>
                <a:gd name="T1" fmla="*/ 110 h 110"/>
                <a:gd name="T2" fmla="*/ 0 w 112"/>
                <a:gd name="T3" fmla="*/ 54 h 110"/>
                <a:gd name="T4" fmla="*/ 43 w 112"/>
                <a:gd name="T5" fmla="*/ 0 h 110"/>
                <a:gd name="T6" fmla="*/ 45 w 112"/>
                <a:gd name="T7" fmla="*/ 7 h 110"/>
                <a:gd name="T8" fmla="*/ 8 w 112"/>
                <a:gd name="T9" fmla="*/ 54 h 110"/>
                <a:gd name="T10" fmla="*/ 56 w 112"/>
                <a:gd name="T11" fmla="*/ 102 h 110"/>
                <a:gd name="T12" fmla="*/ 104 w 112"/>
                <a:gd name="T13" fmla="*/ 54 h 110"/>
                <a:gd name="T14" fmla="*/ 67 w 112"/>
                <a:gd name="T15" fmla="*/ 7 h 110"/>
                <a:gd name="T16" fmla="*/ 69 w 112"/>
                <a:gd name="T17" fmla="*/ 0 h 110"/>
                <a:gd name="T18" fmla="*/ 112 w 112"/>
                <a:gd name="T19" fmla="*/ 54 h 110"/>
                <a:gd name="T20" fmla="*/ 56 w 112"/>
                <a:gd name="T2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25" y="110"/>
                    <a:pt x="0" y="85"/>
                    <a:pt x="0" y="54"/>
                  </a:cubicBezTo>
                  <a:cubicBezTo>
                    <a:pt x="0" y="28"/>
                    <a:pt x="18" y="5"/>
                    <a:pt x="43" y="0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23" y="12"/>
                    <a:pt x="8" y="32"/>
                    <a:pt x="8" y="54"/>
                  </a:cubicBezTo>
                  <a:cubicBezTo>
                    <a:pt x="8" y="80"/>
                    <a:pt x="30" y="102"/>
                    <a:pt x="56" y="102"/>
                  </a:cubicBezTo>
                  <a:cubicBezTo>
                    <a:pt x="82" y="102"/>
                    <a:pt x="104" y="80"/>
                    <a:pt x="104" y="54"/>
                  </a:cubicBezTo>
                  <a:cubicBezTo>
                    <a:pt x="104" y="32"/>
                    <a:pt x="89" y="12"/>
                    <a:pt x="67" y="7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94" y="5"/>
                    <a:pt x="112" y="28"/>
                    <a:pt x="112" y="54"/>
                  </a:cubicBezTo>
                  <a:cubicBezTo>
                    <a:pt x="112" y="85"/>
                    <a:pt x="87" y="110"/>
                    <a:pt x="56" y="1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Rectangle 17"/>
            <p:cNvSpPr>
              <a:spLocks noChangeArrowheads="1"/>
            </p:cNvSpPr>
            <p:nvPr/>
          </p:nvSpPr>
          <p:spPr bwMode="auto">
            <a:xfrm>
              <a:off x="6757094" y="530986"/>
              <a:ext cx="45163" cy="135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9"/>
            <p:cNvSpPr/>
            <p:nvPr/>
          </p:nvSpPr>
          <p:spPr bwMode="auto">
            <a:xfrm>
              <a:off x="6604967" y="906547"/>
              <a:ext cx="173520" cy="175896"/>
            </a:xfrm>
            <a:custGeom>
              <a:avLst/>
              <a:gdLst>
                <a:gd name="T0" fmla="*/ 0 w 73"/>
                <a:gd name="T1" fmla="*/ 74 h 74"/>
                <a:gd name="T2" fmla="*/ 23 w 73"/>
                <a:gd name="T3" fmla="*/ 0 h 74"/>
                <a:gd name="T4" fmla="*/ 42 w 73"/>
                <a:gd name="T5" fmla="*/ 5 h 74"/>
                <a:gd name="T6" fmla="*/ 28 w 73"/>
                <a:gd name="T7" fmla="*/ 45 h 74"/>
                <a:gd name="T8" fmla="*/ 68 w 73"/>
                <a:gd name="T9" fmla="*/ 31 h 74"/>
                <a:gd name="T10" fmla="*/ 73 w 73"/>
                <a:gd name="T11" fmla="*/ 50 h 74"/>
                <a:gd name="T12" fmla="*/ 0 w 73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74">
                  <a:moveTo>
                    <a:pt x="0" y="74"/>
                  </a:moveTo>
                  <a:lnTo>
                    <a:pt x="23" y="0"/>
                  </a:lnTo>
                  <a:lnTo>
                    <a:pt x="42" y="5"/>
                  </a:lnTo>
                  <a:lnTo>
                    <a:pt x="28" y="45"/>
                  </a:lnTo>
                  <a:lnTo>
                    <a:pt x="68" y="31"/>
                  </a:lnTo>
                  <a:lnTo>
                    <a:pt x="73" y="50"/>
                  </a:lnTo>
                  <a:lnTo>
                    <a:pt x="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0"/>
            <p:cNvSpPr/>
            <p:nvPr/>
          </p:nvSpPr>
          <p:spPr bwMode="auto">
            <a:xfrm>
              <a:off x="6721437" y="790075"/>
              <a:ext cx="175896" cy="173520"/>
            </a:xfrm>
            <a:custGeom>
              <a:avLst/>
              <a:gdLst>
                <a:gd name="T0" fmla="*/ 50 w 74"/>
                <a:gd name="T1" fmla="*/ 73 h 73"/>
                <a:gd name="T2" fmla="*/ 31 w 74"/>
                <a:gd name="T3" fmla="*/ 68 h 73"/>
                <a:gd name="T4" fmla="*/ 45 w 74"/>
                <a:gd name="T5" fmla="*/ 28 h 73"/>
                <a:gd name="T6" fmla="*/ 5 w 74"/>
                <a:gd name="T7" fmla="*/ 42 h 73"/>
                <a:gd name="T8" fmla="*/ 0 w 74"/>
                <a:gd name="T9" fmla="*/ 23 h 73"/>
                <a:gd name="T10" fmla="*/ 74 w 74"/>
                <a:gd name="T11" fmla="*/ 0 h 73"/>
                <a:gd name="T12" fmla="*/ 50 w 74"/>
                <a:gd name="T1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73">
                  <a:moveTo>
                    <a:pt x="50" y="73"/>
                  </a:moveTo>
                  <a:lnTo>
                    <a:pt x="31" y="68"/>
                  </a:lnTo>
                  <a:lnTo>
                    <a:pt x="45" y="28"/>
                  </a:lnTo>
                  <a:lnTo>
                    <a:pt x="5" y="42"/>
                  </a:lnTo>
                  <a:lnTo>
                    <a:pt x="0" y="23"/>
                  </a:lnTo>
                  <a:lnTo>
                    <a:pt x="74" y="0"/>
                  </a:lnTo>
                  <a:lnTo>
                    <a:pt x="50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598186" y="5117077"/>
            <a:ext cx="559393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63706" y="1667624"/>
            <a:ext cx="352842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264484" y="3964309"/>
            <a:ext cx="489555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72862" y="2832259"/>
            <a:ext cx="4193838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拥有顶尖的</a:t>
            </a:r>
            <a:r>
              <a:rPr lang="en-US" altLang="zh-CN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设计团队，坚持精益求精，拒接平庸的设计</a:t>
            </a:r>
            <a:r>
              <a:rPr lang="zh-CN" altLang="en-US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理念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0175512" y="5201948"/>
            <a:ext cx="571523" cy="579349"/>
            <a:chOff x="1719760" y="3340156"/>
            <a:chExt cx="571523" cy="579349"/>
          </a:xfrm>
          <a:solidFill>
            <a:schemeClr val="bg1">
              <a:lumMod val="50000"/>
            </a:schemeClr>
          </a:solidFill>
        </p:grpSpPr>
        <p:sp>
          <p:nvSpPr>
            <p:cNvPr id="55" name="Freeform 23"/>
            <p:cNvSpPr>
              <a:spLocks noEditPoints="1"/>
            </p:cNvSpPr>
            <p:nvPr/>
          </p:nvSpPr>
          <p:spPr bwMode="auto">
            <a:xfrm flipH="1">
              <a:off x="1989864" y="3627873"/>
              <a:ext cx="148752" cy="148752"/>
            </a:xfrm>
            <a:custGeom>
              <a:avLst/>
              <a:gdLst>
                <a:gd name="T0" fmla="*/ 16 w 32"/>
                <a:gd name="T1" fmla="*/ 32 h 32"/>
                <a:gd name="T2" fmla="*/ 0 w 32"/>
                <a:gd name="T3" fmla="*/ 16 h 32"/>
                <a:gd name="T4" fmla="*/ 16 w 32"/>
                <a:gd name="T5" fmla="*/ 0 h 32"/>
                <a:gd name="T6" fmla="*/ 32 w 32"/>
                <a:gd name="T7" fmla="*/ 16 h 32"/>
                <a:gd name="T8" fmla="*/ 16 w 32"/>
                <a:gd name="T9" fmla="*/ 32 h 32"/>
                <a:gd name="T10" fmla="*/ 16 w 32"/>
                <a:gd name="T11" fmla="*/ 8 h 32"/>
                <a:gd name="T12" fmla="*/ 8 w 32"/>
                <a:gd name="T13" fmla="*/ 16 h 32"/>
                <a:gd name="T14" fmla="*/ 16 w 32"/>
                <a:gd name="T15" fmla="*/ 24 h 32"/>
                <a:gd name="T16" fmla="*/ 24 w 32"/>
                <a:gd name="T17" fmla="*/ 16 h 32"/>
                <a:gd name="T18" fmla="*/ 16 w 32"/>
                <a:gd name="T1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32"/>
                  </a:moveTo>
                  <a:cubicBezTo>
                    <a:pt x="7" y="32"/>
                    <a:pt x="0" y="25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cubicBezTo>
                    <a:pt x="32" y="25"/>
                    <a:pt x="25" y="32"/>
                    <a:pt x="16" y="32"/>
                  </a:cubicBezTo>
                  <a:moveTo>
                    <a:pt x="16" y="8"/>
                  </a:moveTo>
                  <a:cubicBezTo>
                    <a:pt x="12" y="8"/>
                    <a:pt x="8" y="12"/>
                    <a:pt x="8" y="16"/>
                  </a:cubicBezTo>
                  <a:cubicBezTo>
                    <a:pt x="8" y="20"/>
                    <a:pt x="12" y="24"/>
                    <a:pt x="16" y="24"/>
                  </a:cubicBezTo>
                  <a:cubicBezTo>
                    <a:pt x="20" y="24"/>
                    <a:pt x="24" y="20"/>
                    <a:pt x="24" y="16"/>
                  </a:cubicBezTo>
                  <a:cubicBezTo>
                    <a:pt x="24" y="12"/>
                    <a:pt x="20" y="8"/>
                    <a:pt x="1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4"/>
            <p:cNvSpPr>
              <a:spLocks noEditPoints="1"/>
            </p:cNvSpPr>
            <p:nvPr/>
          </p:nvSpPr>
          <p:spPr bwMode="auto">
            <a:xfrm flipH="1">
              <a:off x="1719760" y="3340156"/>
              <a:ext cx="307291" cy="307290"/>
            </a:xfrm>
            <a:custGeom>
              <a:avLst/>
              <a:gdLst>
                <a:gd name="T0" fmla="*/ 32 w 66"/>
                <a:gd name="T1" fmla="*/ 66 h 66"/>
                <a:gd name="T2" fmla="*/ 9 w 66"/>
                <a:gd name="T3" fmla="*/ 57 h 66"/>
                <a:gd name="T4" fmla="*/ 0 w 66"/>
                <a:gd name="T5" fmla="*/ 34 h 66"/>
                <a:gd name="T6" fmla="*/ 9 w 66"/>
                <a:gd name="T7" fmla="*/ 11 h 66"/>
                <a:gd name="T8" fmla="*/ 20 w 66"/>
                <a:gd name="T9" fmla="*/ 0 h 66"/>
                <a:gd name="T10" fmla="*/ 66 w 66"/>
                <a:gd name="T11" fmla="*/ 46 h 66"/>
                <a:gd name="T12" fmla="*/ 55 w 66"/>
                <a:gd name="T13" fmla="*/ 57 h 66"/>
                <a:gd name="T14" fmla="*/ 32 w 66"/>
                <a:gd name="T15" fmla="*/ 66 h 66"/>
                <a:gd name="T16" fmla="*/ 20 w 66"/>
                <a:gd name="T17" fmla="*/ 12 h 66"/>
                <a:gd name="T18" fmla="*/ 15 w 66"/>
                <a:gd name="T19" fmla="*/ 17 h 66"/>
                <a:gd name="T20" fmla="*/ 8 w 66"/>
                <a:gd name="T21" fmla="*/ 34 h 66"/>
                <a:gd name="T22" fmla="*/ 15 w 66"/>
                <a:gd name="T23" fmla="*/ 51 h 66"/>
                <a:gd name="T24" fmla="*/ 32 w 66"/>
                <a:gd name="T25" fmla="*/ 58 h 66"/>
                <a:gd name="T26" fmla="*/ 49 w 66"/>
                <a:gd name="T27" fmla="*/ 51 h 66"/>
                <a:gd name="T28" fmla="*/ 54 w 66"/>
                <a:gd name="T29" fmla="*/ 46 h 66"/>
                <a:gd name="T30" fmla="*/ 20 w 66"/>
                <a:gd name="T31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66">
                  <a:moveTo>
                    <a:pt x="32" y="66"/>
                  </a:moveTo>
                  <a:cubicBezTo>
                    <a:pt x="23" y="66"/>
                    <a:pt x="15" y="63"/>
                    <a:pt x="9" y="57"/>
                  </a:cubicBezTo>
                  <a:cubicBezTo>
                    <a:pt x="3" y="51"/>
                    <a:pt x="0" y="43"/>
                    <a:pt x="0" y="34"/>
                  </a:cubicBezTo>
                  <a:cubicBezTo>
                    <a:pt x="0" y="25"/>
                    <a:pt x="3" y="17"/>
                    <a:pt x="9" y="1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49" y="63"/>
                    <a:pt x="41" y="66"/>
                    <a:pt x="32" y="66"/>
                  </a:cubicBezTo>
                  <a:moveTo>
                    <a:pt x="20" y="12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0" y="22"/>
                    <a:pt x="8" y="28"/>
                    <a:pt x="8" y="34"/>
                  </a:cubicBezTo>
                  <a:cubicBezTo>
                    <a:pt x="8" y="40"/>
                    <a:pt x="10" y="46"/>
                    <a:pt x="15" y="51"/>
                  </a:cubicBezTo>
                  <a:cubicBezTo>
                    <a:pt x="20" y="56"/>
                    <a:pt x="26" y="58"/>
                    <a:pt x="32" y="58"/>
                  </a:cubicBezTo>
                  <a:cubicBezTo>
                    <a:pt x="38" y="58"/>
                    <a:pt x="44" y="56"/>
                    <a:pt x="49" y="51"/>
                  </a:cubicBezTo>
                  <a:cubicBezTo>
                    <a:pt x="54" y="46"/>
                    <a:pt x="54" y="46"/>
                    <a:pt x="54" y="46"/>
                  </a:cubicBezTo>
                  <a:lnTo>
                    <a:pt x="2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"/>
            <p:cNvSpPr/>
            <p:nvPr/>
          </p:nvSpPr>
          <p:spPr bwMode="auto">
            <a:xfrm flipH="1">
              <a:off x="1841112" y="3461506"/>
              <a:ext cx="450171" cy="457999"/>
            </a:xfrm>
            <a:custGeom>
              <a:avLst/>
              <a:gdLst>
                <a:gd name="T0" fmla="*/ 0 w 230"/>
                <a:gd name="T1" fmla="*/ 234 h 234"/>
                <a:gd name="T2" fmla="*/ 22 w 230"/>
                <a:gd name="T3" fmla="*/ 49 h 234"/>
                <a:gd name="T4" fmla="*/ 112 w 230"/>
                <a:gd name="T5" fmla="*/ 0 h 234"/>
                <a:gd name="T6" fmla="*/ 121 w 230"/>
                <a:gd name="T7" fmla="*/ 16 h 234"/>
                <a:gd name="T8" fmla="*/ 41 w 230"/>
                <a:gd name="T9" fmla="*/ 61 h 234"/>
                <a:gd name="T10" fmla="*/ 24 w 230"/>
                <a:gd name="T11" fmla="*/ 211 h 234"/>
                <a:gd name="T12" fmla="*/ 185 w 230"/>
                <a:gd name="T13" fmla="*/ 180 h 234"/>
                <a:gd name="T14" fmla="*/ 211 w 230"/>
                <a:gd name="T15" fmla="*/ 111 h 234"/>
                <a:gd name="T16" fmla="*/ 230 w 230"/>
                <a:gd name="T17" fmla="*/ 116 h 234"/>
                <a:gd name="T18" fmla="*/ 199 w 230"/>
                <a:gd name="T19" fmla="*/ 199 h 234"/>
                <a:gd name="T20" fmla="*/ 0 w 230"/>
                <a:gd name="T21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0" h="234">
                  <a:moveTo>
                    <a:pt x="0" y="234"/>
                  </a:moveTo>
                  <a:lnTo>
                    <a:pt x="22" y="49"/>
                  </a:lnTo>
                  <a:lnTo>
                    <a:pt x="112" y="0"/>
                  </a:lnTo>
                  <a:lnTo>
                    <a:pt x="121" y="16"/>
                  </a:lnTo>
                  <a:lnTo>
                    <a:pt x="41" y="61"/>
                  </a:lnTo>
                  <a:lnTo>
                    <a:pt x="24" y="211"/>
                  </a:lnTo>
                  <a:lnTo>
                    <a:pt x="185" y="180"/>
                  </a:lnTo>
                  <a:lnTo>
                    <a:pt x="211" y="111"/>
                  </a:lnTo>
                  <a:lnTo>
                    <a:pt x="230" y="116"/>
                  </a:lnTo>
                  <a:lnTo>
                    <a:pt x="199" y="199"/>
                  </a:lnTo>
                  <a:lnTo>
                    <a:pt x="0" y="2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imated_SmartArt_chevron_lis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1444</Words>
  <Application>Microsoft Office PowerPoint</Application>
  <PresentationFormat>宽屏</PresentationFormat>
  <Paragraphs>110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PMingLiU</vt:lpstr>
      <vt:lpstr>方正正黑简体</vt:lpstr>
      <vt:lpstr>宋体</vt:lpstr>
      <vt:lpstr>微软雅黑</vt:lpstr>
      <vt:lpstr>Arial</vt:lpstr>
      <vt:lpstr>Calibri</vt:lpstr>
      <vt:lpstr>Calibri Light</vt:lpstr>
      <vt:lpstr>Cambria Math</vt:lpstr>
      <vt:lpstr>Century Gothic</vt:lpstr>
      <vt:lpstr>Tahoma</vt:lpstr>
      <vt:lpstr>Wingdings</vt:lpstr>
      <vt:lpstr>Office 主题</vt:lpstr>
      <vt:lpstr>Animated_SmartArt_chevron_list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高媛</dc:creator>
  <cp:lastModifiedBy>YANGS</cp:lastModifiedBy>
  <cp:revision>215</cp:revision>
  <dcterms:created xsi:type="dcterms:W3CDTF">2015-04-02T09:41:00Z</dcterms:created>
  <dcterms:modified xsi:type="dcterms:W3CDTF">2017-09-12T13:49:12Z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