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页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长方形"/>
          <p:cNvSpPr/>
          <p:nvPr/>
        </p:nvSpPr>
        <p:spPr>
          <a:xfrm>
            <a:off x="3580124" y="739736"/>
            <a:ext cx="1896200" cy="410400"/>
          </a:xfrm>
          <a:custGeom>
            <a:avLst/>
            <a:gdLst>
              <a:gd name="connsiteX0" fmla="*/ 0 w 1896200"/>
              <a:gd name="connsiteY0" fmla="*/ 205200 h 410400"/>
              <a:gd name="connsiteX1" fmla="*/ 948100 w 1896200"/>
              <a:gd name="connsiteY1" fmla="*/ 0 h 410400"/>
              <a:gd name="connsiteX2" fmla="*/ 1896200 w 1896200"/>
              <a:gd name="connsiteY2" fmla="*/ 205200 h 410400"/>
              <a:gd name="connsiteX3" fmla="*/ 948100 w 1896200"/>
              <a:gd name="connsiteY3" fmla="*/ 410400 h 41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6200" h="410400" stroke="0">
                <a:moveTo>
                  <a:pt x="1896200" y="410400"/>
                </a:moveTo>
                <a:lnTo>
                  <a:pt x="1896200" y="0"/>
                </a:lnTo>
                <a:lnTo>
                  <a:pt x="0" y="0"/>
                </a:lnTo>
                <a:lnTo>
                  <a:pt x="0" y="410400"/>
                </a:lnTo>
                <a:lnTo>
                  <a:pt x="1896200" y="410400"/>
                </a:lnTo>
                <a:close/>
              </a:path>
              <a:path w="1896200" h="410400" fill="none">
                <a:moveTo>
                  <a:pt x="1896200" y="410400"/>
                </a:moveTo>
                <a:lnTo>
                  <a:pt x="1896200" y="0"/>
                </a:lnTo>
                <a:lnTo>
                  <a:pt x="0" y="0"/>
                </a:lnTo>
                <a:lnTo>
                  <a:pt x="0" y="410400"/>
                </a:lnTo>
                <a:lnTo>
                  <a:pt x="1896200" y="410400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101843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912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全基因组基因覆盖范围分析软件</a:t>
            </a:r>
          </a:p>
        </p:txBody>
      </p:sp>
      <p:sp>
        <p:nvSpPr>
          <p:cNvPr id="103" name="左箭头"/>
          <p:cNvSpPr/>
          <p:nvPr/>
        </p:nvSpPr>
        <p:spPr>
          <a:xfrm rot="-5400000">
            <a:off x="4370524" y="1212836"/>
            <a:ext cx="315400" cy="315400"/>
          </a:xfrm>
          <a:custGeom>
            <a:avLst/>
            <a:gdLst/>
            <a:ahLst/>
            <a:cxnLst/>
            <a:rect l="l" t="t" r="r" b="b"/>
            <a:pathLst>
              <a:path w="315400" h="315400" stroke="0">
                <a:moveTo>
                  <a:pt x="315400" y="236550"/>
                </a:moveTo>
                <a:lnTo>
                  <a:pt x="189240" y="236550"/>
                </a:lnTo>
                <a:lnTo>
                  <a:pt x="189240" y="315400"/>
                </a:lnTo>
                <a:lnTo>
                  <a:pt x="0" y="157700"/>
                </a:lnTo>
                <a:lnTo>
                  <a:pt x="189240" y="0"/>
                </a:lnTo>
                <a:lnTo>
                  <a:pt x="189240" y="78850"/>
                </a:lnTo>
                <a:lnTo>
                  <a:pt x="315400" y="78850"/>
                </a:lnTo>
                <a:lnTo>
                  <a:pt x="315400" y="236550"/>
                </a:lnTo>
                <a:close/>
              </a:path>
              <a:path w="315400" h="315400" fill="none">
                <a:moveTo>
                  <a:pt x="315400" y="236550"/>
                </a:moveTo>
                <a:lnTo>
                  <a:pt x="189240" y="236550"/>
                </a:lnTo>
                <a:lnTo>
                  <a:pt x="189240" y="315400"/>
                </a:lnTo>
                <a:lnTo>
                  <a:pt x="0" y="157700"/>
                </a:lnTo>
                <a:lnTo>
                  <a:pt x="189240" y="0"/>
                </a:lnTo>
                <a:lnTo>
                  <a:pt x="189240" y="78850"/>
                </a:lnTo>
                <a:lnTo>
                  <a:pt x="315400" y="78850"/>
                </a:lnTo>
                <a:lnTo>
                  <a:pt x="315400" y="236550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101843"/>
            </a:solidFill>
            <a:miter/>
          </a:ln>
        </p:spPr>
      </p:sp>
      <p:sp>
        <p:nvSpPr>
          <p:cNvPr id="104" name="圆角矩形"/>
          <p:cNvSpPr/>
          <p:nvPr/>
        </p:nvSpPr>
        <p:spPr>
          <a:xfrm>
            <a:off x="3433824" y="1579536"/>
            <a:ext cx="2329400" cy="532000"/>
          </a:xfrm>
          <a:custGeom>
            <a:avLst/>
            <a:gdLst>
              <a:gd name="connsiteX0" fmla="*/ 0 w 2329400"/>
              <a:gd name="connsiteY0" fmla="*/ 266000 h 532000"/>
              <a:gd name="connsiteX1" fmla="*/ 1164700 w 2329400"/>
              <a:gd name="connsiteY1" fmla="*/ 0 h 532000"/>
              <a:gd name="connsiteX2" fmla="*/ 2329400 w 2329400"/>
              <a:gd name="connsiteY2" fmla="*/ 266000 h 532000"/>
              <a:gd name="connsiteX3" fmla="*/ 1164700 w 23294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400" h="532000" stroke="0">
                <a:moveTo>
                  <a:pt x="2329400" y="448400"/>
                </a:moveTo>
                <a:lnTo>
                  <a:pt x="2329400" y="83600"/>
                </a:lnTo>
                <a:cubicBezTo>
                  <a:pt x="2329400" y="37453"/>
                  <a:pt x="2291947" y="0"/>
                  <a:pt x="2245800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448400"/>
                </a:lnTo>
                <a:cubicBezTo>
                  <a:pt x="0" y="494547"/>
                  <a:pt x="37453" y="532000"/>
                  <a:pt x="83600" y="532000"/>
                </a:cubicBezTo>
                <a:lnTo>
                  <a:pt x="2245800" y="532000"/>
                </a:lnTo>
                <a:cubicBezTo>
                  <a:pt x="2291947" y="532000"/>
                  <a:pt x="2329400" y="494547"/>
                  <a:pt x="2329400" y="448400"/>
                </a:cubicBezTo>
                <a:close/>
              </a:path>
              <a:path w="2329400" h="532000" fill="none">
                <a:moveTo>
                  <a:pt x="2329400" y="448400"/>
                </a:moveTo>
                <a:lnTo>
                  <a:pt x="2329400" y="83600"/>
                </a:lnTo>
                <a:cubicBezTo>
                  <a:pt x="2329400" y="37453"/>
                  <a:pt x="2291947" y="0"/>
                  <a:pt x="2245800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448400"/>
                </a:lnTo>
                <a:cubicBezTo>
                  <a:pt x="0" y="494547"/>
                  <a:pt x="37453" y="532000"/>
                  <a:pt x="83600" y="532000"/>
                </a:cubicBezTo>
                <a:lnTo>
                  <a:pt x="2245800" y="532000"/>
                </a:lnTo>
                <a:cubicBezTo>
                  <a:pt x="2291947" y="532000"/>
                  <a:pt x="2329400" y="494547"/>
                  <a:pt x="2329400" y="448400"/>
                </a:cubicBez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101843"/>
            </a:solidFill>
            <a:round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988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主程序调用模块（接收用户输入参数）</a:t>
            </a:r>
          </a:p>
        </p:txBody>
      </p:sp>
      <p:sp>
        <p:nvSpPr>
          <p:cNvPr id="105" name="圆角矩形"/>
          <p:cNvSpPr/>
          <p:nvPr/>
        </p:nvSpPr>
        <p:spPr>
          <a:xfrm>
            <a:off x="3433824" y="2556136"/>
            <a:ext cx="2329400" cy="532000"/>
          </a:xfrm>
          <a:custGeom>
            <a:avLst/>
            <a:gdLst>
              <a:gd name="connsiteX0" fmla="*/ 0 w 2329400"/>
              <a:gd name="connsiteY0" fmla="*/ 266000 h 532000"/>
              <a:gd name="connsiteX1" fmla="*/ 1164700 w 2329400"/>
              <a:gd name="connsiteY1" fmla="*/ 0 h 532000"/>
              <a:gd name="connsiteX2" fmla="*/ 2329400 w 2329400"/>
              <a:gd name="connsiteY2" fmla="*/ 266000 h 532000"/>
              <a:gd name="connsiteX3" fmla="*/ 1164700 w 23294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400" h="532000" stroke="0">
                <a:moveTo>
                  <a:pt x="2329400" y="448400"/>
                </a:moveTo>
                <a:lnTo>
                  <a:pt x="2329400" y="83600"/>
                </a:lnTo>
                <a:cubicBezTo>
                  <a:pt x="2329400" y="37453"/>
                  <a:pt x="2291947" y="0"/>
                  <a:pt x="2245800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448400"/>
                </a:lnTo>
                <a:cubicBezTo>
                  <a:pt x="0" y="494547"/>
                  <a:pt x="37453" y="532000"/>
                  <a:pt x="83600" y="532000"/>
                </a:cubicBezTo>
                <a:lnTo>
                  <a:pt x="2245800" y="532000"/>
                </a:lnTo>
                <a:cubicBezTo>
                  <a:pt x="2291947" y="532000"/>
                  <a:pt x="2329400" y="494547"/>
                  <a:pt x="2329400" y="448400"/>
                </a:cubicBezTo>
                <a:close/>
              </a:path>
              <a:path w="2329400" h="532000" fill="none">
                <a:moveTo>
                  <a:pt x="2329400" y="448400"/>
                </a:moveTo>
                <a:lnTo>
                  <a:pt x="2329400" y="83600"/>
                </a:lnTo>
                <a:cubicBezTo>
                  <a:pt x="2329400" y="37453"/>
                  <a:pt x="2291947" y="0"/>
                  <a:pt x="2245800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448400"/>
                </a:lnTo>
                <a:cubicBezTo>
                  <a:pt x="0" y="494547"/>
                  <a:pt x="37453" y="532000"/>
                  <a:pt x="83600" y="532000"/>
                </a:cubicBezTo>
                <a:lnTo>
                  <a:pt x="2245800" y="532000"/>
                </a:lnTo>
                <a:cubicBezTo>
                  <a:pt x="2291947" y="532000"/>
                  <a:pt x="2329400" y="494547"/>
                  <a:pt x="2329400" y="448400"/>
                </a:cubicBez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101843"/>
            </a:solidFill>
            <a:round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988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文件操作模块 （数据初始化）</a:t>
            </a:r>
          </a:p>
        </p:txBody>
      </p:sp>
      <p:grpSp>
        <p:nvGrpSpPr>
          <p:cNvPr id="109" name="容器"/>
          <p:cNvGrpSpPr/>
          <p:nvPr/>
        </p:nvGrpSpPr>
        <p:grpSpPr>
          <a:xfrm>
            <a:off x="2746024" y="3490936"/>
            <a:ext cx="3594800" cy="1003200"/>
            <a:chOff x="2746024" y="3490936"/>
            <a:chExt cx="3594800" cy="1003200"/>
          </a:xfrm>
        </p:grpSpPr>
        <p:sp>
          <p:nvSpPr>
            <p:cNvPr id="110" name="任意多边形 109"/>
            <p:cNvSpPr/>
            <p:nvPr/>
          </p:nvSpPr>
          <p:spPr>
            <a:xfrm>
              <a:off x="2746024" y="3490936"/>
              <a:ext cx="3594800" cy="1003200"/>
            </a:xfrm>
            <a:custGeom>
              <a:avLst/>
              <a:gdLst/>
              <a:ahLst/>
              <a:cxnLst/>
              <a:rect l="l" t="t" r="r" b="b"/>
              <a:pathLst>
                <a:path w="3594800" h="1003200" stroke="0">
                  <a:moveTo>
                    <a:pt x="83600" y="0"/>
                  </a:moveTo>
                  <a:lnTo>
                    <a:pt x="3511200" y="0"/>
                  </a:lnTo>
                  <a:cubicBezTo>
                    <a:pt x="3557347" y="0"/>
                    <a:pt x="3594800" y="37453"/>
                    <a:pt x="3594800" y="83600"/>
                  </a:cubicBezTo>
                  <a:lnTo>
                    <a:pt x="3594800" y="919600"/>
                  </a:lnTo>
                  <a:cubicBezTo>
                    <a:pt x="3594800" y="965747"/>
                    <a:pt x="3557347" y="1003200"/>
                    <a:pt x="3511200" y="1003200"/>
                  </a:cubicBezTo>
                  <a:lnTo>
                    <a:pt x="83600" y="1003200"/>
                  </a:lnTo>
                  <a:cubicBezTo>
                    <a:pt x="37453" y="1003200"/>
                    <a:pt x="0" y="965747"/>
                    <a:pt x="0" y="919600"/>
                  </a:cubicBezTo>
                  <a:lnTo>
                    <a:pt x="0" y="83600"/>
                  </a:lnTo>
                  <a:cubicBezTo>
                    <a:pt x="0" y="37453"/>
                    <a:pt x="37453" y="0"/>
                    <a:pt x="83600" y="0"/>
                  </a:cubicBezTo>
                  <a:close/>
                </a:path>
                <a:path w="3594800" h="1003200" fill="none">
                  <a:moveTo>
                    <a:pt x="83600" y="0"/>
                  </a:moveTo>
                  <a:lnTo>
                    <a:pt x="3511200" y="0"/>
                  </a:lnTo>
                  <a:cubicBezTo>
                    <a:pt x="3557347" y="0"/>
                    <a:pt x="3594800" y="37453"/>
                    <a:pt x="3594800" y="83600"/>
                  </a:cubicBezTo>
                  <a:lnTo>
                    <a:pt x="3594800" y="919600"/>
                  </a:lnTo>
                  <a:cubicBezTo>
                    <a:pt x="3594800" y="965747"/>
                    <a:pt x="3557347" y="1003200"/>
                    <a:pt x="3511200" y="1003200"/>
                  </a:cubicBezTo>
                  <a:lnTo>
                    <a:pt x="83600" y="1003200"/>
                  </a:lnTo>
                  <a:cubicBezTo>
                    <a:pt x="37453" y="1003200"/>
                    <a:pt x="0" y="965747"/>
                    <a:pt x="0" y="919600"/>
                  </a:cubicBezTo>
                  <a:lnTo>
                    <a:pt x="0" y="83600"/>
                  </a:lnTo>
                  <a:cubicBezTo>
                    <a:pt x="0" y="37453"/>
                    <a:pt x="37453" y="0"/>
                    <a:pt x="83600" y="0"/>
                  </a:cubicBezTo>
                  <a:close/>
                </a:path>
              </a:pathLst>
            </a:custGeom>
            <a:noFill/>
            <a:ln w="7600" cap="flat">
              <a:solidFill>
                <a:srgbClr val="101843"/>
              </a:solidFill>
              <a:round/>
            </a:ln>
          </p:spPr>
        </p:sp>
      </p:grpSp>
      <p:sp>
        <p:nvSpPr>
          <p:cNvPr id="106" name="圆角矩形"/>
          <p:cNvSpPr/>
          <p:nvPr/>
        </p:nvSpPr>
        <p:spPr>
          <a:xfrm>
            <a:off x="2977813" y="3671436"/>
            <a:ext cx="632943" cy="628900"/>
          </a:xfrm>
          <a:custGeom>
            <a:avLst/>
            <a:gdLst>
              <a:gd name="connsiteX0" fmla="*/ 0 w 632943"/>
              <a:gd name="connsiteY0" fmla="*/ 314450 h 628900"/>
              <a:gd name="connsiteX1" fmla="*/ 316472 w 632943"/>
              <a:gd name="connsiteY1" fmla="*/ 0 h 628900"/>
              <a:gd name="connsiteX2" fmla="*/ 632943 w 632943"/>
              <a:gd name="connsiteY2" fmla="*/ 314450 h 628900"/>
              <a:gd name="connsiteX3" fmla="*/ 316472 w 632943"/>
              <a:gd name="connsiteY3" fmla="*/ 628900 h 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943" h="628900" stroke="0">
                <a:moveTo>
                  <a:pt x="632943" y="545300"/>
                </a:moveTo>
                <a:lnTo>
                  <a:pt x="632943" y="83600"/>
                </a:lnTo>
                <a:cubicBezTo>
                  <a:pt x="632943" y="37453"/>
                  <a:pt x="595490" y="0"/>
                  <a:pt x="549343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545300"/>
                </a:lnTo>
                <a:cubicBezTo>
                  <a:pt x="0" y="591447"/>
                  <a:pt x="37453" y="628900"/>
                  <a:pt x="83600" y="628900"/>
                </a:cubicBezTo>
                <a:lnTo>
                  <a:pt x="549343" y="628900"/>
                </a:lnTo>
                <a:cubicBezTo>
                  <a:pt x="595490" y="628900"/>
                  <a:pt x="632943" y="591447"/>
                  <a:pt x="632943" y="545300"/>
                </a:cubicBezTo>
                <a:close/>
              </a:path>
              <a:path w="632943" h="628900" fill="none">
                <a:moveTo>
                  <a:pt x="632943" y="545300"/>
                </a:moveTo>
                <a:lnTo>
                  <a:pt x="632943" y="83600"/>
                </a:lnTo>
                <a:cubicBezTo>
                  <a:pt x="632943" y="37453"/>
                  <a:pt x="595490" y="0"/>
                  <a:pt x="549343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545300"/>
                </a:lnTo>
                <a:cubicBezTo>
                  <a:pt x="0" y="591447"/>
                  <a:pt x="37453" y="628900"/>
                  <a:pt x="83600" y="628900"/>
                </a:cubicBezTo>
                <a:lnTo>
                  <a:pt x="549343" y="628900"/>
                </a:lnTo>
                <a:cubicBezTo>
                  <a:pt x="595490" y="628900"/>
                  <a:pt x="632943" y="591447"/>
                  <a:pt x="632943" y="545300"/>
                </a:cubicBez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101843"/>
            </a:solidFill>
            <a:round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988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文件处理模块</a:t>
            </a:r>
          </a:p>
        </p:txBody>
      </p:sp>
      <p:sp>
        <p:nvSpPr>
          <p:cNvPr id="107" name="左箭头"/>
          <p:cNvSpPr/>
          <p:nvPr/>
        </p:nvSpPr>
        <p:spPr>
          <a:xfrm rot="-5400000">
            <a:off x="4370524" y="2164736"/>
            <a:ext cx="315400" cy="315400"/>
          </a:xfrm>
          <a:custGeom>
            <a:avLst/>
            <a:gdLst/>
            <a:ahLst/>
            <a:cxnLst/>
            <a:rect l="l" t="t" r="r" b="b"/>
            <a:pathLst>
              <a:path w="315400" h="315400" stroke="0">
                <a:moveTo>
                  <a:pt x="315400" y="236550"/>
                </a:moveTo>
                <a:lnTo>
                  <a:pt x="189240" y="236550"/>
                </a:lnTo>
                <a:lnTo>
                  <a:pt x="189240" y="315400"/>
                </a:lnTo>
                <a:lnTo>
                  <a:pt x="0" y="157700"/>
                </a:lnTo>
                <a:lnTo>
                  <a:pt x="189240" y="0"/>
                </a:lnTo>
                <a:lnTo>
                  <a:pt x="189240" y="78850"/>
                </a:lnTo>
                <a:lnTo>
                  <a:pt x="315400" y="78850"/>
                </a:lnTo>
                <a:lnTo>
                  <a:pt x="315400" y="236550"/>
                </a:lnTo>
                <a:close/>
              </a:path>
              <a:path w="315400" h="315400" fill="none">
                <a:moveTo>
                  <a:pt x="315400" y="236550"/>
                </a:moveTo>
                <a:lnTo>
                  <a:pt x="189240" y="236550"/>
                </a:lnTo>
                <a:lnTo>
                  <a:pt x="189240" y="315400"/>
                </a:lnTo>
                <a:lnTo>
                  <a:pt x="0" y="157700"/>
                </a:lnTo>
                <a:lnTo>
                  <a:pt x="189240" y="0"/>
                </a:lnTo>
                <a:lnTo>
                  <a:pt x="189240" y="78850"/>
                </a:lnTo>
                <a:lnTo>
                  <a:pt x="315400" y="78850"/>
                </a:lnTo>
                <a:lnTo>
                  <a:pt x="315400" y="236550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101843"/>
            </a:solidFill>
            <a:miter/>
          </a:ln>
        </p:spPr>
      </p:sp>
      <p:sp>
        <p:nvSpPr>
          <p:cNvPr id="108" name="左箭头"/>
          <p:cNvSpPr/>
          <p:nvPr/>
        </p:nvSpPr>
        <p:spPr>
          <a:xfrm rot="-5400000">
            <a:off x="4385724" y="4577736"/>
            <a:ext cx="315400" cy="315400"/>
          </a:xfrm>
          <a:custGeom>
            <a:avLst/>
            <a:gdLst/>
            <a:ahLst/>
            <a:cxnLst/>
            <a:rect l="l" t="t" r="r" b="b"/>
            <a:pathLst>
              <a:path w="315400" h="315400" stroke="0">
                <a:moveTo>
                  <a:pt x="315400" y="236550"/>
                </a:moveTo>
                <a:lnTo>
                  <a:pt x="189240" y="236550"/>
                </a:lnTo>
                <a:lnTo>
                  <a:pt x="189240" y="315400"/>
                </a:lnTo>
                <a:lnTo>
                  <a:pt x="0" y="157700"/>
                </a:lnTo>
                <a:lnTo>
                  <a:pt x="189240" y="0"/>
                </a:lnTo>
                <a:lnTo>
                  <a:pt x="189240" y="78850"/>
                </a:lnTo>
                <a:lnTo>
                  <a:pt x="315400" y="78850"/>
                </a:lnTo>
                <a:lnTo>
                  <a:pt x="315400" y="236550"/>
                </a:lnTo>
                <a:close/>
              </a:path>
              <a:path w="315400" h="315400" fill="none">
                <a:moveTo>
                  <a:pt x="315400" y="236550"/>
                </a:moveTo>
                <a:lnTo>
                  <a:pt x="189240" y="236550"/>
                </a:lnTo>
                <a:lnTo>
                  <a:pt x="189240" y="315400"/>
                </a:lnTo>
                <a:lnTo>
                  <a:pt x="0" y="157700"/>
                </a:lnTo>
                <a:lnTo>
                  <a:pt x="189240" y="0"/>
                </a:lnTo>
                <a:lnTo>
                  <a:pt x="189240" y="78850"/>
                </a:lnTo>
                <a:lnTo>
                  <a:pt x="315400" y="78850"/>
                </a:lnTo>
                <a:lnTo>
                  <a:pt x="315400" y="236550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101843"/>
            </a:solidFill>
            <a:miter/>
          </a:ln>
        </p:spPr>
      </p:sp>
      <p:sp>
        <p:nvSpPr>
          <p:cNvPr id="112" name="圆角矩形"/>
          <p:cNvSpPr/>
          <p:nvPr/>
        </p:nvSpPr>
        <p:spPr>
          <a:xfrm>
            <a:off x="4698749" y="3671436"/>
            <a:ext cx="631275" cy="628900"/>
          </a:xfrm>
          <a:custGeom>
            <a:avLst/>
            <a:gdLst>
              <a:gd name="connsiteX0" fmla="*/ 0 w 631275"/>
              <a:gd name="connsiteY0" fmla="*/ 314450 h 628900"/>
              <a:gd name="connsiteX1" fmla="*/ 315638 w 631275"/>
              <a:gd name="connsiteY1" fmla="*/ 0 h 628900"/>
              <a:gd name="connsiteX2" fmla="*/ 631275 w 631275"/>
              <a:gd name="connsiteY2" fmla="*/ 314450 h 628900"/>
              <a:gd name="connsiteX3" fmla="*/ 315638 w 631275"/>
              <a:gd name="connsiteY3" fmla="*/ 628900 h 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275" h="628900" stroke="0">
                <a:moveTo>
                  <a:pt x="631275" y="545300"/>
                </a:moveTo>
                <a:lnTo>
                  <a:pt x="631275" y="83600"/>
                </a:lnTo>
                <a:cubicBezTo>
                  <a:pt x="631275" y="37453"/>
                  <a:pt x="593822" y="0"/>
                  <a:pt x="547675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545300"/>
                </a:lnTo>
                <a:cubicBezTo>
                  <a:pt x="0" y="591447"/>
                  <a:pt x="37453" y="628900"/>
                  <a:pt x="83600" y="628900"/>
                </a:cubicBezTo>
                <a:lnTo>
                  <a:pt x="547675" y="628900"/>
                </a:lnTo>
                <a:cubicBezTo>
                  <a:pt x="593822" y="628900"/>
                  <a:pt x="631275" y="591447"/>
                  <a:pt x="631275" y="545300"/>
                </a:cubicBezTo>
                <a:close/>
              </a:path>
              <a:path w="631275" h="628900" fill="none">
                <a:moveTo>
                  <a:pt x="631275" y="545300"/>
                </a:moveTo>
                <a:lnTo>
                  <a:pt x="631275" y="83600"/>
                </a:lnTo>
                <a:cubicBezTo>
                  <a:pt x="631275" y="37453"/>
                  <a:pt x="593822" y="0"/>
                  <a:pt x="547675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545300"/>
                </a:lnTo>
                <a:cubicBezTo>
                  <a:pt x="0" y="591447"/>
                  <a:pt x="37453" y="628900"/>
                  <a:pt x="83600" y="628900"/>
                </a:cubicBezTo>
                <a:lnTo>
                  <a:pt x="547675" y="628900"/>
                </a:lnTo>
                <a:cubicBezTo>
                  <a:pt x="593822" y="628900"/>
                  <a:pt x="631275" y="591447"/>
                  <a:pt x="631275" y="545300"/>
                </a:cubicBez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101843"/>
            </a:solidFill>
            <a:round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988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数据框处理模块</a:t>
            </a:r>
          </a:p>
        </p:txBody>
      </p:sp>
      <p:sp>
        <p:nvSpPr>
          <p:cNvPr id="113" name="圆角矩形"/>
          <p:cNvSpPr/>
          <p:nvPr/>
        </p:nvSpPr>
        <p:spPr>
          <a:xfrm>
            <a:off x="3838281" y="3671436"/>
            <a:ext cx="632943" cy="628900"/>
          </a:xfrm>
          <a:custGeom>
            <a:avLst/>
            <a:gdLst>
              <a:gd name="connsiteX0" fmla="*/ 0 w 632943"/>
              <a:gd name="connsiteY0" fmla="*/ 314450 h 628900"/>
              <a:gd name="connsiteX1" fmla="*/ 316472 w 632943"/>
              <a:gd name="connsiteY1" fmla="*/ 0 h 628900"/>
              <a:gd name="connsiteX2" fmla="*/ 632943 w 632943"/>
              <a:gd name="connsiteY2" fmla="*/ 314450 h 628900"/>
              <a:gd name="connsiteX3" fmla="*/ 316472 w 632943"/>
              <a:gd name="connsiteY3" fmla="*/ 628900 h 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943" h="628900" stroke="0">
                <a:moveTo>
                  <a:pt x="632943" y="545300"/>
                </a:moveTo>
                <a:lnTo>
                  <a:pt x="632943" y="83600"/>
                </a:lnTo>
                <a:cubicBezTo>
                  <a:pt x="632943" y="37453"/>
                  <a:pt x="595490" y="0"/>
                  <a:pt x="549343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545300"/>
                </a:lnTo>
                <a:cubicBezTo>
                  <a:pt x="0" y="591447"/>
                  <a:pt x="37453" y="628900"/>
                  <a:pt x="83600" y="628900"/>
                </a:cubicBezTo>
                <a:lnTo>
                  <a:pt x="549343" y="628900"/>
                </a:lnTo>
                <a:cubicBezTo>
                  <a:pt x="595490" y="628900"/>
                  <a:pt x="632943" y="591447"/>
                  <a:pt x="632943" y="545300"/>
                </a:cubicBezTo>
                <a:close/>
              </a:path>
              <a:path w="632943" h="628900" fill="none">
                <a:moveTo>
                  <a:pt x="632943" y="545300"/>
                </a:moveTo>
                <a:lnTo>
                  <a:pt x="632943" y="83600"/>
                </a:lnTo>
                <a:cubicBezTo>
                  <a:pt x="632943" y="37453"/>
                  <a:pt x="595490" y="0"/>
                  <a:pt x="549343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545300"/>
                </a:lnTo>
                <a:cubicBezTo>
                  <a:pt x="0" y="591447"/>
                  <a:pt x="37453" y="628900"/>
                  <a:pt x="83600" y="628900"/>
                </a:cubicBezTo>
                <a:lnTo>
                  <a:pt x="549343" y="628900"/>
                </a:lnTo>
                <a:cubicBezTo>
                  <a:pt x="595490" y="628900"/>
                  <a:pt x="632943" y="591447"/>
                  <a:pt x="632943" y="545300"/>
                </a:cubicBez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101843"/>
            </a:solidFill>
            <a:round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988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系统调用模块</a:t>
            </a:r>
          </a:p>
        </p:txBody>
      </p:sp>
      <p:sp>
        <p:nvSpPr>
          <p:cNvPr id="114" name="圆角矩形"/>
          <p:cNvSpPr/>
          <p:nvPr/>
        </p:nvSpPr>
        <p:spPr>
          <a:xfrm>
            <a:off x="5557549" y="3671436"/>
            <a:ext cx="631275" cy="628900"/>
          </a:xfrm>
          <a:custGeom>
            <a:avLst/>
            <a:gdLst>
              <a:gd name="connsiteX0" fmla="*/ 0 w 631275"/>
              <a:gd name="connsiteY0" fmla="*/ 314450 h 628900"/>
              <a:gd name="connsiteX1" fmla="*/ 315638 w 631275"/>
              <a:gd name="connsiteY1" fmla="*/ 0 h 628900"/>
              <a:gd name="connsiteX2" fmla="*/ 631275 w 631275"/>
              <a:gd name="connsiteY2" fmla="*/ 314450 h 628900"/>
              <a:gd name="connsiteX3" fmla="*/ 315638 w 631275"/>
              <a:gd name="connsiteY3" fmla="*/ 628900 h 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275" h="628900" stroke="0">
                <a:moveTo>
                  <a:pt x="631275" y="545300"/>
                </a:moveTo>
                <a:lnTo>
                  <a:pt x="631275" y="83600"/>
                </a:lnTo>
                <a:cubicBezTo>
                  <a:pt x="631275" y="37453"/>
                  <a:pt x="593822" y="0"/>
                  <a:pt x="547675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545300"/>
                </a:lnTo>
                <a:cubicBezTo>
                  <a:pt x="0" y="591447"/>
                  <a:pt x="37453" y="628900"/>
                  <a:pt x="83600" y="628900"/>
                </a:cubicBezTo>
                <a:lnTo>
                  <a:pt x="547675" y="628900"/>
                </a:lnTo>
                <a:cubicBezTo>
                  <a:pt x="593822" y="628900"/>
                  <a:pt x="631275" y="591447"/>
                  <a:pt x="631275" y="545300"/>
                </a:cubicBezTo>
                <a:close/>
              </a:path>
              <a:path w="631275" h="628900" fill="none">
                <a:moveTo>
                  <a:pt x="631275" y="545300"/>
                </a:moveTo>
                <a:lnTo>
                  <a:pt x="631275" y="83600"/>
                </a:lnTo>
                <a:cubicBezTo>
                  <a:pt x="631275" y="37453"/>
                  <a:pt x="593822" y="0"/>
                  <a:pt x="547675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545300"/>
                </a:lnTo>
                <a:cubicBezTo>
                  <a:pt x="0" y="591447"/>
                  <a:pt x="37453" y="628900"/>
                  <a:pt x="83600" y="628900"/>
                </a:cubicBezTo>
                <a:lnTo>
                  <a:pt x="547675" y="628900"/>
                </a:lnTo>
                <a:cubicBezTo>
                  <a:pt x="593822" y="628900"/>
                  <a:pt x="631275" y="591447"/>
                  <a:pt x="631275" y="545300"/>
                </a:cubicBez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101843"/>
            </a:solidFill>
            <a:round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988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工具模块</a:t>
            </a:r>
          </a:p>
        </p:txBody>
      </p:sp>
      <p:sp>
        <p:nvSpPr>
          <p:cNvPr id="119" name="圆角矩形"/>
          <p:cNvSpPr/>
          <p:nvPr/>
        </p:nvSpPr>
        <p:spPr>
          <a:xfrm>
            <a:off x="4011424" y="5010936"/>
            <a:ext cx="1064000" cy="532000"/>
          </a:xfrm>
          <a:custGeom>
            <a:avLst/>
            <a:gdLst>
              <a:gd name="connsiteX0" fmla="*/ 0 w 1064000"/>
              <a:gd name="connsiteY0" fmla="*/ 266000 h 532000"/>
              <a:gd name="connsiteX1" fmla="*/ 532000 w 1064000"/>
              <a:gd name="connsiteY1" fmla="*/ 0 h 532000"/>
              <a:gd name="connsiteX2" fmla="*/ 1064000 w 1064000"/>
              <a:gd name="connsiteY2" fmla="*/ 266000 h 532000"/>
              <a:gd name="connsiteX3" fmla="*/ 532000 w 1064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000" h="532000" stroke="0">
                <a:moveTo>
                  <a:pt x="1064000" y="448400"/>
                </a:moveTo>
                <a:lnTo>
                  <a:pt x="1064000" y="83600"/>
                </a:lnTo>
                <a:cubicBezTo>
                  <a:pt x="1064000" y="37453"/>
                  <a:pt x="1026547" y="0"/>
                  <a:pt x="980400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448400"/>
                </a:lnTo>
                <a:cubicBezTo>
                  <a:pt x="0" y="494547"/>
                  <a:pt x="37453" y="532000"/>
                  <a:pt x="83600" y="532000"/>
                </a:cubicBezTo>
                <a:lnTo>
                  <a:pt x="980400" y="532000"/>
                </a:lnTo>
                <a:cubicBezTo>
                  <a:pt x="1026547" y="532000"/>
                  <a:pt x="1064000" y="494547"/>
                  <a:pt x="1064000" y="448400"/>
                </a:cubicBezTo>
                <a:close/>
              </a:path>
              <a:path w="1064000" h="532000" fill="none">
                <a:moveTo>
                  <a:pt x="1064000" y="448400"/>
                </a:moveTo>
                <a:lnTo>
                  <a:pt x="1064000" y="83600"/>
                </a:lnTo>
                <a:cubicBezTo>
                  <a:pt x="1064000" y="37453"/>
                  <a:pt x="1026547" y="0"/>
                  <a:pt x="980400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448400"/>
                </a:lnTo>
                <a:cubicBezTo>
                  <a:pt x="0" y="494547"/>
                  <a:pt x="37453" y="532000"/>
                  <a:pt x="83600" y="532000"/>
                </a:cubicBezTo>
                <a:lnTo>
                  <a:pt x="980400" y="532000"/>
                </a:lnTo>
                <a:cubicBezTo>
                  <a:pt x="1026547" y="532000"/>
                  <a:pt x="1064000" y="494547"/>
                  <a:pt x="1064000" y="448400"/>
                </a:cubicBez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101843"/>
            </a:solidFill>
            <a:round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988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输出结果</a:t>
            </a:r>
          </a:p>
        </p:txBody>
      </p:sp>
      <p:sp>
        <p:nvSpPr>
          <p:cNvPr id="15" name="左箭头"/>
          <p:cNvSpPr/>
          <p:nvPr/>
        </p:nvSpPr>
        <p:spPr>
          <a:xfrm rot="-5400000">
            <a:off x="4385724" y="3156536"/>
            <a:ext cx="315400" cy="315400"/>
          </a:xfrm>
          <a:custGeom>
            <a:avLst/>
            <a:gdLst/>
            <a:ahLst/>
            <a:cxnLst/>
            <a:rect l="l" t="t" r="r" b="b"/>
            <a:pathLst>
              <a:path w="315400" h="315400" stroke="0">
                <a:moveTo>
                  <a:pt x="315400" y="236550"/>
                </a:moveTo>
                <a:lnTo>
                  <a:pt x="189240" y="236550"/>
                </a:lnTo>
                <a:lnTo>
                  <a:pt x="189240" y="315400"/>
                </a:lnTo>
                <a:lnTo>
                  <a:pt x="0" y="157700"/>
                </a:lnTo>
                <a:lnTo>
                  <a:pt x="189240" y="0"/>
                </a:lnTo>
                <a:lnTo>
                  <a:pt x="189240" y="78850"/>
                </a:lnTo>
                <a:lnTo>
                  <a:pt x="315400" y="78850"/>
                </a:lnTo>
                <a:lnTo>
                  <a:pt x="315400" y="236550"/>
                </a:lnTo>
                <a:close/>
              </a:path>
              <a:path w="315400" h="315400" fill="none">
                <a:moveTo>
                  <a:pt x="315400" y="236550"/>
                </a:moveTo>
                <a:lnTo>
                  <a:pt x="189240" y="236550"/>
                </a:lnTo>
                <a:lnTo>
                  <a:pt x="189240" y="315400"/>
                </a:lnTo>
                <a:lnTo>
                  <a:pt x="0" y="157700"/>
                </a:lnTo>
                <a:lnTo>
                  <a:pt x="189240" y="0"/>
                </a:lnTo>
                <a:lnTo>
                  <a:pt x="189240" y="78850"/>
                </a:lnTo>
                <a:lnTo>
                  <a:pt x="315400" y="78850"/>
                </a:lnTo>
                <a:lnTo>
                  <a:pt x="315400" y="236550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101843"/>
            </a:solidFill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WYC</dc:creator>
  <cp:lastModifiedBy>Yuancong Wang</cp:lastModifiedBy>
  <cp:revision>3</cp:revision>
  <dcterms:created xsi:type="dcterms:W3CDTF">2022-07-28T17:40:01Z</dcterms:created>
  <dcterms:modified xsi:type="dcterms:W3CDTF">2022-07-28T10:11:20Z</dcterms:modified>
</cp:coreProperties>
</file>