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70" r:id="rId8"/>
    <p:sldId id="272" r:id="rId9"/>
    <p:sldId id="271" r:id="rId10"/>
    <p:sldId id="274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02" d="100"/>
          <a:sy n="102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B3C-AB99-C243-9162-4B30F6E5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1495-F992-474E-8594-268CB83A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80FC-7E3B-0E42-8745-1935DF8C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C57F-FD9F-D344-B333-0795C17B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848E-E8FD-9A4B-8A76-40C4C5D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21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E386-A9B4-CE40-870A-24C7F11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29C15-A937-DD4E-BE52-E3BB53F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3DF8-63A0-D041-94A3-B4F1E800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EF6AA-8E55-2D42-AE2D-9A453369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B81D-A96C-E74B-9F90-51C95864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5E48-ECB2-2C4F-A447-0CEA63602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5F8A-6F9E-E740-A38E-8F7E701A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D81B-A578-0D43-9348-5E956F20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4AB-B09C-9D43-8A06-DF05099B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F88F-0098-BD41-B2C8-BA58AF50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6F74-6F1E-FB48-86FA-8C868A2B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4CB1-E4DB-4F4E-9BF1-B5BAB81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9A77-3979-EF4A-A160-B4580BB5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38B5-9333-7344-A789-E15AF447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D5CB-18B2-484A-B84F-3ADDAF4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99DF-DE6C-1B43-ADA0-50F07144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C2CD-4880-1C43-8890-DE0BA428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B81F-094A-B24A-B0F2-BD19D3A0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D56A-A6DF-2549-8C43-74F9E54F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E730-7929-7048-B06F-D1EEFD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5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FA49-E8B3-644A-A6E0-E8DD51CE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A7E9-2925-2F45-96E0-2B99231D8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F8F4B-FD92-7143-8AF9-F199A708F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E16C-D2F7-1244-931B-87F4C571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C83D-5779-044C-A35B-5CD75C20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73A79-DD0F-8D4C-B024-E9827202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7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8A33-2C64-6B4E-8D93-2D2226C1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06BC-DA26-BC4A-9C6A-29883C1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ADD3-3270-024D-8140-51F2D3CF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B39BF-C713-9541-B152-F7D269EE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D0B63-BD31-254B-BDC8-BEFF6DD7F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029A-9E38-064F-B2C5-0DC5C71D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64784-CFBB-EF49-8DAE-B43921FD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D524C-10CC-1346-91F1-793545D0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0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E91D-EA60-1F45-940C-CAD40443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4E91A-632E-2D42-AC3D-994D7E17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15EA9-1CBD-C347-A74B-5D154003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04864-D811-BF40-BFB9-38AF1A6B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9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1847-1AC1-5D4A-9484-A3A0862A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72B10-490F-704E-8D95-2B9193B3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B18A4-200C-EE48-84B7-95152DB1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E38-5503-D34C-B45C-9913E441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647F-AEAE-494B-9CF2-727850C8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5243-CEBB-0B4A-90A7-7BC45E7A4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B6B8-C391-8240-9539-8842DBBE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87D41-21A4-C244-B359-29520EC6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6001-16D6-574F-85E4-7E5DCE4D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3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62F1-DC93-6949-AB4A-F5B1DAF8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3B7D8-DFB4-F84A-9B7F-BBA7CD99E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E9AD-7DF5-454D-91A0-5BA74FC7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126B9-61D3-5C43-B8E7-27FD6CD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72E1E-2BFB-A641-94E6-40DF659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01CF-4A24-7545-B8CA-094E34B1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28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1E7B9-5265-B041-BBE5-AACE6D3A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1CF2-3857-CB4A-B048-569597B3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AB59-9A35-A540-96EB-7C9F58E4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A07B-F703-CD4C-AB32-7C3C9E108285}" type="datetimeFigureOut">
              <a:t>18.05.2021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30A8-091A-8543-A836-AF7889361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5A38-6946-D346-AF04-C19C50660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8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4.svg"/><Relationship Id="rId5" Type="http://schemas.openxmlformats.org/officeDocument/2006/relationships/image" Target="../media/image6.sv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962D3B9-D1EF-9848-BFA8-BAFA4775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690" y="1705133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063097-39F4-3442-9661-DCF4D987A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609" y="3467607"/>
            <a:ext cx="469900" cy="4699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5ED6DF9-C206-CA43-9D16-BD2B2914B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609" y="2579419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C5AC4C-B89B-7C4C-8BF2-96C6D40C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73" y="2579419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9E03B1-7D84-144F-A09B-3A64427AD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8754" y="3432145"/>
            <a:ext cx="527553" cy="5275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C7415E-4D90-C644-8F8C-E08A77C1C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65351" y="1615899"/>
            <a:ext cx="628324" cy="6283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3498805-24AF-4041-A9BC-3B58359F58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2808" y="1145999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A1E99D5-6469-6D4A-9A00-DA45A9A6D1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82808" y="2094636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684305-0609-134D-A493-3320F5E6EF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50531" y="2094636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64051" y="4562184"/>
            <a:ext cx="518414" cy="51841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F05E1D-F976-EF46-B8A7-5CC1571B48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85344" y="3458008"/>
            <a:ext cx="475829" cy="4758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5DD8A3-EDCE-374F-A6B6-507C4BBFBD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66444" y="4591637"/>
            <a:ext cx="459508" cy="4595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D6158-B520-F84E-A4C7-C8C14EFCC73A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4088559" y="2244223"/>
            <a:ext cx="621676" cy="33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F45E44-87AC-AB49-9886-BBCC22CE64C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4710235" y="2244223"/>
            <a:ext cx="715988" cy="33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23C27-60BF-B146-89B9-619774A342F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5423259" y="3049319"/>
            <a:ext cx="2964" cy="40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CFD251-0AB1-CC44-A97A-74B51B42AF3D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423258" y="3933837"/>
            <a:ext cx="1" cy="62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D5C4C-44CC-1E46-8558-191D848A8A3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088559" y="3049319"/>
            <a:ext cx="0" cy="4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5FF54-4FA5-1F41-8467-2D8BA475FCB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3346307" y="3695922"/>
            <a:ext cx="507302" cy="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8BBFAD-0CE2-C94D-B464-56B9D34BD6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682465" y="4821391"/>
            <a:ext cx="48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FF3BAB-F9DC-684C-A9D6-0166F3A68C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93675" y="1380949"/>
            <a:ext cx="389133" cy="54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3B9E81-6F88-5340-8128-672416FDE01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7793675" y="1930061"/>
            <a:ext cx="389133" cy="39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FA2489-48F6-3D4E-AA3D-A1F09D831B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652708" y="2329586"/>
            <a:ext cx="697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A1D655-F023-A24A-972E-C591B7163A5A}"/>
              </a:ext>
            </a:extLst>
          </p:cNvPr>
          <p:cNvCxnSpPr>
            <a:cxnSpLocks/>
            <a:stCxn id="14" idx="3"/>
            <a:endCxn id="9" idx="2"/>
          </p:cNvCxnSpPr>
          <p:nvPr/>
        </p:nvCxnSpPr>
        <p:spPr>
          <a:xfrm flipV="1">
            <a:off x="6625952" y="2564536"/>
            <a:ext cx="1791806" cy="2256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537EDF1-6688-4648-B1AB-80872FF5AB8D}"/>
              </a:ext>
            </a:extLst>
          </p:cNvPr>
          <p:cNvSpPr txBox="1"/>
          <p:nvPr/>
        </p:nvSpPr>
        <p:spPr>
          <a:xfrm>
            <a:off x="1031139" y="622779"/>
            <a:ext cx="25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/>
              <a:t>Scenario Hybrid</a:t>
            </a:r>
          </a:p>
        </p:txBody>
      </p:sp>
    </p:spTree>
    <p:extLst>
      <p:ext uri="{BB962C8B-B14F-4D97-AF65-F5344CB8AC3E}">
        <p14:creationId xmlns:p14="http://schemas.microsoft.com/office/powerpoint/2010/main" val="117981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2505F20-3047-441E-BB49-80B1AD43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17" y="2161995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68BF8F9-1AD5-4333-A4D6-341031D6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3733" y="2161995"/>
            <a:ext cx="539090" cy="53909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9FA2CCE-25CA-4BCC-950F-66EC41CCB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082" y="2161995"/>
            <a:ext cx="539090" cy="53909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93085D-EB05-4547-9B8C-BFFFC35AA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6781" y="3001723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8BA33-10DA-409B-B553-2DBD90F1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0429" y="3026323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38AD901-1D1B-437B-90A9-F306776E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550" y="3028664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667A7E-247A-4149-967C-46B41AD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8879" y="3004797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61251D-F372-438B-BD86-F023AFF42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053" y="3022014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E929EF-FA9F-479B-8000-778B1CFBF773}"/>
              </a:ext>
            </a:extLst>
          </p:cNvPr>
          <p:cNvSpPr txBox="1"/>
          <p:nvPr/>
        </p:nvSpPr>
        <p:spPr>
          <a:xfrm>
            <a:off x="4577556" y="1249895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Hub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55AA2-1395-4CA8-A2FC-D59A32CDAEE7}"/>
              </a:ext>
            </a:extLst>
          </p:cNvPr>
          <p:cNvSpPr txBox="1"/>
          <p:nvPr/>
        </p:nvSpPr>
        <p:spPr>
          <a:xfrm>
            <a:off x="1999267" y="131978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1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F29EB-7805-4371-9BBE-92DBF9D7D0C4}"/>
              </a:ext>
            </a:extLst>
          </p:cNvPr>
          <p:cNvSpPr txBox="1"/>
          <p:nvPr/>
        </p:nvSpPr>
        <p:spPr>
          <a:xfrm>
            <a:off x="7242021" y="131204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2</a:t>
            </a:r>
            <a:endParaRPr lang="de-D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6E79F13-CA08-4CC0-9849-22C23B767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6339" y="3956765"/>
            <a:ext cx="518414" cy="5184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B661DDF-6D65-4C56-9B9B-F9319F39A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8167" y="3956765"/>
            <a:ext cx="518414" cy="51841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159E9CE-9CFC-4B34-8E22-C786FD205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6172" y="3899361"/>
            <a:ext cx="518414" cy="5184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DA0CE-2A82-440E-89B0-A3B450D8AB39}"/>
              </a:ext>
            </a:extLst>
          </p:cNvPr>
          <p:cNvSpPr txBox="1"/>
          <p:nvPr/>
        </p:nvSpPr>
        <p:spPr>
          <a:xfrm>
            <a:off x="2217480" y="4545711"/>
            <a:ext cx="8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DC1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FAE8B-0330-4D90-BF8E-7D72AF7C0B7B}"/>
              </a:ext>
            </a:extLst>
          </p:cNvPr>
          <p:cNvSpPr txBox="1"/>
          <p:nvPr/>
        </p:nvSpPr>
        <p:spPr>
          <a:xfrm>
            <a:off x="4785554" y="4545711"/>
            <a:ext cx="8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NVA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3856E-C6B2-408A-A024-E1173160024F}"/>
              </a:ext>
            </a:extLst>
          </p:cNvPr>
          <p:cNvSpPr txBox="1"/>
          <p:nvPr/>
        </p:nvSpPr>
        <p:spPr>
          <a:xfrm>
            <a:off x="7494829" y="4489285"/>
            <a:ext cx="8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VM2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DFCA41-B4F7-4CEA-9B2A-3BB83ECBD9B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571731" y="3471623"/>
            <a:ext cx="15643" cy="48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35737D-FBB8-4D37-AFA1-FFE8FF45E03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186500" y="3498564"/>
            <a:ext cx="9046" cy="45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DF0B39-3A10-49F4-8F4C-F87C2FDAF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7845379" y="3496223"/>
            <a:ext cx="0" cy="40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AEB04B-F538-42C6-A21A-23DF5697CD94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2823" y="2431540"/>
            <a:ext cx="207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846563-2550-4CD9-8888-8635A1ED56B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445707" y="2431540"/>
            <a:ext cx="2125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148355-3611-4070-AF41-C4690EB2F67A}"/>
              </a:ext>
            </a:extLst>
          </p:cNvPr>
          <p:cNvSpPr txBox="1"/>
          <p:nvPr/>
        </p:nvSpPr>
        <p:spPr>
          <a:xfrm>
            <a:off x="3410284" y="2114125"/>
            <a:ext cx="83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Peering</a:t>
            </a:r>
            <a:endParaRPr lang="de-DE" sz="1400" dirty="0">
              <a:solidFill>
                <a:schemeClr val="accent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D09140-26B0-4C7C-8B36-33AE1172B4F8}"/>
              </a:ext>
            </a:extLst>
          </p:cNvPr>
          <p:cNvSpPr txBox="1"/>
          <p:nvPr/>
        </p:nvSpPr>
        <p:spPr>
          <a:xfrm>
            <a:off x="6184355" y="2114124"/>
            <a:ext cx="83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Peering</a:t>
            </a:r>
            <a:endParaRPr lang="de-DE" sz="1400" dirty="0">
              <a:solidFill>
                <a:schemeClr val="accent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1F0943-1E68-4DA0-877B-64B02C288C8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563278" y="2701085"/>
            <a:ext cx="8453" cy="30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533E29-219C-4D5D-ABDF-14921F16ABA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840627" y="2701085"/>
            <a:ext cx="4752" cy="32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0BB633-D6C8-4814-B2AE-941DE5C0496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176162" y="2701085"/>
            <a:ext cx="10338" cy="32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45E834-36B5-40E0-948C-050F1499510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4365003" y="2701085"/>
            <a:ext cx="811159" cy="32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6BA6A6-4480-42CD-AB7F-5336567584C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176162" y="2701085"/>
            <a:ext cx="927667" cy="30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EBFF28-ABBD-4909-B3DA-F5A015FD219C}"/>
              </a:ext>
            </a:extLst>
          </p:cNvPr>
          <p:cNvSpPr txBox="1"/>
          <p:nvPr/>
        </p:nvSpPr>
        <p:spPr>
          <a:xfrm>
            <a:off x="2158628" y="5131583"/>
            <a:ext cx="10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10.1.0.4</a:t>
            </a:r>
            <a:endParaRPr lang="de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E24A00-9444-42BF-B96E-6D1EDEE42216}"/>
              </a:ext>
            </a:extLst>
          </p:cNvPr>
          <p:cNvSpPr txBox="1"/>
          <p:nvPr/>
        </p:nvSpPr>
        <p:spPr>
          <a:xfrm>
            <a:off x="4676620" y="5057815"/>
            <a:ext cx="10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10.0.0.4</a:t>
            </a:r>
            <a:endParaRPr lang="de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13ECE4-AB78-46BF-A220-B4BC4C71D201}"/>
              </a:ext>
            </a:extLst>
          </p:cNvPr>
          <p:cNvSpPr txBox="1"/>
          <p:nvPr/>
        </p:nvSpPr>
        <p:spPr>
          <a:xfrm>
            <a:off x="7380552" y="5054781"/>
            <a:ext cx="10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10.2.0.4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90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2505F20-3047-441E-BB49-80B1AD43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17" y="2161995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68BF8F9-1AD5-4333-A4D6-341031D6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3733" y="2161995"/>
            <a:ext cx="539090" cy="53909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9FA2CCE-25CA-4BCC-950F-66EC41CCB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082" y="2161995"/>
            <a:ext cx="539090" cy="53909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93085D-EB05-4547-9B8C-BFFFC35AA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6781" y="3001723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8BA33-10DA-409B-B553-2DBD90F1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0429" y="3026323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38AD901-1D1B-437B-90A9-F306776E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550" y="3028664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667A7E-247A-4149-967C-46B41AD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8879" y="3004797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61251D-F372-438B-BD86-F023AFF42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053" y="3012587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E929EF-FA9F-479B-8000-778B1CFBF773}"/>
              </a:ext>
            </a:extLst>
          </p:cNvPr>
          <p:cNvSpPr txBox="1"/>
          <p:nvPr/>
        </p:nvSpPr>
        <p:spPr>
          <a:xfrm>
            <a:off x="4577556" y="1249895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Hub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55AA2-1395-4CA8-A2FC-D59A32CDAEE7}"/>
              </a:ext>
            </a:extLst>
          </p:cNvPr>
          <p:cNvSpPr txBox="1"/>
          <p:nvPr/>
        </p:nvSpPr>
        <p:spPr>
          <a:xfrm>
            <a:off x="1999267" y="131978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1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F29EB-7805-4371-9BBE-92DBF9D7D0C4}"/>
              </a:ext>
            </a:extLst>
          </p:cNvPr>
          <p:cNvSpPr txBox="1"/>
          <p:nvPr/>
        </p:nvSpPr>
        <p:spPr>
          <a:xfrm>
            <a:off x="7242021" y="131204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2</a:t>
            </a:r>
            <a:endParaRPr lang="de-D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6E79F13-CA08-4CC0-9849-22C23B767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6339" y="3956765"/>
            <a:ext cx="518414" cy="5184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B661DDF-6D65-4C56-9B9B-F9319F39A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8167" y="3956765"/>
            <a:ext cx="518414" cy="51841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159E9CE-9CFC-4B34-8E22-C786FD205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6172" y="3899361"/>
            <a:ext cx="518414" cy="5184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DA0CE-2A82-440E-89B0-A3B450D8AB39}"/>
              </a:ext>
            </a:extLst>
          </p:cNvPr>
          <p:cNvSpPr txBox="1"/>
          <p:nvPr/>
        </p:nvSpPr>
        <p:spPr>
          <a:xfrm>
            <a:off x="2217480" y="4545711"/>
            <a:ext cx="8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DC1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FAE8B-0330-4D90-BF8E-7D72AF7C0B7B}"/>
              </a:ext>
            </a:extLst>
          </p:cNvPr>
          <p:cNvSpPr txBox="1"/>
          <p:nvPr/>
        </p:nvSpPr>
        <p:spPr>
          <a:xfrm>
            <a:off x="4785554" y="4545711"/>
            <a:ext cx="8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NVA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3856E-C6B2-408A-A024-E1173160024F}"/>
              </a:ext>
            </a:extLst>
          </p:cNvPr>
          <p:cNvSpPr txBox="1"/>
          <p:nvPr/>
        </p:nvSpPr>
        <p:spPr>
          <a:xfrm>
            <a:off x="7494829" y="4489285"/>
            <a:ext cx="8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VM2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DFCA41-B4F7-4CEA-9B2A-3BB83ECBD9B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571731" y="3471623"/>
            <a:ext cx="15643" cy="48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35737D-FBB8-4D37-AFA1-FFE8FF45E03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186500" y="3498564"/>
            <a:ext cx="9046" cy="45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DF0B39-3A10-49F4-8F4C-F87C2FDAF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7845379" y="3496223"/>
            <a:ext cx="0" cy="40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01051944-ECA2-4BAC-8E84-868CF1A8AA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1913" y="5254849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16049A-EF9B-48FE-844C-464FECAD374D}"/>
              </a:ext>
            </a:extLst>
          </p:cNvPr>
          <p:cNvSpPr txBox="1"/>
          <p:nvPr/>
        </p:nvSpPr>
        <p:spPr>
          <a:xfrm>
            <a:off x="3684379" y="5761380"/>
            <a:ext cx="136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Bastion Host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50CFA8-2131-4158-AF32-51AFC022000F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4365003" y="3482487"/>
            <a:ext cx="1860" cy="177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AEB04B-F538-42C6-A21A-23DF5697CD94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2823" y="2431540"/>
            <a:ext cx="207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846563-2550-4CD9-8888-8635A1ED56B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445707" y="2431540"/>
            <a:ext cx="2125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308950AF-0F0E-4CD6-8A35-450DA0E18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8879" y="5217058"/>
            <a:ext cx="487029" cy="48702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FB1A12-DA8B-4C71-A986-3951CED40DB7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>
            <a:off x="6103829" y="3474697"/>
            <a:ext cx="8565" cy="174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0E9B7D0-CDE6-4410-A790-43AB16906CBE}"/>
              </a:ext>
            </a:extLst>
          </p:cNvPr>
          <p:cNvSpPr txBox="1"/>
          <p:nvPr/>
        </p:nvSpPr>
        <p:spPr>
          <a:xfrm>
            <a:off x="5429909" y="5773056"/>
            <a:ext cx="136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Gateway</a:t>
            </a:r>
            <a:endParaRPr lang="de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148355-3611-4070-AF41-C4690EB2F67A}"/>
              </a:ext>
            </a:extLst>
          </p:cNvPr>
          <p:cNvSpPr txBox="1"/>
          <p:nvPr/>
        </p:nvSpPr>
        <p:spPr>
          <a:xfrm>
            <a:off x="3424824" y="2449913"/>
            <a:ext cx="83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Peering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D09140-26B0-4C7C-8B36-33AE1172B4F8}"/>
              </a:ext>
            </a:extLst>
          </p:cNvPr>
          <p:cNvSpPr txBox="1"/>
          <p:nvPr/>
        </p:nvSpPr>
        <p:spPr>
          <a:xfrm>
            <a:off x="6204255" y="2421902"/>
            <a:ext cx="83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Peering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1F0943-1E68-4DA0-877B-64B02C288C8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563278" y="2701085"/>
            <a:ext cx="8453" cy="30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533E29-219C-4D5D-ABDF-14921F16ABA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840627" y="2701085"/>
            <a:ext cx="4752" cy="32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0BB633-D6C8-4814-B2AE-941DE5C0496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176162" y="2701085"/>
            <a:ext cx="10338" cy="32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45E834-36B5-40E0-948C-050F1499510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4365003" y="2701085"/>
            <a:ext cx="811159" cy="31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6BA6A6-4480-42CD-AB7F-5336567584C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176162" y="2701085"/>
            <a:ext cx="927667" cy="30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8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8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6271" y="5472570"/>
            <a:ext cx="518414" cy="518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58A24-1B59-44A2-886E-948D5738BEBA}"/>
              </a:ext>
            </a:extLst>
          </p:cNvPr>
          <p:cNvSpPr txBox="1"/>
          <p:nvPr/>
        </p:nvSpPr>
        <p:spPr>
          <a:xfrm>
            <a:off x="7788551" y="6132975"/>
            <a:ext cx="24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virtualMachines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6939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962D3B9-D1EF-9848-BFA8-BAFA4775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246" y="1040205"/>
            <a:ext cx="539090" cy="53909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271" y="5472570"/>
            <a:ext cx="518414" cy="518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92757-F919-4FEA-859D-AB86194A5E3F}"/>
              </a:ext>
            </a:extLst>
          </p:cNvPr>
          <p:cNvSpPr txBox="1"/>
          <p:nvPr/>
        </p:nvSpPr>
        <p:spPr>
          <a:xfrm>
            <a:off x="1301956" y="713256"/>
            <a:ext cx="26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58A24-1B59-44A2-886E-948D5738BEBA}"/>
              </a:ext>
            </a:extLst>
          </p:cNvPr>
          <p:cNvSpPr txBox="1"/>
          <p:nvPr/>
        </p:nvSpPr>
        <p:spPr>
          <a:xfrm>
            <a:off x="7788551" y="6132975"/>
            <a:ext cx="24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virtualMachines</a:t>
            </a:r>
            <a:endParaRPr lang="de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95DD5D-D9AC-4E6B-BFAC-7420AC94C2C0}"/>
              </a:ext>
            </a:extLst>
          </p:cNvPr>
          <p:cNvSpPr txBox="1"/>
          <p:nvPr/>
        </p:nvSpPr>
        <p:spPr>
          <a:xfrm>
            <a:off x="2618801" y="322292"/>
            <a:ext cx="259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7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962D3B9-D1EF-9848-BFA8-BAFA4775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246" y="1040205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063097-39F4-3442-9661-DCF4D987A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6" y="4257324"/>
            <a:ext cx="469900" cy="4699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5ED6DF9-C206-CA43-9D16-BD2B2914B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037" y="2534897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C5AC4C-B89B-7C4C-8BF2-96C6D40C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7056" y="2522983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9E03B1-7D84-144F-A09B-3A64427AD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45" y="5278705"/>
            <a:ext cx="527553" cy="52755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86271" y="5472570"/>
            <a:ext cx="518414" cy="5184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D6158-B520-F84E-A4C7-C8C14EFCC73A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1075987" y="1579295"/>
            <a:ext cx="1507804" cy="95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F45E44-87AC-AB49-9886-BBCC22CE64C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2583791" y="1579295"/>
            <a:ext cx="1408215" cy="94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D5C4C-44CC-1E46-8558-191D848A8A3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067006" y="3004797"/>
            <a:ext cx="8981" cy="125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5FF54-4FA5-1F41-8467-2D8BA475FCBC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1049722" y="4727224"/>
            <a:ext cx="17284" cy="55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F1C45-83BD-4DB9-ACCE-B2F109624389}"/>
              </a:ext>
            </a:extLst>
          </p:cNvPr>
          <p:cNvSpPr txBox="1"/>
          <p:nvPr/>
        </p:nvSpPr>
        <p:spPr>
          <a:xfrm>
            <a:off x="311772" y="5835671"/>
            <a:ext cx="269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publicIPAddresses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750839-7E4B-4CE7-B7B6-E5DF7FF0687C}"/>
              </a:ext>
            </a:extLst>
          </p:cNvPr>
          <p:cNvSpPr txBox="1"/>
          <p:nvPr/>
        </p:nvSpPr>
        <p:spPr>
          <a:xfrm>
            <a:off x="288683" y="3749493"/>
            <a:ext cx="2125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bastionHosts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92757-F919-4FEA-859D-AB86194A5E3F}"/>
              </a:ext>
            </a:extLst>
          </p:cNvPr>
          <p:cNvSpPr txBox="1"/>
          <p:nvPr/>
        </p:nvSpPr>
        <p:spPr>
          <a:xfrm>
            <a:off x="1301956" y="713256"/>
            <a:ext cx="26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58A24-1B59-44A2-886E-948D5738BEBA}"/>
              </a:ext>
            </a:extLst>
          </p:cNvPr>
          <p:cNvSpPr txBox="1"/>
          <p:nvPr/>
        </p:nvSpPr>
        <p:spPr>
          <a:xfrm>
            <a:off x="7788551" y="6132975"/>
            <a:ext cx="24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virtualMachines</a:t>
            </a:r>
            <a:endParaRPr lang="de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95DD5D-D9AC-4E6B-BFAC-7420AC94C2C0}"/>
              </a:ext>
            </a:extLst>
          </p:cNvPr>
          <p:cNvSpPr txBox="1"/>
          <p:nvPr/>
        </p:nvSpPr>
        <p:spPr>
          <a:xfrm>
            <a:off x="2618801" y="322292"/>
            <a:ext cx="259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4054C-C237-4D8E-8C24-F68BCC2E7CA5}"/>
              </a:ext>
            </a:extLst>
          </p:cNvPr>
          <p:cNvSpPr txBox="1"/>
          <p:nvPr/>
        </p:nvSpPr>
        <p:spPr>
          <a:xfrm>
            <a:off x="934538" y="2083280"/>
            <a:ext cx="34914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subnets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3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962D3B9-D1EF-9848-BFA8-BAFA4775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246" y="1040205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063097-39F4-3442-9661-DCF4D987A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6" y="4257324"/>
            <a:ext cx="469900" cy="4699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5ED6DF9-C206-CA43-9D16-BD2B2914B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037" y="2534897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C5AC4C-B89B-7C4C-8BF2-96C6D40C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7056" y="2522983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9E03B1-7D84-144F-A09B-3A64427AD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45" y="5278705"/>
            <a:ext cx="527553" cy="5275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C7415E-4D90-C644-8F8C-E08A77C1C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5895" y="1075923"/>
            <a:ext cx="628324" cy="6283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3498805-24AF-4041-A9BC-3B58359F58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9310" y="1763413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A1E99D5-6469-6D4A-9A00-DA45A9A6D1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35107" y="3248161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684305-0609-134D-A493-3320F5E6EF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51769" y="3291664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6271" y="5472570"/>
            <a:ext cx="518414" cy="51841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F05E1D-F976-EF46-B8A7-5CC1571B48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84963" y="4321197"/>
            <a:ext cx="475829" cy="4758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5DD8A3-EDCE-374F-A6B6-507C4BBFBD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38188" y="4344006"/>
            <a:ext cx="459508" cy="4595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D6158-B520-F84E-A4C7-C8C14EFCC73A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1075987" y="1579295"/>
            <a:ext cx="1507804" cy="95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F45E44-87AC-AB49-9886-BBCC22CE64C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2583791" y="1579295"/>
            <a:ext cx="1408215" cy="94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23C27-60BF-B146-89B9-619774A342F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3992006" y="2992883"/>
            <a:ext cx="30872" cy="132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CFD251-0AB1-CC44-A97A-74B51B42AF3D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H="1" flipV="1">
            <a:off x="4022878" y="4797026"/>
            <a:ext cx="1363393" cy="93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D5C4C-44CC-1E46-8558-191D848A8A3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067006" y="3004797"/>
            <a:ext cx="8981" cy="125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5FF54-4FA5-1F41-8467-2D8BA475FCBC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1049722" y="4727224"/>
            <a:ext cx="17284" cy="55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8BBFAD-0CE2-C94D-B464-56B9D34BD69D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5904685" y="4803514"/>
            <a:ext cx="1563257" cy="92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FF3BAB-F9DC-684C-A9D6-0166F3A68C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784219" y="1390085"/>
            <a:ext cx="915091" cy="60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3B9E81-6F88-5340-8128-672416FDE01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7470057" y="1704247"/>
            <a:ext cx="0" cy="154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FA2489-48F6-3D4E-AA3D-A1F09D831B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705007" y="3483111"/>
            <a:ext cx="2946762" cy="43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A1D655-F023-A24A-972E-C591B7163A5A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7467942" y="3718061"/>
            <a:ext cx="2115" cy="6259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F1C45-83BD-4DB9-ACCE-B2F109624389}"/>
              </a:ext>
            </a:extLst>
          </p:cNvPr>
          <p:cNvSpPr txBox="1"/>
          <p:nvPr/>
        </p:nvSpPr>
        <p:spPr>
          <a:xfrm>
            <a:off x="311772" y="5835671"/>
            <a:ext cx="269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publicIPAddresses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750839-7E4B-4CE7-B7B6-E5DF7FF0687C}"/>
              </a:ext>
            </a:extLst>
          </p:cNvPr>
          <p:cNvSpPr txBox="1"/>
          <p:nvPr/>
        </p:nvSpPr>
        <p:spPr>
          <a:xfrm>
            <a:off x="288683" y="3749493"/>
            <a:ext cx="2125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bastionHosts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77469-0FE4-4871-A24E-FB295FF3AAAF}"/>
              </a:ext>
            </a:extLst>
          </p:cNvPr>
          <p:cNvSpPr txBox="1"/>
          <p:nvPr/>
        </p:nvSpPr>
        <p:spPr>
          <a:xfrm>
            <a:off x="2683411" y="3744729"/>
            <a:ext cx="274724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networkInterfaces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B0AA72-9FDF-401B-A3D9-78DAE900E874}"/>
              </a:ext>
            </a:extLst>
          </p:cNvPr>
          <p:cNvSpPr txBox="1"/>
          <p:nvPr/>
        </p:nvSpPr>
        <p:spPr>
          <a:xfrm>
            <a:off x="7328307" y="4889694"/>
            <a:ext cx="182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.../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extensions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8CF72-991F-4804-84C9-2BEFB3240A2F}"/>
              </a:ext>
            </a:extLst>
          </p:cNvPr>
          <p:cNvSpPr txBox="1"/>
          <p:nvPr/>
        </p:nvSpPr>
        <p:spPr>
          <a:xfrm>
            <a:off x="8581846" y="1391762"/>
            <a:ext cx="1715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7030A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modules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BB3CF7-C380-43E3-AD7A-BDCEDEA75983}"/>
              </a:ext>
            </a:extLst>
          </p:cNvPr>
          <p:cNvSpPr txBox="1"/>
          <p:nvPr/>
        </p:nvSpPr>
        <p:spPr>
          <a:xfrm>
            <a:off x="7521366" y="2780080"/>
            <a:ext cx="2511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7030A0"/>
                </a:solidFill>
                <a:latin typeface="Consolas" panose="020B0609020204030204" pitchFamily="49" charset="0"/>
              </a:rPr>
              <a:t>.../</a:t>
            </a:r>
            <a:r>
              <a:rPr lang="de-DE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configurations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051F1-6321-491F-9638-4F85C9530E82}"/>
              </a:ext>
            </a:extLst>
          </p:cNvPr>
          <p:cNvSpPr txBox="1"/>
          <p:nvPr/>
        </p:nvSpPr>
        <p:spPr>
          <a:xfrm>
            <a:off x="9416020" y="3822185"/>
            <a:ext cx="252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7030A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compilationjobs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92757-F919-4FEA-859D-AB86194A5E3F}"/>
              </a:ext>
            </a:extLst>
          </p:cNvPr>
          <p:cNvSpPr txBox="1"/>
          <p:nvPr/>
        </p:nvSpPr>
        <p:spPr>
          <a:xfrm>
            <a:off x="1301956" y="713256"/>
            <a:ext cx="26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58A24-1B59-44A2-886E-948D5738BEBA}"/>
              </a:ext>
            </a:extLst>
          </p:cNvPr>
          <p:cNvSpPr txBox="1"/>
          <p:nvPr/>
        </p:nvSpPr>
        <p:spPr>
          <a:xfrm>
            <a:off x="7788551" y="6132975"/>
            <a:ext cx="24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virtualMachines</a:t>
            </a:r>
            <a:endParaRPr lang="de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9D8FB5-63CF-4976-BFEB-5ACF780C6D2A}"/>
              </a:ext>
            </a:extLst>
          </p:cNvPr>
          <p:cNvSpPr txBox="1"/>
          <p:nvPr/>
        </p:nvSpPr>
        <p:spPr>
          <a:xfrm>
            <a:off x="9592721" y="6169546"/>
            <a:ext cx="48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FFD859-F1F7-462E-9182-6764BFB41FA1}"/>
              </a:ext>
            </a:extLst>
          </p:cNvPr>
          <p:cNvSpPr txBox="1"/>
          <p:nvPr/>
        </p:nvSpPr>
        <p:spPr>
          <a:xfrm>
            <a:off x="8671106" y="620488"/>
            <a:ext cx="2724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automationAccounts</a:t>
            </a:r>
            <a:endParaRPr lang="de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A10C11-5DB1-424B-9887-F5E358A0A56B}"/>
              </a:ext>
            </a:extLst>
          </p:cNvPr>
          <p:cNvSpPr txBox="1"/>
          <p:nvPr/>
        </p:nvSpPr>
        <p:spPr>
          <a:xfrm>
            <a:off x="10785199" y="629039"/>
            <a:ext cx="287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95DD5D-D9AC-4E6B-BFAC-7420AC94C2C0}"/>
              </a:ext>
            </a:extLst>
          </p:cNvPr>
          <p:cNvSpPr txBox="1"/>
          <p:nvPr/>
        </p:nvSpPr>
        <p:spPr>
          <a:xfrm>
            <a:off x="2618801" y="322292"/>
            <a:ext cx="259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4054C-C237-4D8E-8C24-F68BCC2E7CA5}"/>
              </a:ext>
            </a:extLst>
          </p:cNvPr>
          <p:cNvSpPr txBox="1"/>
          <p:nvPr/>
        </p:nvSpPr>
        <p:spPr>
          <a:xfrm>
            <a:off x="934538" y="2083280"/>
            <a:ext cx="34914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subnets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2505F20-3047-441E-BB49-80B1AD43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17" y="2161995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68BF8F9-1AD5-4333-A4D6-341031D6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3733" y="2161995"/>
            <a:ext cx="539090" cy="53909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9FA2CCE-25CA-4BCC-950F-66EC41CCB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082" y="2161995"/>
            <a:ext cx="539090" cy="53909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93085D-EB05-4547-9B8C-BFFFC35AA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6781" y="3001723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8BA33-10DA-409B-B553-2DBD90F1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0429" y="3026323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38AD901-1D1B-437B-90A9-F306776E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550" y="3028664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667A7E-247A-4149-967C-46B41AD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8879" y="3004797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61251D-F372-438B-BD86-F023AFF42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053" y="3012587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E929EF-FA9F-479B-8000-778B1CFBF773}"/>
              </a:ext>
            </a:extLst>
          </p:cNvPr>
          <p:cNvSpPr txBox="1"/>
          <p:nvPr/>
        </p:nvSpPr>
        <p:spPr>
          <a:xfrm>
            <a:off x="4577556" y="1249895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Hub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55AA2-1395-4CA8-A2FC-D59A32CDAEE7}"/>
              </a:ext>
            </a:extLst>
          </p:cNvPr>
          <p:cNvSpPr txBox="1"/>
          <p:nvPr/>
        </p:nvSpPr>
        <p:spPr>
          <a:xfrm>
            <a:off x="1999267" y="131978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1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F29EB-7805-4371-9BBE-92DBF9D7D0C4}"/>
              </a:ext>
            </a:extLst>
          </p:cNvPr>
          <p:cNvSpPr txBox="1"/>
          <p:nvPr/>
        </p:nvSpPr>
        <p:spPr>
          <a:xfrm>
            <a:off x="7242021" y="131204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2</a:t>
            </a:r>
            <a:endParaRPr lang="de-DE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1F0943-1E68-4DA0-877B-64B02C288C8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563278" y="2701085"/>
            <a:ext cx="8453" cy="30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533E29-219C-4D5D-ABDF-14921F16ABA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840627" y="2701085"/>
            <a:ext cx="4752" cy="32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0BB633-D6C8-4814-B2AE-941DE5C0496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176162" y="2701085"/>
            <a:ext cx="10338" cy="32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45E834-36B5-40E0-948C-050F1499510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4365003" y="2701085"/>
            <a:ext cx="811159" cy="31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6BA6A6-4480-42CD-AB7F-5336567584C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176162" y="2701085"/>
            <a:ext cx="927667" cy="30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DD8DAC-5978-4442-852F-AB1809B7BA4D}"/>
              </a:ext>
            </a:extLst>
          </p:cNvPr>
          <p:cNvSpPr txBox="1"/>
          <p:nvPr/>
        </p:nvSpPr>
        <p:spPr>
          <a:xfrm>
            <a:off x="477883" y="3129232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Subnets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50A125-5326-49BC-B666-CD5F580FEC52}"/>
              </a:ext>
            </a:extLst>
          </p:cNvPr>
          <p:cNvSpPr txBox="1"/>
          <p:nvPr/>
        </p:nvSpPr>
        <p:spPr>
          <a:xfrm>
            <a:off x="477883" y="2323430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VNet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2505F20-3047-441E-BB49-80B1AD43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17" y="2161995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68BF8F9-1AD5-4333-A4D6-341031D6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3733" y="2161995"/>
            <a:ext cx="539090" cy="53909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9FA2CCE-25CA-4BCC-950F-66EC41CCB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082" y="2161995"/>
            <a:ext cx="539090" cy="53909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93085D-EB05-4547-9B8C-BFFFC35AA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6781" y="3001723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8BA33-10DA-409B-B553-2DBD90F1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0429" y="3026323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38AD901-1D1B-437B-90A9-F306776E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550" y="3028664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667A7E-247A-4149-967C-46B41AD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8879" y="3004797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61251D-F372-438B-BD86-F023AFF42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053" y="3012587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E929EF-FA9F-479B-8000-778B1CFBF773}"/>
              </a:ext>
            </a:extLst>
          </p:cNvPr>
          <p:cNvSpPr txBox="1"/>
          <p:nvPr/>
        </p:nvSpPr>
        <p:spPr>
          <a:xfrm>
            <a:off x="4577556" y="1249895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Hub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55AA2-1395-4CA8-A2FC-D59A32CDAEE7}"/>
              </a:ext>
            </a:extLst>
          </p:cNvPr>
          <p:cNvSpPr txBox="1"/>
          <p:nvPr/>
        </p:nvSpPr>
        <p:spPr>
          <a:xfrm>
            <a:off x="1999267" y="131978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1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F29EB-7805-4371-9BBE-92DBF9D7D0C4}"/>
              </a:ext>
            </a:extLst>
          </p:cNvPr>
          <p:cNvSpPr txBox="1"/>
          <p:nvPr/>
        </p:nvSpPr>
        <p:spPr>
          <a:xfrm>
            <a:off x="7242021" y="131204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2</a:t>
            </a:r>
            <a:endParaRPr lang="de-DE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AEB04B-F538-42C6-A21A-23DF5697CD94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2823" y="2431540"/>
            <a:ext cx="207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148355-3611-4070-AF41-C4690EB2F67A}"/>
              </a:ext>
            </a:extLst>
          </p:cNvPr>
          <p:cNvSpPr txBox="1"/>
          <p:nvPr/>
        </p:nvSpPr>
        <p:spPr>
          <a:xfrm>
            <a:off x="3410284" y="2104648"/>
            <a:ext cx="83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Peering</a:t>
            </a:r>
            <a:endParaRPr lang="de-DE" sz="1400" dirty="0">
              <a:solidFill>
                <a:schemeClr val="accent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1F0943-1E68-4DA0-877B-64B02C288C8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563278" y="2701085"/>
            <a:ext cx="8453" cy="30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533E29-219C-4D5D-ABDF-14921F16ABA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840627" y="2701085"/>
            <a:ext cx="4752" cy="32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0BB633-D6C8-4814-B2AE-941DE5C0496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176162" y="2701085"/>
            <a:ext cx="10338" cy="32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45E834-36B5-40E0-948C-050F1499510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4365003" y="2701085"/>
            <a:ext cx="811159" cy="31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6BA6A6-4480-42CD-AB7F-5336567584C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176162" y="2701085"/>
            <a:ext cx="927667" cy="30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9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2505F20-3047-441E-BB49-80B1AD43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17" y="2161995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68BF8F9-1AD5-4333-A4D6-341031D6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3733" y="2161995"/>
            <a:ext cx="539090" cy="53909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9FA2CCE-25CA-4BCC-950F-66EC41CCB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082" y="2161995"/>
            <a:ext cx="539090" cy="53909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93085D-EB05-4547-9B8C-BFFFC35AA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6781" y="3001723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8BA33-10DA-409B-B553-2DBD90F1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0429" y="3026323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38AD901-1D1B-437B-90A9-F306776E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550" y="3028664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667A7E-247A-4149-967C-46B41AD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8879" y="3004797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61251D-F372-438B-BD86-F023AFF42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053" y="3022014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E929EF-FA9F-479B-8000-778B1CFBF773}"/>
              </a:ext>
            </a:extLst>
          </p:cNvPr>
          <p:cNvSpPr txBox="1"/>
          <p:nvPr/>
        </p:nvSpPr>
        <p:spPr>
          <a:xfrm>
            <a:off x="4577556" y="1249895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Hub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55AA2-1395-4CA8-A2FC-D59A32CDAEE7}"/>
              </a:ext>
            </a:extLst>
          </p:cNvPr>
          <p:cNvSpPr txBox="1"/>
          <p:nvPr/>
        </p:nvSpPr>
        <p:spPr>
          <a:xfrm>
            <a:off x="1999267" y="131978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1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F29EB-7805-4371-9BBE-92DBF9D7D0C4}"/>
              </a:ext>
            </a:extLst>
          </p:cNvPr>
          <p:cNvSpPr txBox="1"/>
          <p:nvPr/>
        </p:nvSpPr>
        <p:spPr>
          <a:xfrm>
            <a:off x="7242021" y="1312047"/>
            <a:ext cx="119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Spoke 2</a:t>
            </a:r>
            <a:endParaRPr lang="de-D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6E79F13-CA08-4CC0-9849-22C23B767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6339" y="3956765"/>
            <a:ext cx="518414" cy="5184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B661DDF-6D65-4C56-9B9B-F9319F39A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8167" y="3956765"/>
            <a:ext cx="518414" cy="51841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159E9CE-9CFC-4B34-8E22-C786FD205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6172" y="3899361"/>
            <a:ext cx="518414" cy="5184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DA0CE-2A82-440E-89B0-A3B450D8AB39}"/>
              </a:ext>
            </a:extLst>
          </p:cNvPr>
          <p:cNvSpPr txBox="1"/>
          <p:nvPr/>
        </p:nvSpPr>
        <p:spPr>
          <a:xfrm>
            <a:off x="2217480" y="4545711"/>
            <a:ext cx="8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DC1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FAE8B-0330-4D90-BF8E-7D72AF7C0B7B}"/>
              </a:ext>
            </a:extLst>
          </p:cNvPr>
          <p:cNvSpPr txBox="1"/>
          <p:nvPr/>
        </p:nvSpPr>
        <p:spPr>
          <a:xfrm>
            <a:off x="4785554" y="4545711"/>
            <a:ext cx="8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NVA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3856E-C6B2-408A-A024-E1173160024F}"/>
              </a:ext>
            </a:extLst>
          </p:cNvPr>
          <p:cNvSpPr txBox="1"/>
          <p:nvPr/>
        </p:nvSpPr>
        <p:spPr>
          <a:xfrm>
            <a:off x="7494829" y="4489285"/>
            <a:ext cx="8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VM2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DFCA41-B4F7-4CEA-9B2A-3BB83ECBD9B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571731" y="3471623"/>
            <a:ext cx="15643" cy="48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35737D-FBB8-4D37-AFA1-FFE8FF45E03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186500" y="3498564"/>
            <a:ext cx="9046" cy="45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DF0B39-3A10-49F4-8F4C-F87C2FDAF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7845379" y="3496223"/>
            <a:ext cx="0" cy="40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AEB04B-F538-42C6-A21A-23DF5697CD94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2823" y="2431540"/>
            <a:ext cx="207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148355-3611-4070-AF41-C4690EB2F67A}"/>
              </a:ext>
            </a:extLst>
          </p:cNvPr>
          <p:cNvSpPr txBox="1"/>
          <p:nvPr/>
        </p:nvSpPr>
        <p:spPr>
          <a:xfrm>
            <a:off x="3424824" y="2123232"/>
            <a:ext cx="83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Peering</a:t>
            </a:r>
            <a:endParaRPr lang="de-DE" sz="1400" dirty="0">
              <a:solidFill>
                <a:schemeClr val="accent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1F0943-1E68-4DA0-877B-64B02C288C8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563278" y="2701085"/>
            <a:ext cx="8453" cy="30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533E29-219C-4D5D-ABDF-14921F16ABA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840627" y="2701085"/>
            <a:ext cx="4752" cy="32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0BB633-D6C8-4814-B2AE-941DE5C0496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176162" y="2701085"/>
            <a:ext cx="10338" cy="32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45E834-36B5-40E0-948C-050F1499510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4365003" y="2701085"/>
            <a:ext cx="811159" cy="32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6BA6A6-4480-42CD-AB7F-5336567584C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176162" y="2701085"/>
            <a:ext cx="927667" cy="30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EBFF28-ABBD-4909-B3DA-F5A015FD219C}"/>
              </a:ext>
            </a:extLst>
          </p:cNvPr>
          <p:cNvSpPr txBox="1"/>
          <p:nvPr/>
        </p:nvSpPr>
        <p:spPr>
          <a:xfrm>
            <a:off x="2158628" y="5131583"/>
            <a:ext cx="10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10.1.0.4</a:t>
            </a:r>
            <a:endParaRPr lang="de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E24A00-9444-42BF-B96E-6D1EDEE42216}"/>
              </a:ext>
            </a:extLst>
          </p:cNvPr>
          <p:cNvSpPr txBox="1"/>
          <p:nvPr/>
        </p:nvSpPr>
        <p:spPr>
          <a:xfrm>
            <a:off x="4676620" y="5057815"/>
            <a:ext cx="10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10.0.0.4</a:t>
            </a:r>
            <a:endParaRPr lang="de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13ECE4-AB78-46BF-A220-B4BC4C71D201}"/>
              </a:ext>
            </a:extLst>
          </p:cNvPr>
          <p:cNvSpPr txBox="1"/>
          <p:nvPr/>
        </p:nvSpPr>
        <p:spPr>
          <a:xfrm>
            <a:off x="7380552" y="5054781"/>
            <a:ext cx="10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10.2.0.4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02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Jaekel</dc:creator>
  <cp:lastModifiedBy>Thomas Jäkel</cp:lastModifiedBy>
  <cp:revision>41</cp:revision>
  <dcterms:created xsi:type="dcterms:W3CDTF">2020-11-28T09:01:59Z</dcterms:created>
  <dcterms:modified xsi:type="dcterms:W3CDTF">2021-05-18T15:29:21Z</dcterms:modified>
</cp:coreProperties>
</file>