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1" d="100"/>
          <a:sy n="111" d="100"/>
        </p:scale>
        <p:origin x="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642-1BEF-2349-9377-53304B6D6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79D3-486A-4D48-9177-B9AD19D3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C964-AD61-1E47-862B-76176975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D11E-0884-B547-BB3A-A672550F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E245-CE5B-DC44-BC56-802FC9FA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1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B1F0-2A92-114D-8386-244527A9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F6AF-149C-0B40-9F90-F130EE627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FCD3-E6E9-404E-A650-86F59B11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5439-6FC0-8349-AA4D-043166F4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A0DF4-74A2-5F46-AF1A-65DA7587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848E9-4858-7643-86F8-0FB79269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592D4-E607-CD4F-A713-35D054D4E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265F-B5E4-9D46-BA42-8481E942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AF01-613C-554F-ABD8-5DE3F41A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CE732-483C-054A-BF36-9B13400B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37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53B-740F-7646-BD17-BC4412C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3FDC-3813-384D-A9D3-4D78FF15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C339-6724-E342-8A9F-44E7B52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33D0-0F0C-4E47-B27F-22EFB194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DF04-20D0-9041-A489-8ECCA6DF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B041-4291-A542-9825-4862CAB1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351E-F549-4142-8FCA-FF45113FF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D8CB-CCD6-AD4C-955D-5246AC0D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9ECD-371B-E649-9527-E2589541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5086-B7E2-674B-86A8-16751E75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D4AB-973B-5B4C-8419-860C0226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A3D8-3F2E-CF45-A552-33448C9EA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C6B2F-117C-0341-A744-B1F4056E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5067-AAC4-2E46-B2AA-1A1C5CA5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251B-0E2E-3D4E-8090-F6BA8A28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8F00-9F4E-894C-8DB5-978B4DFF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6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172B-C291-504E-A031-23059D18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0849-4EB7-A643-8126-EA5C2018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96F1-A101-A74C-A7EF-7F1B53A1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4E20C-E4EA-A946-B79F-02779DA16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6648B-4A89-1447-A32A-9C9F1FB1D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6B6F7-7206-8A41-8154-52FFE6A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16D40-27D1-0748-96CE-214C7FDF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79499-BC61-EF4E-8E27-8123DE9F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5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2E31-B58E-D746-8E53-4455570D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89866-4B16-EC43-B452-8CBC0197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BE8C9-7921-E346-B1C2-2F0A7A2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D61B2-DBE5-324F-BA36-368A7AD0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8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8AE1-8110-5746-9AD4-0C0208B1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FD665-E50B-D445-BFF7-A010D2B4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0C82-1F5D-0E46-930C-16C12B56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4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2389-6AA2-9F4B-8E67-A3FE7185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D289-E782-9E4C-8D4C-831FCB89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945BF-6B39-DC40-8922-9D568CEA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BCD3-1990-AE46-952A-4F9E7FF0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48C47-5469-D742-93FE-41D2DFDB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4FD4-6C86-E34C-A5B7-1A9B8822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1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663B-4516-9746-8BE7-3E737B3F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34497-75D1-4F45-84DA-D23341E94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30473-82FB-8A43-86E6-627363CB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EC58-A0FC-CD4B-884D-09F95C0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28A7F-9BC1-E74C-8D27-9EDDF421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09DB-17A4-AB40-9BDF-0DEDF697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0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D0281-AD4A-4D4D-AE18-6EC1E77A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CC0E-E352-0E4F-989E-7EDB57A2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5A13-BCA2-8A46-9A8E-AB9C5A02A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2524-F400-F74D-BA41-F7FE24DE4CF5}" type="datetimeFigureOut">
              <a:t>29.11.20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AECE-1DA2-DE43-9A67-FFE4A1DF2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431C-F823-5F4E-91CF-5E122768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0130-BDA2-FF48-A0E4-557B2B7E508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2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A39F4-C2C3-C74F-8F80-26258B109424}"/>
              </a:ext>
            </a:extLst>
          </p:cNvPr>
          <p:cNvSpPr txBox="1"/>
          <p:nvPr/>
        </p:nvSpPr>
        <p:spPr>
          <a:xfrm>
            <a:off x="1309045" y="1062050"/>
            <a:ext cx="322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Scenario Monitoring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3186C3-997E-3C44-B6F3-4126B0E7E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0690" y="1705133"/>
            <a:ext cx="539090" cy="53909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21DAFB9-093D-9842-8E1B-65328BF8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09" y="3467607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E51A722-6531-964D-A8DF-942C3C8C1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3609" y="2579419"/>
            <a:ext cx="469900" cy="4699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276A095-43A0-A34C-AD6C-F3413E8E1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273" y="2579419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8299447-7F3C-D84D-AC03-7065F505DB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8754" y="3432145"/>
            <a:ext cx="527553" cy="52755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3F6125-5947-F743-BD90-0131A342BD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4051" y="4294012"/>
            <a:ext cx="518414" cy="5184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41D74B5-1ED2-124A-AEA9-616729BF0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5344" y="3458008"/>
            <a:ext cx="475829" cy="4758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E586547-BDE8-A040-99FA-BD6822874B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67707" y="5250508"/>
            <a:ext cx="459508" cy="4595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F5DBBB-B557-9C49-8F5F-CF4E92F566F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088559" y="2244223"/>
            <a:ext cx="621676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228C2C-D6ED-EF45-95BE-1C5E2FAD2D4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4710235" y="2244223"/>
            <a:ext cx="715988" cy="335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D2A23E-6DAB-7E45-A224-100E76CC5781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423259" y="3049319"/>
            <a:ext cx="2964" cy="40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838933-34B1-7149-857D-72B75FA84FF0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5423258" y="3933837"/>
            <a:ext cx="1" cy="36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FFD3A-9289-CE4E-8B5E-75ACC7C6229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088559" y="3049319"/>
            <a:ext cx="0" cy="4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753581-7D03-5B41-B458-537C5DAC086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346307" y="3695922"/>
            <a:ext cx="507302" cy="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BF12A-3332-084F-843D-F1B92267D8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423258" y="4812426"/>
            <a:ext cx="774203" cy="43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F8E8E8AD-776B-F141-A1B7-C5A34AC498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0690" y="5250508"/>
            <a:ext cx="459508" cy="45950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3809B5-ED99-FC44-8D14-5D2B94B75214}"/>
              </a:ext>
            </a:extLst>
          </p:cNvPr>
          <p:cNvCxnSpPr>
            <a:cxnSpLocks/>
            <a:stCxn id="19" idx="0"/>
            <a:endCxn id="9" idx="2"/>
          </p:cNvCxnSpPr>
          <p:nvPr/>
        </p:nvCxnSpPr>
        <p:spPr>
          <a:xfrm flipV="1">
            <a:off x="4670444" y="4812426"/>
            <a:ext cx="752814" cy="43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4681CD99-6B49-7347-B300-779F66B903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0378" y="4276216"/>
            <a:ext cx="476250" cy="4762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9C64F9-D521-AE45-8017-ABBEC27CF48D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 flipV="1">
            <a:off x="6427215" y="4514341"/>
            <a:ext cx="1663163" cy="965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9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Jaekel</dc:creator>
  <cp:lastModifiedBy>Thomas Jaekel</cp:lastModifiedBy>
  <cp:revision>1</cp:revision>
  <dcterms:created xsi:type="dcterms:W3CDTF">2020-11-29T20:34:35Z</dcterms:created>
  <dcterms:modified xsi:type="dcterms:W3CDTF">2020-11-29T20:42:01Z</dcterms:modified>
</cp:coreProperties>
</file>