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96" d="100"/>
          <a:sy n="96" d="100"/>
        </p:scale>
        <p:origin x="60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7B3C-AB99-C243-9162-4B30F6E50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41495-F992-474E-8594-268CB83A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80FC-7E3B-0E42-8745-1935DF8C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26.12.2020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3C57F-FD9F-D344-B333-0795C17B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4848E-E8FD-9A4B-8A76-40C4C5D8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21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E386-A9B4-CE40-870A-24C7F11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29C15-A937-DD4E-BE52-E3BB53FF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A3DF8-63A0-D041-94A3-B4F1E800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26.12.2020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EF6AA-8E55-2D42-AE2D-9A453369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3B81D-A96C-E74B-9F90-51C95864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47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05E48-ECB2-2C4F-A447-0CEA63602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A5F8A-6F9E-E740-A38E-8F7E701AC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D81B-A578-0D43-9348-5E956F20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26.12.2020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34AB-B09C-9D43-8A06-DF05099B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6F88F-0098-BD41-B2C8-BA58AF50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41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6F74-6F1E-FB48-86FA-8C868A2B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4CB1-E4DB-4F4E-9BF1-B5BAB815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9A77-3979-EF4A-A160-B4580BB5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26.12.2020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838B5-9333-7344-A789-E15AF447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CD5CB-18B2-484A-B84F-3ADDAF4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51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99DF-DE6C-1B43-ADA0-50F07144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5C2CD-4880-1C43-8890-DE0BA428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DB81F-094A-B24A-B0F2-BD19D3A0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26.12.2020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DD56A-A6DF-2549-8C43-74F9E54F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7E730-7929-7048-B06F-D1EEFD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25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FA49-E8B3-644A-A6E0-E8DD51CE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A7E9-2925-2F45-96E0-2B99231D8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F8F4B-FD92-7143-8AF9-F199A708F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2E16C-D2F7-1244-931B-87F4C571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26.12.2020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BC83D-5779-044C-A35B-5CD75C20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73A79-DD0F-8D4C-B024-E9827202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74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8A33-2C64-6B4E-8D93-2D2226C1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F06BC-DA26-BC4A-9C6A-29883C1D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EADD3-3270-024D-8140-51F2D3CF6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B39BF-C713-9541-B152-F7D269EEC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D0B63-BD31-254B-BDC8-BEFF6DD7F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1029A-9E38-064F-B2C5-0DC5C71D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26.12.2020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64784-CFBB-EF49-8DAE-B43921FD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D524C-10CC-1346-91F1-793545D0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80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E91D-EA60-1F45-940C-CAD40443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4E91A-632E-2D42-AC3D-994D7E17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26.12.2020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15EA9-1CBD-C347-A74B-5D154003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04864-D811-BF40-BFB9-38AF1A6B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90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C1847-1AC1-5D4A-9484-A3A0862A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26.12.2020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72B10-490F-704E-8D95-2B9193B3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B18A4-200C-EE48-84B7-95152DB1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0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AE38-5503-D34C-B45C-9913E441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647F-AEAE-494B-9CF2-727850C8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05243-CEBB-0B4A-90A7-7BC45E7A4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9B6B8-C391-8240-9539-8842DBBE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26.12.2020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87D41-21A4-C244-B359-29520EC6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06001-16D6-574F-85E4-7E5DCE4D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63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62F1-DC93-6949-AB4A-F5B1DAF8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3B7D8-DFB4-F84A-9B7F-BBA7CD99E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DE9AD-7DF5-454D-91A0-5BA74FC77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126B9-61D3-5C43-B8E7-27FD6CD1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26.12.2020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72E1E-2BFB-A641-94E6-40DF6591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01CF-4A24-7545-B8CA-094E34B1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28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1E7B9-5265-B041-BBE5-AACE6D3A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51CF2-3857-CB4A-B048-569597B30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9AB59-9A35-A540-96EB-7C9F58E4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A07B-F703-CD4C-AB32-7C3C9E108285}" type="datetimeFigureOut">
              <a:t>26.12.2020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C30A8-091A-8543-A836-AF7889361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E5A38-6946-D346-AF04-C19C50660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8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962D3B9-D1EF-9848-BFA8-BAFA4775E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0690" y="1705133"/>
            <a:ext cx="539090" cy="53909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D063097-39F4-3442-9661-DCF4D987A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3609" y="3467607"/>
            <a:ext cx="469900" cy="4699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5ED6DF9-C206-CA43-9D16-BD2B2914BF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3609" y="2579419"/>
            <a:ext cx="469900" cy="469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FC5AC4C-B89B-7C4C-8BF2-96C6D40C3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1273" y="2579419"/>
            <a:ext cx="469900" cy="4699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19E03B1-7D84-144F-A09B-3A64427AD0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18754" y="3432145"/>
            <a:ext cx="527553" cy="52755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3C7415E-4D90-C644-8F8C-E08A77C1CE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65351" y="1615899"/>
            <a:ext cx="628324" cy="62832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3498805-24AF-4041-A9BC-3B58359F58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82808" y="1145999"/>
            <a:ext cx="469900" cy="469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A1E99D5-6469-6D4A-9A00-DA45A9A6D1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82808" y="2094636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D684305-0609-134D-A493-3320F5E6EF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50531" y="2094636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9A02838-0392-9F4F-973E-74FDA26768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64051" y="4562184"/>
            <a:ext cx="518414" cy="51841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DF05E1D-F976-EF46-B8A7-5CC1571B48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85344" y="3458008"/>
            <a:ext cx="475829" cy="47582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75DD8A3-EDCE-374F-A6B6-507C4BBFBD8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166444" y="4591637"/>
            <a:ext cx="459508" cy="45950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D6158-B520-F84E-A4C7-C8C14EFCC73A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4088559" y="2244223"/>
            <a:ext cx="621676" cy="335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F45E44-87AC-AB49-9886-BBCC22CE64C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4710235" y="2244223"/>
            <a:ext cx="715988" cy="335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A23C27-60BF-B146-89B9-619774A342F4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5423259" y="3049319"/>
            <a:ext cx="2964" cy="408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CFD251-0AB1-CC44-A97A-74B51B42AF3D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5423258" y="3933837"/>
            <a:ext cx="1" cy="628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CD5C4C-44CC-1E46-8558-191D848A8A37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088559" y="3049319"/>
            <a:ext cx="0" cy="4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E85FF54-4FA5-1F41-8467-2D8BA475FCBC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3346307" y="3695922"/>
            <a:ext cx="507302" cy="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E8BBFAD-0CE2-C94D-B464-56B9D34BD69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682465" y="4821391"/>
            <a:ext cx="48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FF3BAB-F9DC-684C-A9D6-0166F3A68CA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793675" y="1380949"/>
            <a:ext cx="389133" cy="54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3B9E81-6F88-5340-8128-672416FDE01F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7793675" y="1930061"/>
            <a:ext cx="389133" cy="39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FA2489-48F6-3D4E-AA3D-A1F09D831B7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8652708" y="2329586"/>
            <a:ext cx="697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3A1D655-F023-A24A-972E-C591B7163A5A}"/>
              </a:ext>
            </a:extLst>
          </p:cNvPr>
          <p:cNvCxnSpPr>
            <a:cxnSpLocks/>
            <a:stCxn id="14" idx="3"/>
            <a:endCxn id="9" idx="2"/>
          </p:cNvCxnSpPr>
          <p:nvPr/>
        </p:nvCxnSpPr>
        <p:spPr>
          <a:xfrm flipV="1">
            <a:off x="6625952" y="2564536"/>
            <a:ext cx="1791806" cy="22568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537EDF1-6688-4648-B1AB-80872FF5AB8D}"/>
              </a:ext>
            </a:extLst>
          </p:cNvPr>
          <p:cNvSpPr txBox="1"/>
          <p:nvPr/>
        </p:nvSpPr>
        <p:spPr>
          <a:xfrm>
            <a:off x="1031139" y="622779"/>
            <a:ext cx="2568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/>
              <a:t>Scenario Hybrid</a:t>
            </a:r>
          </a:p>
        </p:txBody>
      </p:sp>
    </p:spTree>
    <p:extLst>
      <p:ext uri="{BB962C8B-B14F-4D97-AF65-F5344CB8AC3E}">
        <p14:creationId xmlns:p14="http://schemas.microsoft.com/office/powerpoint/2010/main" val="117981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550D5C3-FD6C-4970-9B51-E37B6C583FC7}"/>
              </a:ext>
            </a:extLst>
          </p:cNvPr>
          <p:cNvSpPr txBox="1"/>
          <p:nvPr/>
        </p:nvSpPr>
        <p:spPr>
          <a:xfrm>
            <a:off x="207840" y="299297"/>
            <a:ext cx="259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Microsoft.Network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4ECFB-0FD9-40B1-8913-F0BF63DED483}"/>
              </a:ext>
            </a:extLst>
          </p:cNvPr>
          <p:cNvSpPr txBox="1"/>
          <p:nvPr/>
        </p:nvSpPr>
        <p:spPr>
          <a:xfrm>
            <a:off x="5865529" y="569633"/>
            <a:ext cx="3159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Microsoft.Automation</a:t>
            </a:r>
            <a:endParaRPr lang="de-DE" sz="1600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727682-A24D-4F38-ACB4-A1EB3F168AD2}"/>
              </a:ext>
            </a:extLst>
          </p:cNvPr>
          <p:cNvSpPr txBox="1"/>
          <p:nvPr/>
        </p:nvSpPr>
        <p:spPr>
          <a:xfrm>
            <a:off x="5386270" y="6113873"/>
            <a:ext cx="278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Microsoft.Compute</a:t>
            </a:r>
            <a:endParaRPr lang="de-DE" sz="16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8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9A02838-0392-9F4F-973E-74FDA2676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6271" y="5472570"/>
            <a:ext cx="518414" cy="518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50D5C3-FD6C-4970-9B51-E37B6C583FC7}"/>
              </a:ext>
            </a:extLst>
          </p:cNvPr>
          <p:cNvSpPr txBox="1"/>
          <p:nvPr/>
        </p:nvSpPr>
        <p:spPr>
          <a:xfrm>
            <a:off x="207840" y="299297"/>
            <a:ext cx="259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Microsoft.Network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4ECFB-0FD9-40B1-8913-F0BF63DED483}"/>
              </a:ext>
            </a:extLst>
          </p:cNvPr>
          <p:cNvSpPr txBox="1"/>
          <p:nvPr/>
        </p:nvSpPr>
        <p:spPr>
          <a:xfrm>
            <a:off x="5865529" y="569633"/>
            <a:ext cx="3159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Microsoft.Automation</a:t>
            </a:r>
            <a:endParaRPr lang="de-DE" sz="1600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727682-A24D-4F38-ACB4-A1EB3F168AD2}"/>
              </a:ext>
            </a:extLst>
          </p:cNvPr>
          <p:cNvSpPr txBox="1"/>
          <p:nvPr/>
        </p:nvSpPr>
        <p:spPr>
          <a:xfrm>
            <a:off x="5386270" y="6113873"/>
            <a:ext cx="278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Microsoft.Compute</a:t>
            </a:r>
            <a:endParaRPr lang="de-DE" sz="16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E58A24-1B59-44A2-886E-948D5738BEBA}"/>
              </a:ext>
            </a:extLst>
          </p:cNvPr>
          <p:cNvSpPr txBox="1"/>
          <p:nvPr/>
        </p:nvSpPr>
        <p:spPr>
          <a:xfrm>
            <a:off x="7788551" y="6132975"/>
            <a:ext cx="2443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virtualMachines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6939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962D3B9-D1EF-9848-BFA8-BAFA4775E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246" y="1040205"/>
            <a:ext cx="539090" cy="53909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9A02838-0392-9F4F-973E-74FDA2676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6271" y="5472570"/>
            <a:ext cx="518414" cy="518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50D5C3-FD6C-4970-9B51-E37B6C583FC7}"/>
              </a:ext>
            </a:extLst>
          </p:cNvPr>
          <p:cNvSpPr txBox="1"/>
          <p:nvPr/>
        </p:nvSpPr>
        <p:spPr>
          <a:xfrm>
            <a:off x="207840" y="299297"/>
            <a:ext cx="259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Microsoft.Network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4ECFB-0FD9-40B1-8913-F0BF63DED483}"/>
              </a:ext>
            </a:extLst>
          </p:cNvPr>
          <p:cNvSpPr txBox="1"/>
          <p:nvPr/>
        </p:nvSpPr>
        <p:spPr>
          <a:xfrm>
            <a:off x="5865529" y="569633"/>
            <a:ext cx="3159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Microsoft.Automation</a:t>
            </a:r>
            <a:endParaRPr lang="de-DE" sz="1600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192757-F919-4FEA-859D-AB86194A5E3F}"/>
              </a:ext>
            </a:extLst>
          </p:cNvPr>
          <p:cNvSpPr txBox="1"/>
          <p:nvPr/>
        </p:nvSpPr>
        <p:spPr>
          <a:xfrm>
            <a:off x="1301956" y="713256"/>
            <a:ext cx="26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virtualNetworks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727682-A24D-4F38-ACB4-A1EB3F168AD2}"/>
              </a:ext>
            </a:extLst>
          </p:cNvPr>
          <p:cNvSpPr txBox="1"/>
          <p:nvPr/>
        </p:nvSpPr>
        <p:spPr>
          <a:xfrm>
            <a:off x="5386270" y="6113873"/>
            <a:ext cx="278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Microsoft.Compute</a:t>
            </a:r>
            <a:endParaRPr lang="de-DE" sz="16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E58A24-1B59-44A2-886E-948D5738BEBA}"/>
              </a:ext>
            </a:extLst>
          </p:cNvPr>
          <p:cNvSpPr txBox="1"/>
          <p:nvPr/>
        </p:nvSpPr>
        <p:spPr>
          <a:xfrm>
            <a:off x="7788551" y="6132975"/>
            <a:ext cx="2443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virtualMachines</a:t>
            </a:r>
            <a:endParaRPr lang="de-D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95DD5D-D9AC-4E6B-BFAC-7420AC94C2C0}"/>
              </a:ext>
            </a:extLst>
          </p:cNvPr>
          <p:cNvSpPr txBox="1"/>
          <p:nvPr/>
        </p:nvSpPr>
        <p:spPr>
          <a:xfrm>
            <a:off x="2618801" y="322292"/>
            <a:ext cx="259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173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962D3B9-D1EF-9848-BFA8-BAFA4775E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246" y="1040205"/>
            <a:ext cx="539090" cy="53909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D063097-39F4-3442-9661-DCF4D987A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056" y="4257324"/>
            <a:ext cx="469900" cy="4699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5ED6DF9-C206-CA43-9D16-BD2B2914BF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1037" y="2534897"/>
            <a:ext cx="469900" cy="469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FC5AC4C-B89B-7C4C-8BF2-96C6D40C3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7056" y="2522983"/>
            <a:ext cx="469900" cy="4699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19E03B1-7D84-144F-A09B-3A64427AD0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945" y="5278705"/>
            <a:ext cx="527553" cy="52755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9A02838-0392-9F4F-973E-74FDA26768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86271" y="5472570"/>
            <a:ext cx="518414" cy="51841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D6158-B520-F84E-A4C7-C8C14EFCC73A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1075987" y="1579295"/>
            <a:ext cx="1507804" cy="95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F45E44-87AC-AB49-9886-BBCC22CE64C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2583791" y="1579295"/>
            <a:ext cx="1408215" cy="94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CD5C4C-44CC-1E46-8558-191D848A8A37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1067006" y="3004797"/>
            <a:ext cx="8981" cy="125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E85FF54-4FA5-1F41-8467-2D8BA475FCBC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1049722" y="4727224"/>
            <a:ext cx="17284" cy="551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50D5C3-FD6C-4970-9B51-E37B6C583FC7}"/>
              </a:ext>
            </a:extLst>
          </p:cNvPr>
          <p:cNvSpPr txBox="1"/>
          <p:nvPr/>
        </p:nvSpPr>
        <p:spPr>
          <a:xfrm>
            <a:off x="207840" y="299297"/>
            <a:ext cx="259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Microsoft.Network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4F1C45-83BD-4DB9-ACCE-B2F109624389}"/>
              </a:ext>
            </a:extLst>
          </p:cNvPr>
          <p:cNvSpPr txBox="1"/>
          <p:nvPr/>
        </p:nvSpPr>
        <p:spPr>
          <a:xfrm>
            <a:off x="311772" y="5835671"/>
            <a:ext cx="2698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publicIPAddresses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750839-7E4B-4CE7-B7B6-E5DF7FF0687C}"/>
              </a:ext>
            </a:extLst>
          </p:cNvPr>
          <p:cNvSpPr txBox="1"/>
          <p:nvPr/>
        </p:nvSpPr>
        <p:spPr>
          <a:xfrm>
            <a:off x="288683" y="3749493"/>
            <a:ext cx="21250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bastionHosts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4ECFB-0FD9-40B1-8913-F0BF63DED483}"/>
              </a:ext>
            </a:extLst>
          </p:cNvPr>
          <p:cNvSpPr txBox="1"/>
          <p:nvPr/>
        </p:nvSpPr>
        <p:spPr>
          <a:xfrm>
            <a:off x="5865529" y="569633"/>
            <a:ext cx="3159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Microsoft.Automation</a:t>
            </a:r>
            <a:endParaRPr lang="de-DE" sz="1600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192757-F919-4FEA-859D-AB86194A5E3F}"/>
              </a:ext>
            </a:extLst>
          </p:cNvPr>
          <p:cNvSpPr txBox="1"/>
          <p:nvPr/>
        </p:nvSpPr>
        <p:spPr>
          <a:xfrm>
            <a:off x="1301956" y="713256"/>
            <a:ext cx="26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virtualNetworks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727682-A24D-4F38-ACB4-A1EB3F168AD2}"/>
              </a:ext>
            </a:extLst>
          </p:cNvPr>
          <p:cNvSpPr txBox="1"/>
          <p:nvPr/>
        </p:nvSpPr>
        <p:spPr>
          <a:xfrm>
            <a:off x="5386270" y="6113873"/>
            <a:ext cx="278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Microsoft.Compute</a:t>
            </a:r>
            <a:endParaRPr lang="de-DE" sz="16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E58A24-1B59-44A2-886E-948D5738BEBA}"/>
              </a:ext>
            </a:extLst>
          </p:cNvPr>
          <p:cNvSpPr txBox="1"/>
          <p:nvPr/>
        </p:nvSpPr>
        <p:spPr>
          <a:xfrm>
            <a:off x="7788551" y="6132975"/>
            <a:ext cx="2443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virtualMachines</a:t>
            </a:r>
            <a:endParaRPr lang="de-D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95DD5D-D9AC-4E6B-BFAC-7420AC94C2C0}"/>
              </a:ext>
            </a:extLst>
          </p:cNvPr>
          <p:cNvSpPr txBox="1"/>
          <p:nvPr/>
        </p:nvSpPr>
        <p:spPr>
          <a:xfrm>
            <a:off x="2618801" y="322292"/>
            <a:ext cx="259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54054C-C237-4D8E-8C24-F68BCC2E7CA5}"/>
              </a:ext>
            </a:extLst>
          </p:cNvPr>
          <p:cNvSpPr txBox="1"/>
          <p:nvPr/>
        </p:nvSpPr>
        <p:spPr>
          <a:xfrm>
            <a:off x="934538" y="2083280"/>
            <a:ext cx="34914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virtualNetworks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subnets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3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962D3B9-D1EF-9848-BFA8-BAFA4775E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246" y="1040205"/>
            <a:ext cx="539090" cy="53909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D063097-39F4-3442-9661-DCF4D987A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056" y="4257324"/>
            <a:ext cx="469900" cy="4699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5ED6DF9-C206-CA43-9D16-BD2B2914BF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1037" y="2534897"/>
            <a:ext cx="469900" cy="469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FC5AC4C-B89B-7C4C-8BF2-96C6D40C3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7056" y="2522983"/>
            <a:ext cx="469900" cy="4699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19E03B1-7D84-144F-A09B-3A64427AD0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945" y="5278705"/>
            <a:ext cx="527553" cy="52755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3C7415E-4D90-C644-8F8C-E08A77C1CE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5895" y="1075923"/>
            <a:ext cx="628324" cy="62832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3498805-24AF-4041-A9BC-3B58359F58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99310" y="1763413"/>
            <a:ext cx="469900" cy="469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A1E99D5-6469-6D4A-9A00-DA45A9A6D1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35107" y="3248161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D684305-0609-134D-A493-3320F5E6EF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51769" y="3291664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9A02838-0392-9F4F-973E-74FDA26768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86271" y="5472570"/>
            <a:ext cx="518414" cy="51841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DF05E1D-F976-EF46-B8A7-5CC1571B48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84963" y="4321197"/>
            <a:ext cx="475829" cy="47582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75DD8A3-EDCE-374F-A6B6-507C4BBFBD8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238188" y="4344006"/>
            <a:ext cx="459508" cy="45950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D6158-B520-F84E-A4C7-C8C14EFCC73A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1075987" y="1579295"/>
            <a:ext cx="1507804" cy="95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F45E44-87AC-AB49-9886-BBCC22CE64C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2583791" y="1579295"/>
            <a:ext cx="1408215" cy="94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A23C27-60BF-B146-89B9-619774A342F4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H="1" flipV="1">
            <a:off x="3992006" y="2992883"/>
            <a:ext cx="30872" cy="132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CFD251-0AB1-CC44-A97A-74B51B42AF3D}"/>
              </a:ext>
            </a:extLst>
          </p:cNvPr>
          <p:cNvCxnSpPr>
            <a:cxnSpLocks/>
            <a:stCxn id="12" idx="1"/>
            <a:endCxn id="13" idx="2"/>
          </p:cNvCxnSpPr>
          <p:nvPr/>
        </p:nvCxnSpPr>
        <p:spPr>
          <a:xfrm flipH="1" flipV="1">
            <a:off x="4022878" y="4797026"/>
            <a:ext cx="1363393" cy="934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CD5C4C-44CC-1E46-8558-191D848A8A37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1067006" y="3004797"/>
            <a:ext cx="8981" cy="125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E85FF54-4FA5-1F41-8467-2D8BA475FCBC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1049722" y="4727224"/>
            <a:ext cx="17284" cy="551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E8BBFAD-0CE2-C94D-B464-56B9D34BD69D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5904685" y="4803514"/>
            <a:ext cx="1563257" cy="928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FF3BAB-F9DC-684C-A9D6-0166F3A68CA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784219" y="1390085"/>
            <a:ext cx="915091" cy="60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3B9E81-6F88-5340-8128-672416FDE01F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7470057" y="1704247"/>
            <a:ext cx="0" cy="154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FA2489-48F6-3D4E-AA3D-A1F09D831B7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705007" y="3483111"/>
            <a:ext cx="2946762" cy="43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3A1D655-F023-A24A-972E-C591B7163A5A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7467942" y="3718061"/>
            <a:ext cx="2115" cy="6259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50D5C3-FD6C-4970-9B51-E37B6C583FC7}"/>
              </a:ext>
            </a:extLst>
          </p:cNvPr>
          <p:cNvSpPr txBox="1"/>
          <p:nvPr/>
        </p:nvSpPr>
        <p:spPr>
          <a:xfrm>
            <a:off x="207840" y="299297"/>
            <a:ext cx="259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Microsoft.Network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4F1C45-83BD-4DB9-ACCE-B2F109624389}"/>
              </a:ext>
            </a:extLst>
          </p:cNvPr>
          <p:cNvSpPr txBox="1"/>
          <p:nvPr/>
        </p:nvSpPr>
        <p:spPr>
          <a:xfrm>
            <a:off x="311772" y="5835671"/>
            <a:ext cx="2698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publicIPAddresses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750839-7E4B-4CE7-B7B6-E5DF7FF0687C}"/>
              </a:ext>
            </a:extLst>
          </p:cNvPr>
          <p:cNvSpPr txBox="1"/>
          <p:nvPr/>
        </p:nvSpPr>
        <p:spPr>
          <a:xfrm>
            <a:off x="288683" y="3749493"/>
            <a:ext cx="21250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bastionHosts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577469-0FE4-4871-A24E-FB295FF3AAAF}"/>
              </a:ext>
            </a:extLst>
          </p:cNvPr>
          <p:cNvSpPr txBox="1"/>
          <p:nvPr/>
        </p:nvSpPr>
        <p:spPr>
          <a:xfrm>
            <a:off x="2683411" y="3744729"/>
            <a:ext cx="274724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networkInterfaces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B0AA72-9FDF-401B-A3D9-78DAE900E874}"/>
              </a:ext>
            </a:extLst>
          </p:cNvPr>
          <p:cNvSpPr txBox="1"/>
          <p:nvPr/>
        </p:nvSpPr>
        <p:spPr>
          <a:xfrm>
            <a:off x="7328307" y="4889694"/>
            <a:ext cx="1823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.../</a:t>
            </a:r>
            <a:r>
              <a:rPr lang="de-DE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extensions</a:t>
            </a:r>
            <a:endParaRPr lang="de-DE" sz="16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4ECFB-0FD9-40B1-8913-F0BF63DED483}"/>
              </a:ext>
            </a:extLst>
          </p:cNvPr>
          <p:cNvSpPr txBox="1"/>
          <p:nvPr/>
        </p:nvSpPr>
        <p:spPr>
          <a:xfrm>
            <a:off x="5865529" y="569633"/>
            <a:ext cx="3159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Microsoft.Automation</a:t>
            </a:r>
            <a:endParaRPr lang="de-DE" sz="1600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38CF72-991F-4804-84C9-2BEFB3240A2F}"/>
              </a:ext>
            </a:extLst>
          </p:cNvPr>
          <p:cNvSpPr txBox="1"/>
          <p:nvPr/>
        </p:nvSpPr>
        <p:spPr>
          <a:xfrm>
            <a:off x="8581846" y="1391762"/>
            <a:ext cx="17150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7030A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modules</a:t>
            </a:r>
            <a:endParaRPr lang="de-DE" sz="1600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BB3CF7-C380-43E3-AD7A-BDCEDEA75983}"/>
              </a:ext>
            </a:extLst>
          </p:cNvPr>
          <p:cNvSpPr txBox="1"/>
          <p:nvPr/>
        </p:nvSpPr>
        <p:spPr>
          <a:xfrm>
            <a:off x="7521366" y="2780080"/>
            <a:ext cx="25112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7030A0"/>
                </a:solidFill>
                <a:latin typeface="Consolas" panose="020B0609020204030204" pitchFamily="49" charset="0"/>
              </a:rPr>
              <a:t>.../</a:t>
            </a:r>
            <a:r>
              <a:rPr lang="de-DE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configurations</a:t>
            </a:r>
            <a:endParaRPr lang="de-DE" sz="1600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9051F1-6321-491F-9638-4F85C9530E82}"/>
              </a:ext>
            </a:extLst>
          </p:cNvPr>
          <p:cNvSpPr txBox="1"/>
          <p:nvPr/>
        </p:nvSpPr>
        <p:spPr>
          <a:xfrm>
            <a:off x="9416020" y="3822185"/>
            <a:ext cx="252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7030A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compilationjobs</a:t>
            </a:r>
            <a:endParaRPr lang="de-DE" sz="1600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192757-F919-4FEA-859D-AB86194A5E3F}"/>
              </a:ext>
            </a:extLst>
          </p:cNvPr>
          <p:cNvSpPr txBox="1"/>
          <p:nvPr/>
        </p:nvSpPr>
        <p:spPr>
          <a:xfrm>
            <a:off x="1301956" y="713256"/>
            <a:ext cx="26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virtualNetworks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727682-A24D-4F38-ACB4-A1EB3F168AD2}"/>
              </a:ext>
            </a:extLst>
          </p:cNvPr>
          <p:cNvSpPr txBox="1"/>
          <p:nvPr/>
        </p:nvSpPr>
        <p:spPr>
          <a:xfrm>
            <a:off x="5386270" y="6113873"/>
            <a:ext cx="278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Microsoft.Compute</a:t>
            </a:r>
            <a:endParaRPr lang="de-DE" sz="16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E58A24-1B59-44A2-886E-948D5738BEBA}"/>
              </a:ext>
            </a:extLst>
          </p:cNvPr>
          <p:cNvSpPr txBox="1"/>
          <p:nvPr/>
        </p:nvSpPr>
        <p:spPr>
          <a:xfrm>
            <a:off x="7788551" y="6132975"/>
            <a:ext cx="2443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virtualMachines</a:t>
            </a:r>
            <a:endParaRPr lang="de-D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9D8FB5-63CF-4976-BFEB-5ACF780C6D2A}"/>
              </a:ext>
            </a:extLst>
          </p:cNvPr>
          <p:cNvSpPr txBox="1"/>
          <p:nvPr/>
        </p:nvSpPr>
        <p:spPr>
          <a:xfrm>
            <a:off x="9592721" y="6169546"/>
            <a:ext cx="4857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</a:t>
            </a:r>
            <a:endParaRPr lang="de-D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FFD859-F1F7-462E-9182-6764BFB41FA1}"/>
              </a:ext>
            </a:extLst>
          </p:cNvPr>
          <p:cNvSpPr txBox="1"/>
          <p:nvPr/>
        </p:nvSpPr>
        <p:spPr>
          <a:xfrm>
            <a:off x="8671106" y="620488"/>
            <a:ext cx="27248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automationAccounts</a:t>
            </a:r>
            <a:endParaRPr lang="de-D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A10C11-5DB1-424B-9887-F5E358A0A56B}"/>
              </a:ext>
            </a:extLst>
          </p:cNvPr>
          <p:cNvSpPr txBox="1"/>
          <p:nvPr/>
        </p:nvSpPr>
        <p:spPr>
          <a:xfrm>
            <a:off x="10785199" y="629039"/>
            <a:ext cx="2876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/</a:t>
            </a:r>
            <a:endParaRPr lang="de-D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95DD5D-D9AC-4E6B-BFAC-7420AC94C2C0}"/>
              </a:ext>
            </a:extLst>
          </p:cNvPr>
          <p:cNvSpPr txBox="1"/>
          <p:nvPr/>
        </p:nvSpPr>
        <p:spPr>
          <a:xfrm>
            <a:off x="2618801" y="322292"/>
            <a:ext cx="259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54054C-C237-4D8E-8C24-F68BCC2E7CA5}"/>
              </a:ext>
            </a:extLst>
          </p:cNvPr>
          <p:cNvSpPr txBox="1"/>
          <p:nvPr/>
        </p:nvSpPr>
        <p:spPr>
          <a:xfrm>
            <a:off x="934538" y="2083280"/>
            <a:ext cx="34914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virtualNetworks</a:t>
            </a:r>
            <a:r>
              <a:rPr lang="de-DE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subnets</a:t>
            </a:r>
            <a:endParaRPr lang="de-DE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2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Jaekel</dc:creator>
  <cp:lastModifiedBy>Thomas Jäkel</cp:lastModifiedBy>
  <cp:revision>31</cp:revision>
  <dcterms:created xsi:type="dcterms:W3CDTF">2020-11-28T09:01:59Z</dcterms:created>
  <dcterms:modified xsi:type="dcterms:W3CDTF">2020-12-26T15:33:48Z</dcterms:modified>
</cp:coreProperties>
</file>