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B3C-AB99-C243-9162-4B30F6E5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1495-F992-474E-8594-268CB83A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80FC-7E3B-0E42-8745-1935DF8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C57F-FD9F-D344-B333-0795C17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848E-E8FD-9A4B-8A76-40C4C5D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386-A9B4-CE40-870A-24C7F11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29C15-A937-DD4E-BE52-E3BB53F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3DF8-63A0-D041-94A3-B4F1E800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F6AA-8E55-2D42-AE2D-9A453369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3B81D-A96C-E74B-9F90-51C9586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05E48-ECB2-2C4F-A447-0CEA6360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5F8A-6F9E-E740-A38E-8F7E701A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D81B-A578-0D43-9348-5E956F20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4AB-B09C-9D43-8A06-DF05099B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F88F-0098-BD41-B2C8-BA58AF50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6F74-6F1E-FB48-86FA-8C868A2B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4CB1-E4DB-4F4E-9BF1-B5BAB81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9A77-3979-EF4A-A160-B4580BB5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38B5-9333-7344-A789-E15AF447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D5CB-18B2-484A-B84F-3ADDAF4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9DF-DE6C-1B43-ADA0-50F07144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C2CD-4880-1C43-8890-DE0BA428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B81F-094A-B24A-B0F2-BD19D3A0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D56A-A6DF-2549-8C43-74F9E54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E730-7929-7048-B06F-D1EEFD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FA49-E8B3-644A-A6E0-E8DD51C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A7E9-2925-2F45-96E0-2B99231D8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8F4B-FD92-7143-8AF9-F199A708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E16C-D2F7-1244-931B-87F4C571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C83D-5779-044C-A35B-5CD75C2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73A79-DD0F-8D4C-B024-E982720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8A33-2C64-6B4E-8D93-2D2226C1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06BC-DA26-BC4A-9C6A-29883C1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D3-3270-024D-8140-51F2D3CF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39BF-C713-9541-B152-F7D269EE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0B63-BD31-254B-BDC8-BEFF6DD7F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029A-9E38-064F-B2C5-0DC5C71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4784-CFBB-EF49-8DAE-B43921FD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D524C-10CC-1346-91F1-793545D0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E91D-EA60-1F45-940C-CAD4044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4E91A-632E-2D42-AC3D-994D7E1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15EA9-1CBD-C347-A74B-5D15400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04864-D811-BF40-BFB9-38AF1A6B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9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1847-1AC1-5D4A-9484-A3A0862A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72B10-490F-704E-8D95-2B9193B3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18A4-200C-EE48-84B7-95152DB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E38-5503-D34C-B45C-9913E441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647F-AEAE-494B-9CF2-727850C8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5243-CEBB-0B4A-90A7-7BC45E7A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B6B8-C391-8240-9539-8842DBB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87D41-21A4-C244-B359-29520EC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6001-16D6-574F-85E4-7E5DCE4D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62F1-DC93-6949-AB4A-F5B1DAF8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3B7D8-DFB4-F84A-9B7F-BBA7CD99E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E9AD-7DF5-454D-91A0-5BA74FC7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126B9-61D3-5C43-B8E7-27FD6CD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2E1E-2BFB-A641-94E6-40DF659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01CF-4A24-7545-B8CA-094E34B1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28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1E7B9-5265-B041-BBE5-AACE6D3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1CF2-3857-CB4A-B048-569597B3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AB59-9A35-A540-96EB-7C9F58E4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A07B-F703-CD4C-AB32-7C3C9E108285}" type="datetimeFigureOut"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30A8-091A-8543-A836-AF7889361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5A38-6946-D346-AF04-C19C5066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5FC-4B9E-2741-AC7B-96CBFBA45D3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962D3B9-D1EF-9848-BFA8-BAFA4775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690" y="1705133"/>
            <a:ext cx="539090" cy="5390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D063097-39F4-3442-9661-DCF4D98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09" y="3467607"/>
            <a:ext cx="469900" cy="4699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5ED6DF9-C206-CA43-9D16-BD2B2914B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609" y="2579419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C5AC4C-B89B-7C4C-8BF2-96C6D40C3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73" y="2579419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9E03B1-7D84-144F-A09B-3A64427AD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8754" y="3432145"/>
            <a:ext cx="527553" cy="5275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7415E-4D90-C644-8F8C-E08A77C1C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5351" y="1615899"/>
            <a:ext cx="628324" cy="6283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498805-24AF-4041-A9BC-3B58359F58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2808" y="1145999"/>
            <a:ext cx="469900" cy="469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A1E99D5-6469-6D4A-9A00-DA45A9A6D1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2808" y="2094636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D684305-0609-134D-A493-3320F5E6EF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50531" y="2094636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A02838-0392-9F4F-973E-74FDA26768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4051" y="4562184"/>
            <a:ext cx="518414" cy="51841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F05E1D-F976-EF46-B8A7-5CC1571B4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5344" y="3458008"/>
            <a:ext cx="475829" cy="4758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75DD8A3-EDCE-374F-A6B6-507C4BBFB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66444" y="4591637"/>
            <a:ext cx="459508" cy="4595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D6158-B520-F84E-A4C7-C8C14EFCC73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4088559" y="2244223"/>
            <a:ext cx="621676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45E44-87AC-AB49-9886-BBCC22CE64C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4710235" y="2244223"/>
            <a:ext cx="715988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23C27-60BF-B146-89B9-619774A342F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5423259" y="3049319"/>
            <a:ext cx="2964" cy="40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FD251-0AB1-CC44-A97A-74B51B42AF3D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423258" y="3933837"/>
            <a:ext cx="1" cy="62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5C4C-44CC-1E46-8558-191D848A8A3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088559" y="3049319"/>
            <a:ext cx="0" cy="4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5FF54-4FA5-1F41-8467-2D8BA475FCB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3346307" y="3695922"/>
            <a:ext cx="507302" cy="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8BBFAD-0CE2-C94D-B464-56B9D34BD6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682465" y="4821391"/>
            <a:ext cx="48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F3BAB-F9DC-684C-A9D6-0166F3A68C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793675" y="1380949"/>
            <a:ext cx="389133" cy="54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3B9E81-6F88-5340-8128-672416FDE01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7793675" y="1930061"/>
            <a:ext cx="389133" cy="39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A2489-48F6-3D4E-AA3D-A1F09D831B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652708" y="2329586"/>
            <a:ext cx="697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A1D655-F023-A24A-972E-C591B7163A5A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 flipV="1">
            <a:off x="6625952" y="2564536"/>
            <a:ext cx="1791806" cy="2256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37EDF1-6688-4648-B1AB-80872FF5AB8D}"/>
              </a:ext>
            </a:extLst>
          </p:cNvPr>
          <p:cNvSpPr txBox="1"/>
          <p:nvPr/>
        </p:nvSpPr>
        <p:spPr>
          <a:xfrm>
            <a:off x="1031139" y="622779"/>
            <a:ext cx="25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/>
              <a:t>Scenario Hybrid</a:t>
            </a:r>
          </a:p>
        </p:txBody>
      </p:sp>
    </p:spTree>
    <p:extLst>
      <p:ext uri="{BB962C8B-B14F-4D97-AF65-F5344CB8AC3E}">
        <p14:creationId xmlns:p14="http://schemas.microsoft.com/office/powerpoint/2010/main" val="117981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Jaekel</dc:creator>
  <cp:lastModifiedBy>Thomas Jaekel</cp:lastModifiedBy>
  <cp:revision>5</cp:revision>
  <dcterms:created xsi:type="dcterms:W3CDTF">2020-11-28T09:01:59Z</dcterms:created>
  <dcterms:modified xsi:type="dcterms:W3CDTF">2020-11-28T20:42:25Z</dcterms:modified>
</cp:coreProperties>
</file>