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8" r:id="rId2"/>
    <p:sldId id="273" r:id="rId3"/>
    <p:sldId id="272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Jäkel" userId="9a2155d84e1f90ec" providerId="LiveId" clId="{72A78136-258E-FE4C-8E49-A202DE6D6C1C}"/>
    <pc:docChg chg="undo custSel addSld delSld modSld">
      <pc:chgData name="Thomas Jäkel" userId="9a2155d84e1f90ec" providerId="LiveId" clId="{72A78136-258E-FE4C-8E49-A202DE6D6C1C}" dt="2021-06-06T13:19:47.796" v="393" actId="20577"/>
      <pc:docMkLst>
        <pc:docMk/>
      </pc:docMkLst>
      <pc:sldChg chg="addSp modSp mod">
        <pc:chgData name="Thomas Jäkel" userId="9a2155d84e1f90ec" providerId="LiveId" clId="{72A78136-258E-FE4C-8E49-A202DE6D6C1C}" dt="2021-06-05T08:34:45.167" v="32" actId="1076"/>
        <pc:sldMkLst>
          <pc:docMk/>
          <pc:sldMk cId="2357322518" sldId="268"/>
        </pc:sldMkLst>
        <pc:spChg chg="mod">
          <ac:chgData name="Thomas Jäkel" userId="9a2155d84e1f90ec" providerId="LiveId" clId="{72A78136-258E-FE4C-8E49-A202DE6D6C1C}" dt="2021-06-05T08:34:36.202" v="30" actId="1076"/>
          <ac:spMkLst>
            <pc:docMk/>
            <pc:sldMk cId="2357322518" sldId="268"/>
            <ac:spMk id="8" creationId="{081E7981-1EC2-C345-B61A-833378183C75}"/>
          </ac:spMkLst>
        </pc:spChg>
        <pc:spChg chg="mod">
          <ac:chgData name="Thomas Jäkel" userId="9a2155d84e1f90ec" providerId="LiveId" clId="{72A78136-258E-FE4C-8E49-A202DE6D6C1C}" dt="2021-06-05T08:34:36.202" v="30" actId="1076"/>
          <ac:spMkLst>
            <pc:docMk/>
            <pc:sldMk cId="2357322518" sldId="268"/>
            <ac:spMk id="9" creationId="{CB95EB54-796E-3F42-9382-6663187EFD54}"/>
          </ac:spMkLst>
        </pc:spChg>
        <pc:spChg chg="mod">
          <ac:chgData name="Thomas Jäkel" userId="9a2155d84e1f90ec" providerId="LiveId" clId="{72A78136-258E-FE4C-8E49-A202DE6D6C1C}" dt="2021-06-05T08:34:36.202" v="30" actId="1076"/>
          <ac:spMkLst>
            <pc:docMk/>
            <pc:sldMk cId="2357322518" sldId="268"/>
            <ac:spMk id="11" creationId="{D46961E3-F892-514F-8C3C-E7F02B9E5CA1}"/>
          </ac:spMkLst>
        </pc:spChg>
        <pc:spChg chg="mod">
          <ac:chgData name="Thomas Jäkel" userId="9a2155d84e1f90ec" providerId="LiveId" clId="{72A78136-258E-FE4C-8E49-A202DE6D6C1C}" dt="2021-06-05T08:34:36.202" v="30" actId="1076"/>
          <ac:spMkLst>
            <pc:docMk/>
            <pc:sldMk cId="2357322518" sldId="268"/>
            <ac:spMk id="12" creationId="{1E6A9AFD-FF42-F94A-8977-E5902BC28BFD}"/>
          </ac:spMkLst>
        </pc:spChg>
        <pc:spChg chg="mod">
          <ac:chgData name="Thomas Jäkel" userId="9a2155d84e1f90ec" providerId="LiveId" clId="{72A78136-258E-FE4C-8E49-A202DE6D6C1C}" dt="2021-06-05T08:34:36.202" v="30" actId="1076"/>
          <ac:spMkLst>
            <pc:docMk/>
            <pc:sldMk cId="2357322518" sldId="268"/>
            <ac:spMk id="13" creationId="{C1EA4E68-EE80-564A-AEA8-13E797C9B61C}"/>
          </ac:spMkLst>
        </pc:spChg>
        <pc:spChg chg="mod">
          <ac:chgData name="Thomas Jäkel" userId="9a2155d84e1f90ec" providerId="LiveId" clId="{72A78136-258E-FE4C-8E49-A202DE6D6C1C}" dt="2021-06-05T08:34:36.202" v="30" actId="1076"/>
          <ac:spMkLst>
            <pc:docMk/>
            <pc:sldMk cId="2357322518" sldId="268"/>
            <ac:spMk id="14" creationId="{91C981F6-B9E3-E149-9031-3F4DE12C72B3}"/>
          </ac:spMkLst>
        </pc:spChg>
        <pc:spChg chg="add mod">
          <ac:chgData name="Thomas Jäkel" userId="9a2155d84e1f90ec" providerId="LiveId" clId="{72A78136-258E-FE4C-8E49-A202DE6D6C1C}" dt="2021-06-05T08:34:45.167" v="32" actId="1076"/>
          <ac:spMkLst>
            <pc:docMk/>
            <pc:sldMk cId="2357322518" sldId="268"/>
            <ac:spMk id="15" creationId="{BDFAF535-0930-B04B-8FA0-CCD0BC114AB0}"/>
          </ac:spMkLst>
        </pc:spChg>
        <pc:picChg chg="mod">
          <ac:chgData name="Thomas Jäkel" userId="9a2155d84e1f90ec" providerId="LiveId" clId="{72A78136-258E-FE4C-8E49-A202DE6D6C1C}" dt="2021-06-05T08:34:36.202" v="30" actId="1076"/>
          <ac:picMkLst>
            <pc:docMk/>
            <pc:sldMk cId="2357322518" sldId="268"/>
            <ac:picMk id="2" creationId="{2F47887A-3D61-C347-AABE-B29969F6F8CC}"/>
          </ac:picMkLst>
        </pc:picChg>
        <pc:picChg chg="mod">
          <ac:chgData name="Thomas Jäkel" userId="9a2155d84e1f90ec" providerId="LiveId" clId="{72A78136-258E-FE4C-8E49-A202DE6D6C1C}" dt="2021-06-05T08:34:36.202" v="30" actId="1076"/>
          <ac:picMkLst>
            <pc:docMk/>
            <pc:sldMk cId="2357322518" sldId="268"/>
            <ac:picMk id="3" creationId="{A5625231-C3C2-A348-B1C3-A4D139130536}"/>
          </ac:picMkLst>
        </pc:picChg>
        <pc:picChg chg="mod">
          <ac:chgData name="Thomas Jäkel" userId="9a2155d84e1f90ec" providerId="LiveId" clId="{72A78136-258E-FE4C-8E49-A202DE6D6C1C}" dt="2021-06-05T08:34:36.202" v="30" actId="1076"/>
          <ac:picMkLst>
            <pc:docMk/>
            <pc:sldMk cId="2357322518" sldId="268"/>
            <ac:picMk id="4" creationId="{EB1C0F75-B991-A244-91E5-18D82CBAAA8B}"/>
          </ac:picMkLst>
        </pc:picChg>
        <pc:picChg chg="mod">
          <ac:chgData name="Thomas Jäkel" userId="9a2155d84e1f90ec" providerId="LiveId" clId="{72A78136-258E-FE4C-8E49-A202DE6D6C1C}" dt="2021-06-05T08:34:36.202" v="30" actId="1076"/>
          <ac:picMkLst>
            <pc:docMk/>
            <pc:sldMk cId="2357322518" sldId="268"/>
            <ac:picMk id="5" creationId="{5F422521-72CD-F14B-BD9F-BE6A5405D747}"/>
          </ac:picMkLst>
        </pc:picChg>
        <pc:picChg chg="mod">
          <ac:chgData name="Thomas Jäkel" userId="9a2155d84e1f90ec" providerId="LiveId" clId="{72A78136-258E-FE4C-8E49-A202DE6D6C1C}" dt="2021-06-05T08:34:36.202" v="30" actId="1076"/>
          <ac:picMkLst>
            <pc:docMk/>
            <pc:sldMk cId="2357322518" sldId="268"/>
            <ac:picMk id="6" creationId="{7F50B864-F45B-9E40-BBDD-4C7035F06A96}"/>
          </ac:picMkLst>
        </pc:picChg>
        <pc:picChg chg="mod">
          <ac:chgData name="Thomas Jäkel" userId="9a2155d84e1f90ec" providerId="LiveId" clId="{72A78136-258E-FE4C-8E49-A202DE6D6C1C}" dt="2021-06-05T08:34:36.202" v="30" actId="1076"/>
          <ac:picMkLst>
            <pc:docMk/>
            <pc:sldMk cId="2357322518" sldId="268"/>
            <ac:picMk id="7" creationId="{31968243-FE62-9940-A418-02B4E3144E8B}"/>
          </ac:picMkLst>
        </pc:picChg>
      </pc:sldChg>
      <pc:sldChg chg="addSp delSp modSp new mod">
        <pc:chgData name="Thomas Jäkel" userId="9a2155d84e1f90ec" providerId="LiveId" clId="{72A78136-258E-FE4C-8E49-A202DE6D6C1C}" dt="2021-06-06T13:19:47.796" v="393" actId="20577"/>
        <pc:sldMkLst>
          <pc:docMk/>
          <pc:sldMk cId="2713934227" sldId="269"/>
        </pc:sldMkLst>
        <pc:spChg chg="add mod">
          <ac:chgData name="Thomas Jäkel" userId="9a2155d84e1f90ec" providerId="LiveId" clId="{72A78136-258E-FE4C-8E49-A202DE6D6C1C}" dt="2021-06-05T08:47:59.578" v="189" actId="14100"/>
          <ac:spMkLst>
            <pc:docMk/>
            <pc:sldMk cId="2713934227" sldId="269"/>
            <ac:spMk id="2" creationId="{76775094-BB45-A34A-AD02-935397DD90D0}"/>
          </ac:spMkLst>
        </pc:spChg>
        <pc:spChg chg="add mod">
          <ac:chgData name="Thomas Jäkel" userId="9a2155d84e1f90ec" providerId="LiveId" clId="{72A78136-258E-FE4C-8E49-A202DE6D6C1C}" dt="2021-06-05T08:36:11.784" v="61" actId="1076"/>
          <ac:spMkLst>
            <pc:docMk/>
            <pc:sldMk cId="2713934227" sldId="269"/>
            <ac:spMk id="9" creationId="{F6C99E8B-EEDD-C94F-8EB8-ADA54B57BF5B}"/>
          </ac:spMkLst>
        </pc:spChg>
        <pc:spChg chg="add mod">
          <ac:chgData name="Thomas Jäkel" userId="9a2155d84e1f90ec" providerId="LiveId" clId="{72A78136-258E-FE4C-8E49-A202DE6D6C1C}" dt="2021-06-05T08:36:11.784" v="61" actId="1076"/>
          <ac:spMkLst>
            <pc:docMk/>
            <pc:sldMk cId="2713934227" sldId="269"/>
            <ac:spMk id="10" creationId="{9AA20CB6-C9E7-944C-AD94-4A2299DD0C1F}"/>
          </ac:spMkLst>
        </pc:spChg>
        <pc:spChg chg="add mod">
          <ac:chgData name="Thomas Jäkel" userId="9a2155d84e1f90ec" providerId="LiveId" clId="{72A78136-258E-FE4C-8E49-A202DE6D6C1C}" dt="2021-06-05T08:36:11.784" v="61" actId="1076"/>
          <ac:spMkLst>
            <pc:docMk/>
            <pc:sldMk cId="2713934227" sldId="269"/>
            <ac:spMk id="11" creationId="{43A7BA7E-6B9F-ED4B-AE6C-4845E60BFF10}"/>
          </ac:spMkLst>
        </pc:spChg>
        <pc:spChg chg="add mod">
          <ac:chgData name="Thomas Jäkel" userId="9a2155d84e1f90ec" providerId="LiveId" clId="{72A78136-258E-FE4C-8E49-A202DE6D6C1C}" dt="2021-06-05T08:36:11.784" v="61" actId="1076"/>
          <ac:spMkLst>
            <pc:docMk/>
            <pc:sldMk cId="2713934227" sldId="269"/>
            <ac:spMk id="12" creationId="{30CE3C1C-5389-524F-AAC9-5204233B0926}"/>
          </ac:spMkLst>
        </pc:spChg>
        <pc:spChg chg="add mod">
          <ac:chgData name="Thomas Jäkel" userId="9a2155d84e1f90ec" providerId="LiveId" clId="{72A78136-258E-FE4C-8E49-A202DE6D6C1C}" dt="2021-06-05T08:36:11.784" v="61" actId="1076"/>
          <ac:spMkLst>
            <pc:docMk/>
            <pc:sldMk cId="2713934227" sldId="269"/>
            <ac:spMk id="13" creationId="{58ADF0F8-5A20-DA4C-BDCF-C5125D5D0D44}"/>
          </ac:spMkLst>
        </pc:spChg>
        <pc:spChg chg="add mod">
          <ac:chgData name="Thomas Jäkel" userId="9a2155d84e1f90ec" providerId="LiveId" clId="{72A78136-258E-FE4C-8E49-A202DE6D6C1C}" dt="2021-06-05T08:36:11.784" v="61" actId="1076"/>
          <ac:spMkLst>
            <pc:docMk/>
            <pc:sldMk cId="2713934227" sldId="269"/>
            <ac:spMk id="14" creationId="{CFE353F4-AF0D-2F4F-8A21-D2348AAE9245}"/>
          </ac:spMkLst>
        </pc:spChg>
        <pc:spChg chg="add mod">
          <ac:chgData name="Thomas Jäkel" userId="9a2155d84e1f90ec" providerId="LiveId" clId="{72A78136-258E-FE4C-8E49-A202DE6D6C1C}" dt="2021-06-05T08:56:18.402" v="287" actId="1076"/>
          <ac:spMkLst>
            <pc:docMk/>
            <pc:sldMk cId="2713934227" sldId="269"/>
            <ac:spMk id="22" creationId="{4F8B35EA-876D-EF4B-9C33-001BFF36ABF8}"/>
          </ac:spMkLst>
        </pc:spChg>
        <pc:spChg chg="add del mod">
          <ac:chgData name="Thomas Jäkel" userId="9a2155d84e1f90ec" providerId="LiveId" clId="{72A78136-258E-FE4C-8E49-A202DE6D6C1C}" dt="2021-06-05T08:47:41.265" v="187" actId="478"/>
          <ac:spMkLst>
            <pc:docMk/>
            <pc:sldMk cId="2713934227" sldId="269"/>
            <ac:spMk id="23" creationId="{865CEE5B-5F52-D545-9FF3-0957397AE54F}"/>
          </ac:spMkLst>
        </pc:spChg>
        <pc:spChg chg="add mod">
          <ac:chgData name="Thomas Jäkel" userId="9a2155d84e1f90ec" providerId="LiveId" clId="{72A78136-258E-FE4C-8E49-A202DE6D6C1C}" dt="2021-06-05T08:56:18.402" v="287" actId="1076"/>
          <ac:spMkLst>
            <pc:docMk/>
            <pc:sldMk cId="2713934227" sldId="269"/>
            <ac:spMk id="25" creationId="{3525E3D4-335D-864C-B207-782E906EDFFA}"/>
          </ac:spMkLst>
        </pc:spChg>
        <pc:spChg chg="add mod">
          <ac:chgData name="Thomas Jäkel" userId="9a2155d84e1f90ec" providerId="LiveId" clId="{72A78136-258E-FE4C-8E49-A202DE6D6C1C}" dt="2021-06-05T08:56:18.402" v="287" actId="1076"/>
          <ac:spMkLst>
            <pc:docMk/>
            <pc:sldMk cId="2713934227" sldId="269"/>
            <ac:spMk id="27" creationId="{87079E9C-7BAE-4144-92BE-C7433D55FBC8}"/>
          </ac:spMkLst>
        </pc:spChg>
        <pc:spChg chg="add mod">
          <ac:chgData name="Thomas Jäkel" userId="9a2155d84e1f90ec" providerId="LiveId" clId="{72A78136-258E-FE4C-8E49-A202DE6D6C1C}" dt="2021-06-06T13:19:28.168" v="388" actId="1076"/>
          <ac:spMkLst>
            <pc:docMk/>
            <pc:sldMk cId="2713934227" sldId="269"/>
            <ac:spMk id="29" creationId="{01DC7469-1A49-164A-8A4E-D368F07C2B3E}"/>
          </ac:spMkLst>
        </pc:spChg>
        <pc:spChg chg="add mod">
          <ac:chgData name="Thomas Jäkel" userId="9a2155d84e1f90ec" providerId="LiveId" clId="{72A78136-258E-FE4C-8E49-A202DE6D6C1C}" dt="2021-06-06T13:19:47.796" v="393" actId="20577"/>
          <ac:spMkLst>
            <pc:docMk/>
            <pc:sldMk cId="2713934227" sldId="269"/>
            <ac:spMk id="31" creationId="{585E3F41-2252-E74F-BEE4-9E960C64E6B1}"/>
          </ac:spMkLst>
        </pc:spChg>
        <pc:picChg chg="add mod">
          <ac:chgData name="Thomas Jäkel" userId="9a2155d84e1f90ec" providerId="LiveId" clId="{72A78136-258E-FE4C-8E49-A202DE6D6C1C}" dt="2021-06-05T08:36:11.784" v="61" actId="1076"/>
          <ac:picMkLst>
            <pc:docMk/>
            <pc:sldMk cId="2713934227" sldId="269"/>
            <ac:picMk id="3" creationId="{4A40A25A-5982-2B4A-BA3A-3DC0ECA88093}"/>
          </ac:picMkLst>
        </pc:picChg>
        <pc:picChg chg="add mod">
          <ac:chgData name="Thomas Jäkel" userId="9a2155d84e1f90ec" providerId="LiveId" clId="{72A78136-258E-FE4C-8E49-A202DE6D6C1C}" dt="2021-06-05T08:36:11.784" v="61" actId="1076"/>
          <ac:picMkLst>
            <pc:docMk/>
            <pc:sldMk cId="2713934227" sldId="269"/>
            <ac:picMk id="4" creationId="{83792621-5A19-774C-9235-488A60E749B7}"/>
          </ac:picMkLst>
        </pc:picChg>
        <pc:picChg chg="add mod">
          <ac:chgData name="Thomas Jäkel" userId="9a2155d84e1f90ec" providerId="LiveId" clId="{72A78136-258E-FE4C-8E49-A202DE6D6C1C}" dt="2021-06-05T08:36:11.784" v="61" actId="1076"/>
          <ac:picMkLst>
            <pc:docMk/>
            <pc:sldMk cId="2713934227" sldId="269"/>
            <ac:picMk id="5" creationId="{02E14E04-F98E-B24D-A87A-B4CDD18B84D4}"/>
          </ac:picMkLst>
        </pc:picChg>
        <pc:picChg chg="add mod">
          <ac:chgData name="Thomas Jäkel" userId="9a2155d84e1f90ec" providerId="LiveId" clId="{72A78136-258E-FE4C-8E49-A202DE6D6C1C}" dt="2021-06-05T08:36:11.784" v="61" actId="1076"/>
          <ac:picMkLst>
            <pc:docMk/>
            <pc:sldMk cId="2713934227" sldId="269"/>
            <ac:picMk id="6" creationId="{41263C9E-AE09-594E-9CDC-0C6BB3DFEB3E}"/>
          </ac:picMkLst>
        </pc:picChg>
        <pc:picChg chg="add mod">
          <ac:chgData name="Thomas Jäkel" userId="9a2155d84e1f90ec" providerId="LiveId" clId="{72A78136-258E-FE4C-8E49-A202DE6D6C1C}" dt="2021-06-05T08:36:11.784" v="61" actId="1076"/>
          <ac:picMkLst>
            <pc:docMk/>
            <pc:sldMk cId="2713934227" sldId="269"/>
            <ac:picMk id="7" creationId="{3E294C3C-85AD-1D4A-8865-5EDDF5D08F6C}"/>
          </ac:picMkLst>
        </pc:picChg>
        <pc:picChg chg="add mod">
          <ac:chgData name="Thomas Jäkel" userId="9a2155d84e1f90ec" providerId="LiveId" clId="{72A78136-258E-FE4C-8E49-A202DE6D6C1C}" dt="2021-06-05T08:36:11.784" v="61" actId="1076"/>
          <ac:picMkLst>
            <pc:docMk/>
            <pc:sldMk cId="2713934227" sldId="269"/>
            <ac:picMk id="8" creationId="{D2A3BDFE-AB3F-DA43-8B36-D4E59A94F214}"/>
          </ac:picMkLst>
        </pc:picChg>
        <pc:picChg chg="add mod">
          <ac:chgData name="Thomas Jäkel" userId="9a2155d84e1f90ec" providerId="LiveId" clId="{72A78136-258E-FE4C-8E49-A202DE6D6C1C}" dt="2021-06-05T08:56:18.402" v="287" actId="1076"/>
          <ac:picMkLst>
            <pc:docMk/>
            <pc:sldMk cId="2713934227" sldId="269"/>
            <ac:picMk id="15" creationId="{3FADC02B-AD9C-7948-BA30-E3F612E1442D}"/>
          </ac:picMkLst>
        </pc:picChg>
        <pc:picChg chg="add del mod">
          <ac:chgData name="Thomas Jäkel" userId="9a2155d84e1f90ec" providerId="LiveId" clId="{72A78136-258E-FE4C-8E49-A202DE6D6C1C}" dt="2021-06-05T08:47:44.258" v="188" actId="478"/>
          <ac:picMkLst>
            <pc:docMk/>
            <pc:sldMk cId="2713934227" sldId="269"/>
            <ac:picMk id="18" creationId="{98C9A263-0776-0545-AE74-2D1981749820}"/>
          </ac:picMkLst>
        </pc:picChg>
        <pc:picChg chg="add mod">
          <ac:chgData name="Thomas Jäkel" userId="9a2155d84e1f90ec" providerId="LiveId" clId="{72A78136-258E-FE4C-8E49-A202DE6D6C1C}" dt="2021-06-05T08:56:18.402" v="287" actId="1076"/>
          <ac:picMkLst>
            <pc:docMk/>
            <pc:sldMk cId="2713934227" sldId="269"/>
            <ac:picMk id="24" creationId="{51E03BCB-0771-5B4A-82E7-758C142BEC8F}"/>
          </ac:picMkLst>
        </pc:picChg>
        <pc:picChg chg="add mod">
          <ac:chgData name="Thomas Jäkel" userId="9a2155d84e1f90ec" providerId="LiveId" clId="{72A78136-258E-FE4C-8E49-A202DE6D6C1C}" dt="2021-06-05T08:56:18.402" v="287" actId="1076"/>
          <ac:picMkLst>
            <pc:docMk/>
            <pc:sldMk cId="2713934227" sldId="269"/>
            <ac:picMk id="26" creationId="{EAFFF156-0AB7-1842-A6C6-7CB0EB1BD1F3}"/>
          </ac:picMkLst>
        </pc:picChg>
        <pc:picChg chg="add mod">
          <ac:chgData name="Thomas Jäkel" userId="9a2155d84e1f90ec" providerId="LiveId" clId="{72A78136-258E-FE4C-8E49-A202DE6D6C1C}" dt="2021-06-06T13:19:17.312" v="387" actId="1076"/>
          <ac:picMkLst>
            <pc:docMk/>
            <pc:sldMk cId="2713934227" sldId="269"/>
            <ac:picMk id="28" creationId="{C9BE5BA1-ABE8-9643-B2A8-1345C7E18612}"/>
          </ac:picMkLst>
        </pc:picChg>
        <pc:picChg chg="add mod">
          <ac:chgData name="Thomas Jäkel" userId="9a2155d84e1f90ec" providerId="LiveId" clId="{72A78136-258E-FE4C-8E49-A202DE6D6C1C}" dt="2021-06-06T13:19:11.687" v="386" actId="1076"/>
          <ac:picMkLst>
            <pc:docMk/>
            <pc:sldMk cId="2713934227" sldId="269"/>
            <ac:picMk id="30" creationId="{3F15020E-5BE2-3344-B4B9-29B9C0378E28}"/>
          </ac:picMkLst>
        </pc:picChg>
        <pc:cxnChg chg="add mod">
          <ac:chgData name="Thomas Jäkel" userId="9a2155d84e1f90ec" providerId="LiveId" clId="{72A78136-258E-FE4C-8E49-A202DE6D6C1C}" dt="2021-06-05T08:56:05.797" v="286" actId="14100"/>
          <ac:cxnSpMkLst>
            <pc:docMk/>
            <pc:sldMk cId="2713934227" sldId="269"/>
            <ac:cxnSpMk id="17" creationId="{370F7C8A-8512-2D41-A1DA-A42F0625C478}"/>
          </ac:cxnSpMkLst>
        </pc:cxnChg>
        <pc:cxnChg chg="add del mod">
          <ac:chgData name="Thomas Jäkel" userId="9a2155d84e1f90ec" providerId="LiveId" clId="{72A78136-258E-FE4C-8E49-A202DE6D6C1C}" dt="2021-06-05T08:47:37.577" v="186" actId="478"/>
          <ac:cxnSpMkLst>
            <pc:docMk/>
            <pc:sldMk cId="2713934227" sldId="269"/>
            <ac:cxnSpMk id="19" creationId="{43EE4B54-AD1D-7647-B9DF-2691DF4917E2}"/>
          </ac:cxnSpMkLst>
        </pc:cxnChg>
      </pc:sldChg>
      <pc:sldChg chg="addSp delSp modSp add del mod">
        <pc:chgData name="Thomas Jäkel" userId="9a2155d84e1f90ec" providerId="LiveId" clId="{72A78136-258E-FE4C-8E49-A202DE6D6C1C}" dt="2021-06-05T08:59:58.083" v="384" actId="2696"/>
        <pc:sldMkLst>
          <pc:docMk/>
          <pc:sldMk cId="193556475" sldId="270"/>
        </pc:sldMkLst>
        <pc:spChg chg="add del mod">
          <ac:chgData name="Thomas Jäkel" userId="9a2155d84e1f90ec" providerId="LiveId" clId="{72A78136-258E-FE4C-8E49-A202DE6D6C1C}" dt="2021-06-05T08:57:48.146" v="311" actId="21"/>
          <ac:spMkLst>
            <pc:docMk/>
            <pc:sldMk cId="193556475" sldId="270"/>
            <ac:spMk id="21" creationId="{30AF8164-B116-6448-8553-E0C51A92E701}"/>
          </ac:spMkLst>
        </pc:spChg>
      </pc:sldChg>
      <pc:sldChg chg="addSp delSp modSp add mod">
        <pc:chgData name="Thomas Jäkel" userId="9a2155d84e1f90ec" providerId="LiveId" clId="{72A78136-258E-FE4C-8E49-A202DE6D6C1C}" dt="2021-06-05T08:59:30.929" v="383" actId="1036"/>
        <pc:sldMkLst>
          <pc:docMk/>
          <pc:sldMk cId="2192456834" sldId="271"/>
        </pc:sldMkLst>
        <pc:spChg chg="del">
          <ac:chgData name="Thomas Jäkel" userId="9a2155d84e1f90ec" providerId="LiveId" clId="{72A78136-258E-FE4C-8E49-A202DE6D6C1C}" dt="2021-06-05T08:57:57.524" v="314" actId="478"/>
          <ac:spMkLst>
            <pc:docMk/>
            <pc:sldMk cId="2192456834" sldId="271"/>
            <ac:spMk id="2" creationId="{76775094-BB45-A34A-AD02-935397DD90D0}"/>
          </ac:spMkLst>
        </pc:spChg>
        <pc:spChg chg="del mod">
          <ac:chgData name="Thomas Jäkel" userId="9a2155d84e1f90ec" providerId="LiveId" clId="{72A78136-258E-FE4C-8E49-A202DE6D6C1C}" dt="2021-06-05T08:59:08.472" v="346" actId="478"/>
          <ac:spMkLst>
            <pc:docMk/>
            <pc:sldMk cId="2192456834" sldId="271"/>
            <ac:spMk id="25" creationId="{3525E3D4-335D-864C-B207-782E906EDFFA}"/>
          </ac:spMkLst>
        </pc:spChg>
        <pc:spChg chg="del">
          <ac:chgData name="Thomas Jäkel" userId="9a2155d84e1f90ec" providerId="LiveId" clId="{72A78136-258E-FE4C-8E49-A202DE6D6C1C}" dt="2021-06-05T08:59:01.698" v="343" actId="478"/>
          <ac:spMkLst>
            <pc:docMk/>
            <pc:sldMk cId="2192456834" sldId="271"/>
            <ac:spMk id="27" creationId="{87079E9C-7BAE-4144-92BE-C7433D55FBC8}"/>
          </ac:spMkLst>
        </pc:spChg>
        <pc:spChg chg="mod">
          <ac:chgData name="Thomas Jäkel" userId="9a2155d84e1f90ec" providerId="LiveId" clId="{72A78136-258E-FE4C-8E49-A202DE6D6C1C}" dt="2021-06-05T08:59:30.929" v="383" actId="1036"/>
          <ac:spMkLst>
            <pc:docMk/>
            <pc:sldMk cId="2192456834" sldId="271"/>
            <ac:spMk id="29" creationId="{01DC7469-1A49-164A-8A4E-D368F07C2B3E}"/>
          </ac:spMkLst>
        </pc:spChg>
        <pc:spChg chg="add del mod">
          <ac:chgData name="Thomas Jäkel" userId="9a2155d84e1f90ec" providerId="LiveId" clId="{72A78136-258E-FE4C-8E49-A202DE6D6C1C}" dt="2021-06-05T08:57:34.519" v="309"/>
          <ac:spMkLst>
            <pc:docMk/>
            <pc:sldMk cId="2192456834" sldId="271"/>
            <ac:spMk id="30" creationId="{43B6A2D8-3B6E-B142-A9A6-EB8A12FAB179}"/>
          </ac:spMkLst>
        </pc:spChg>
        <pc:spChg chg="add mod">
          <ac:chgData name="Thomas Jäkel" userId="9a2155d84e1f90ec" providerId="LiveId" clId="{72A78136-258E-FE4C-8E49-A202DE6D6C1C}" dt="2021-06-05T08:58:02.878" v="315" actId="1076"/>
          <ac:spMkLst>
            <pc:docMk/>
            <pc:sldMk cId="2192456834" sldId="271"/>
            <ac:spMk id="31" creationId="{2794A63D-75DA-3049-B03C-BF4CBB3AEA4A}"/>
          </ac:spMkLst>
        </pc:spChg>
        <pc:spChg chg="add mod">
          <ac:chgData name="Thomas Jäkel" userId="9a2155d84e1f90ec" providerId="LiveId" clId="{72A78136-258E-FE4C-8E49-A202DE6D6C1C}" dt="2021-06-05T08:58:42.238" v="341" actId="1037"/>
          <ac:spMkLst>
            <pc:docMk/>
            <pc:sldMk cId="2192456834" sldId="271"/>
            <ac:spMk id="34" creationId="{594393E9-8E7A-A841-819D-32A9D6932C9A}"/>
          </ac:spMkLst>
        </pc:spChg>
        <pc:picChg chg="del">
          <ac:chgData name="Thomas Jäkel" userId="9a2155d84e1f90ec" providerId="LiveId" clId="{72A78136-258E-FE4C-8E49-A202DE6D6C1C}" dt="2021-06-05T08:59:05.711" v="344" actId="478"/>
          <ac:picMkLst>
            <pc:docMk/>
            <pc:sldMk cId="2192456834" sldId="271"/>
            <ac:picMk id="24" creationId="{51E03BCB-0771-5B4A-82E7-758C142BEC8F}"/>
          </ac:picMkLst>
        </pc:picChg>
        <pc:picChg chg="del">
          <ac:chgData name="Thomas Jäkel" userId="9a2155d84e1f90ec" providerId="LiveId" clId="{72A78136-258E-FE4C-8E49-A202DE6D6C1C}" dt="2021-06-05T08:58:57.542" v="342" actId="478"/>
          <ac:picMkLst>
            <pc:docMk/>
            <pc:sldMk cId="2192456834" sldId="271"/>
            <ac:picMk id="26" creationId="{EAFFF156-0AB7-1842-A6C6-7CB0EB1BD1F3}"/>
          </ac:picMkLst>
        </pc:picChg>
        <pc:picChg chg="mod">
          <ac:chgData name="Thomas Jäkel" userId="9a2155d84e1f90ec" providerId="LiveId" clId="{72A78136-258E-FE4C-8E49-A202DE6D6C1C}" dt="2021-06-05T08:59:30.929" v="383" actId="1036"/>
          <ac:picMkLst>
            <pc:docMk/>
            <pc:sldMk cId="2192456834" sldId="271"/>
            <ac:picMk id="28" creationId="{C9BE5BA1-ABE8-9643-B2A8-1345C7E18612}"/>
          </ac:picMkLst>
        </pc:picChg>
        <pc:picChg chg="add mod">
          <ac:chgData name="Thomas Jäkel" userId="9a2155d84e1f90ec" providerId="LiveId" clId="{72A78136-258E-FE4C-8E49-A202DE6D6C1C}" dt="2021-06-05T08:58:42.238" v="341" actId="1037"/>
          <ac:picMkLst>
            <pc:docMk/>
            <pc:sldMk cId="2192456834" sldId="271"/>
            <ac:picMk id="32" creationId="{F5A32345-4915-A64D-B0B1-BD981966A7CF}"/>
          </ac:picMkLst>
        </pc:picChg>
        <pc:cxnChg chg="add mod">
          <ac:chgData name="Thomas Jäkel" userId="9a2155d84e1f90ec" providerId="LiveId" clId="{72A78136-258E-FE4C-8E49-A202DE6D6C1C}" dt="2021-06-05T08:58:32.681" v="323" actId="1038"/>
          <ac:cxnSpMkLst>
            <pc:docMk/>
            <pc:sldMk cId="2192456834" sldId="271"/>
            <ac:cxnSpMk id="33" creationId="{70B7EBA5-CE86-2146-9D8E-32697D114638}"/>
          </ac:cxnSpMkLst>
        </pc:cxnChg>
      </pc:sldChg>
    </pc:docChg>
  </pc:docChgLst>
  <pc:docChgLst>
    <pc:chgData name="Thomas Jäkel" userId="9a2155d84e1f90ec" providerId="LiveId" clId="{4696D853-B932-7D45-AD73-7AA8A2796B0B}"/>
    <pc:docChg chg="custSel addSld delSld modSld sldOrd">
      <pc:chgData name="Thomas Jäkel" userId="9a2155d84e1f90ec" providerId="LiveId" clId="{4696D853-B932-7D45-AD73-7AA8A2796B0B}" dt="2021-07-22T10:26:51.789" v="306" actId="20578"/>
      <pc:docMkLst>
        <pc:docMk/>
      </pc:docMkLst>
      <pc:sldChg chg="modSp del mod">
        <pc:chgData name="Thomas Jäkel" userId="9a2155d84e1f90ec" providerId="LiveId" clId="{4696D853-B932-7D45-AD73-7AA8A2796B0B}" dt="2021-07-22T10:26:43.071" v="305" actId="2696"/>
        <pc:sldMkLst>
          <pc:docMk/>
          <pc:sldMk cId="2713934227" sldId="269"/>
        </pc:sldMkLst>
        <pc:spChg chg="mod">
          <ac:chgData name="Thomas Jäkel" userId="9a2155d84e1f90ec" providerId="LiveId" clId="{4696D853-B932-7D45-AD73-7AA8A2796B0B}" dt="2021-07-22T10:19:48.950" v="29" actId="120"/>
          <ac:spMkLst>
            <pc:docMk/>
            <pc:sldMk cId="2713934227" sldId="269"/>
            <ac:spMk id="2" creationId="{76775094-BB45-A34A-AD02-935397DD90D0}"/>
          </ac:spMkLst>
        </pc:spChg>
      </pc:sldChg>
      <pc:sldChg chg="addSp modSp del mod">
        <pc:chgData name="Thomas Jäkel" userId="9a2155d84e1f90ec" providerId="LiveId" clId="{4696D853-B932-7D45-AD73-7AA8A2796B0B}" dt="2021-07-22T10:26:38.463" v="304" actId="2696"/>
        <pc:sldMkLst>
          <pc:docMk/>
          <pc:sldMk cId="2192456834" sldId="271"/>
        </pc:sldMkLst>
        <pc:spChg chg="add mod">
          <ac:chgData name="Thomas Jäkel" userId="9a2155d84e1f90ec" providerId="LiveId" clId="{4696D853-B932-7D45-AD73-7AA8A2796B0B}" dt="2021-07-22T10:17:09.030" v="1" actId="1076"/>
          <ac:spMkLst>
            <pc:docMk/>
            <pc:sldMk cId="2192456834" sldId="271"/>
            <ac:spMk id="24" creationId="{8CDBBB21-FE3C-524C-9108-EB33F8823310}"/>
          </ac:spMkLst>
        </pc:spChg>
        <pc:spChg chg="add mod">
          <ac:chgData name="Thomas Jäkel" userId="9a2155d84e1f90ec" providerId="LiveId" clId="{4696D853-B932-7D45-AD73-7AA8A2796B0B}" dt="2021-07-22T10:17:30.100" v="3" actId="1076"/>
          <ac:spMkLst>
            <pc:docMk/>
            <pc:sldMk cId="2192456834" sldId="271"/>
            <ac:spMk id="26" creationId="{05454F95-DB1D-0B40-A4A3-467D9E06ECC9}"/>
          </ac:spMkLst>
        </pc:spChg>
        <pc:picChg chg="add mod">
          <ac:chgData name="Thomas Jäkel" userId="9a2155d84e1f90ec" providerId="LiveId" clId="{4696D853-B932-7D45-AD73-7AA8A2796B0B}" dt="2021-07-22T10:17:09.030" v="1" actId="1076"/>
          <ac:picMkLst>
            <pc:docMk/>
            <pc:sldMk cId="2192456834" sldId="271"/>
            <ac:picMk id="23" creationId="{585C4FEB-C124-0443-B34C-70133A8EFA7B}"/>
          </ac:picMkLst>
        </pc:picChg>
        <pc:picChg chg="add mod">
          <ac:chgData name="Thomas Jäkel" userId="9a2155d84e1f90ec" providerId="LiveId" clId="{4696D853-B932-7D45-AD73-7AA8A2796B0B}" dt="2021-07-22T10:17:30.100" v="3" actId="1076"/>
          <ac:picMkLst>
            <pc:docMk/>
            <pc:sldMk cId="2192456834" sldId="271"/>
            <ac:picMk id="25" creationId="{1F22CF06-56C8-DE49-AB29-C0AC1C4771D3}"/>
          </ac:picMkLst>
        </pc:picChg>
      </pc:sldChg>
      <pc:sldChg chg="modSp add del mod">
        <pc:chgData name="Thomas Jäkel" userId="9a2155d84e1f90ec" providerId="LiveId" clId="{4696D853-B932-7D45-AD73-7AA8A2796B0B}" dt="2021-07-22T10:19:52.666" v="30" actId="2696"/>
        <pc:sldMkLst>
          <pc:docMk/>
          <pc:sldMk cId="2344702952" sldId="272"/>
        </pc:sldMkLst>
        <pc:spChg chg="mod">
          <ac:chgData name="Thomas Jäkel" userId="9a2155d84e1f90ec" providerId="LiveId" clId="{4696D853-B932-7D45-AD73-7AA8A2796B0B}" dt="2021-07-22T10:19:37.754" v="28" actId="14100"/>
          <ac:spMkLst>
            <pc:docMk/>
            <pc:sldMk cId="2344702952" sldId="272"/>
            <ac:spMk id="2" creationId="{76775094-BB45-A34A-AD02-935397DD90D0}"/>
          </ac:spMkLst>
        </pc:spChg>
      </pc:sldChg>
      <pc:sldChg chg="addSp delSp modSp add mod">
        <pc:chgData name="Thomas Jäkel" userId="9a2155d84e1f90ec" providerId="LiveId" clId="{4696D853-B932-7D45-AD73-7AA8A2796B0B}" dt="2021-07-22T10:25:13.989" v="280" actId="14100"/>
        <pc:sldMkLst>
          <pc:docMk/>
          <pc:sldMk cId="2503672328" sldId="272"/>
        </pc:sldMkLst>
        <pc:spChg chg="mod">
          <ac:chgData name="Thomas Jäkel" userId="9a2155d84e1f90ec" providerId="LiveId" clId="{4696D853-B932-7D45-AD73-7AA8A2796B0B}" dt="2021-07-22T10:25:13.989" v="280" actId="14100"/>
          <ac:spMkLst>
            <pc:docMk/>
            <pc:sldMk cId="2503672328" sldId="272"/>
            <ac:spMk id="2" creationId="{76775094-BB45-A34A-AD02-935397DD90D0}"/>
          </ac:spMkLst>
        </pc:spChg>
        <pc:spChg chg="del">
          <ac:chgData name="Thomas Jäkel" userId="9a2155d84e1f90ec" providerId="LiveId" clId="{4696D853-B932-7D45-AD73-7AA8A2796B0B}" dt="2021-07-22T10:20:14.843" v="32" actId="478"/>
          <ac:spMkLst>
            <pc:docMk/>
            <pc:sldMk cId="2503672328" sldId="272"/>
            <ac:spMk id="25" creationId="{3525E3D4-335D-864C-B207-782E906EDFFA}"/>
          </ac:spMkLst>
        </pc:spChg>
        <pc:spChg chg="mod">
          <ac:chgData name="Thomas Jäkel" userId="9a2155d84e1f90ec" providerId="LiveId" clId="{4696D853-B932-7D45-AD73-7AA8A2796B0B}" dt="2021-07-22T10:24:19.302" v="259" actId="1035"/>
          <ac:spMkLst>
            <pc:docMk/>
            <pc:sldMk cId="2503672328" sldId="272"/>
            <ac:spMk id="27" creationId="{87079E9C-7BAE-4144-92BE-C7433D55FBC8}"/>
          </ac:spMkLst>
        </pc:spChg>
        <pc:spChg chg="mod">
          <ac:chgData name="Thomas Jäkel" userId="9a2155d84e1f90ec" providerId="LiveId" clId="{4696D853-B932-7D45-AD73-7AA8A2796B0B}" dt="2021-07-22T10:23:47.991" v="223" actId="1037"/>
          <ac:spMkLst>
            <pc:docMk/>
            <pc:sldMk cId="2503672328" sldId="272"/>
            <ac:spMk id="29" creationId="{01DC7469-1A49-164A-8A4E-D368F07C2B3E}"/>
          </ac:spMkLst>
        </pc:spChg>
        <pc:spChg chg="mod">
          <ac:chgData name="Thomas Jäkel" userId="9a2155d84e1f90ec" providerId="LiveId" clId="{4696D853-B932-7D45-AD73-7AA8A2796B0B}" dt="2021-07-22T10:23:59.461" v="232" actId="1036"/>
          <ac:spMkLst>
            <pc:docMk/>
            <pc:sldMk cId="2503672328" sldId="272"/>
            <ac:spMk id="31" creationId="{585E3F41-2252-E74F-BEE4-9E960C64E6B1}"/>
          </ac:spMkLst>
        </pc:spChg>
        <pc:spChg chg="add mod">
          <ac:chgData name="Thomas Jäkel" userId="9a2155d84e1f90ec" providerId="LiveId" clId="{4696D853-B932-7D45-AD73-7AA8A2796B0B}" dt="2021-07-22T10:24:35.325" v="263" actId="1037"/>
          <ac:spMkLst>
            <pc:docMk/>
            <pc:sldMk cId="2503672328" sldId="272"/>
            <ac:spMk id="34" creationId="{D642260C-F735-3E47-9DD5-2A99A588FD1C}"/>
          </ac:spMkLst>
        </pc:spChg>
        <pc:picChg chg="del">
          <ac:chgData name="Thomas Jäkel" userId="9a2155d84e1f90ec" providerId="LiveId" clId="{4696D853-B932-7D45-AD73-7AA8A2796B0B}" dt="2021-07-22T10:20:37.224" v="33" actId="478"/>
          <ac:picMkLst>
            <pc:docMk/>
            <pc:sldMk cId="2503672328" sldId="272"/>
            <ac:picMk id="24" creationId="{51E03BCB-0771-5B4A-82E7-758C142BEC8F}"/>
          </ac:picMkLst>
        </pc:picChg>
        <pc:picChg chg="mod">
          <ac:chgData name="Thomas Jäkel" userId="9a2155d84e1f90ec" providerId="LiveId" clId="{4696D853-B932-7D45-AD73-7AA8A2796B0B}" dt="2021-07-22T10:24:09.929" v="238" actId="14100"/>
          <ac:picMkLst>
            <pc:docMk/>
            <pc:sldMk cId="2503672328" sldId="272"/>
            <ac:picMk id="26" creationId="{EAFFF156-0AB7-1842-A6C6-7CB0EB1BD1F3}"/>
          </ac:picMkLst>
        </pc:picChg>
        <pc:picChg chg="mod">
          <ac:chgData name="Thomas Jäkel" userId="9a2155d84e1f90ec" providerId="LiveId" clId="{4696D853-B932-7D45-AD73-7AA8A2796B0B}" dt="2021-07-22T10:23:26.704" v="206" actId="1037"/>
          <ac:picMkLst>
            <pc:docMk/>
            <pc:sldMk cId="2503672328" sldId="272"/>
            <ac:picMk id="28" creationId="{C9BE5BA1-ABE8-9643-B2A8-1345C7E18612}"/>
          </ac:picMkLst>
        </pc:picChg>
        <pc:picChg chg="mod">
          <ac:chgData name="Thomas Jäkel" userId="9a2155d84e1f90ec" providerId="LiveId" clId="{4696D853-B932-7D45-AD73-7AA8A2796B0B}" dt="2021-07-22T10:22:46.880" v="179" actId="1076"/>
          <ac:picMkLst>
            <pc:docMk/>
            <pc:sldMk cId="2503672328" sldId="272"/>
            <ac:picMk id="30" creationId="{3F15020E-5BE2-3344-B4B9-29B9C0378E28}"/>
          </ac:picMkLst>
        </pc:picChg>
        <pc:picChg chg="add mod">
          <ac:chgData name="Thomas Jäkel" userId="9a2155d84e1f90ec" providerId="LiveId" clId="{4696D853-B932-7D45-AD73-7AA8A2796B0B}" dt="2021-07-22T10:22:13.634" v="174" actId="1035"/>
          <ac:picMkLst>
            <pc:docMk/>
            <pc:sldMk cId="2503672328" sldId="272"/>
            <ac:picMk id="32" creationId="{AD036C91-E767-C542-ABB1-A2D988ECAB17}"/>
          </ac:picMkLst>
        </pc:picChg>
        <pc:cxnChg chg="add mod">
          <ac:chgData name="Thomas Jäkel" userId="9a2155d84e1f90ec" providerId="LiveId" clId="{4696D853-B932-7D45-AD73-7AA8A2796B0B}" dt="2021-07-22T10:22:13.634" v="174" actId="1035"/>
          <ac:cxnSpMkLst>
            <pc:docMk/>
            <pc:sldMk cId="2503672328" sldId="272"/>
            <ac:cxnSpMk id="33" creationId="{1D9DF687-CE83-734C-8655-02210477AC1E}"/>
          </ac:cxnSpMkLst>
        </pc:cxnChg>
      </pc:sldChg>
      <pc:sldChg chg="add del ord">
        <pc:chgData name="Thomas Jäkel" userId="9a2155d84e1f90ec" providerId="LiveId" clId="{4696D853-B932-7D45-AD73-7AA8A2796B0B}" dt="2021-07-22T10:19:01.425" v="12" actId="2696"/>
        <pc:sldMkLst>
          <pc:docMk/>
          <pc:sldMk cId="3321344743" sldId="272"/>
        </pc:sldMkLst>
      </pc:sldChg>
      <pc:sldChg chg="addSp delSp modSp add mod ord">
        <pc:chgData name="Thomas Jäkel" userId="9a2155d84e1f90ec" providerId="LiveId" clId="{4696D853-B932-7D45-AD73-7AA8A2796B0B}" dt="2021-07-22T10:26:51.789" v="306" actId="20578"/>
        <pc:sldMkLst>
          <pc:docMk/>
          <pc:sldMk cId="2382748774" sldId="273"/>
        </pc:sldMkLst>
        <pc:spChg chg="del mod">
          <ac:chgData name="Thomas Jäkel" userId="9a2155d84e1f90ec" providerId="LiveId" clId="{4696D853-B932-7D45-AD73-7AA8A2796B0B}" dt="2021-07-22T10:25:30.777" v="284" actId="478"/>
          <ac:spMkLst>
            <pc:docMk/>
            <pc:sldMk cId="2382748774" sldId="273"/>
            <ac:spMk id="34" creationId="{D642260C-F735-3E47-9DD5-2A99A588FD1C}"/>
          </ac:spMkLst>
        </pc:spChg>
        <pc:spChg chg="add mod">
          <ac:chgData name="Thomas Jäkel" userId="9a2155d84e1f90ec" providerId="LiveId" clId="{4696D853-B932-7D45-AD73-7AA8A2796B0B}" dt="2021-07-22T10:26:21.493" v="303" actId="1035"/>
          <ac:spMkLst>
            <pc:docMk/>
            <pc:sldMk cId="2382748774" sldId="273"/>
            <ac:spMk id="36" creationId="{E6588E7F-72AB-9948-A2FD-22B597C1B05E}"/>
          </ac:spMkLst>
        </pc:spChg>
        <pc:picChg chg="del">
          <ac:chgData name="Thomas Jäkel" userId="9a2155d84e1f90ec" providerId="LiveId" clId="{4696D853-B932-7D45-AD73-7AA8A2796B0B}" dt="2021-07-22T10:25:25.276" v="282" actId="478"/>
          <ac:picMkLst>
            <pc:docMk/>
            <pc:sldMk cId="2382748774" sldId="273"/>
            <ac:picMk id="32" creationId="{AD036C91-E767-C542-ABB1-A2D988ECAB17}"/>
          </ac:picMkLst>
        </pc:picChg>
        <pc:picChg chg="add mod">
          <ac:chgData name="Thomas Jäkel" userId="9a2155d84e1f90ec" providerId="LiveId" clId="{4696D853-B932-7D45-AD73-7AA8A2796B0B}" dt="2021-07-22T10:26:06.876" v="289" actId="1076"/>
          <ac:picMkLst>
            <pc:docMk/>
            <pc:sldMk cId="2382748774" sldId="273"/>
            <ac:picMk id="35" creationId="{483AF664-32A4-FC4E-99E6-4AC7DC783600}"/>
          </ac:picMkLst>
        </pc:picChg>
        <pc:cxnChg chg="del">
          <ac:chgData name="Thomas Jäkel" userId="9a2155d84e1f90ec" providerId="LiveId" clId="{4696D853-B932-7D45-AD73-7AA8A2796B0B}" dt="2021-07-22T10:25:22.983" v="281" actId="478"/>
          <ac:cxnSpMkLst>
            <pc:docMk/>
            <pc:sldMk cId="2382748774" sldId="273"/>
            <ac:cxnSpMk id="33" creationId="{1D9DF687-CE83-734C-8655-02210477AC1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1A6E-DD45-FE44-9ACC-71A7C94AD5F6}" type="datetimeFigureOut">
              <a:t>22.07.21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0C29D-3A22-6648-A375-44DF45E6F9B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589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0F5F-D1CA-D74F-AE07-B423E2A7F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94B06-9633-A143-8184-6EFF6D34B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09362-ADBC-9E45-B153-CCD82685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9F0-B567-D74C-9320-DAAEC2D3905D}" type="datetimeFigureOut">
              <a:t>22.07.21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A88F-0625-2748-BCE8-73F6B909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4E63-1C4A-D149-9862-6F2DA8B3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0A5-0C83-A846-AEEF-609E6019940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529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7B85-A7AA-284A-9C98-0B676C97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60F58-8A93-AB4E-A58D-B853AB482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068D-2EE3-6542-9B66-FAC03EFD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9F0-B567-D74C-9320-DAAEC2D3905D}" type="datetimeFigureOut">
              <a:t>22.07.21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6CC6A-CA1E-1348-A152-E0031EB2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88050-21CD-2F48-886B-79A483F7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0A5-0C83-A846-AEEF-609E6019940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041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2C11F-3993-BA4C-B149-E0D3B0EAD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7F8AB-B2E1-3B4C-A059-041D2CFCC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4C656-403D-8F4A-803F-49C1917E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9F0-B567-D74C-9320-DAAEC2D3905D}" type="datetimeFigureOut">
              <a:t>22.07.21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8E512-7E66-0944-A89E-D81A19E9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7145B-3ABA-A14E-89AC-2834A84E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0A5-0C83-A846-AEEF-609E6019940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175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0239-A4C3-1746-8BD9-61EC8F74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B062-6A0B-4440-AF1A-2EC88C4D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8CDC0-1873-554D-998B-C8885E77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9F0-B567-D74C-9320-DAAEC2D3905D}" type="datetimeFigureOut">
              <a:t>22.07.21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084E-227E-504E-8A0C-3A446184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95B6A-C0DE-B943-979C-C50A8E81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0A5-0C83-A846-AEEF-609E6019940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65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54BB-EC41-9C4B-A992-9C6A88DE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46A9C-3CFF-864B-9329-253314A7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838-5EBD-F14A-B0A6-2A36B58C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9F0-B567-D74C-9320-DAAEC2D3905D}" type="datetimeFigureOut">
              <a:t>22.07.21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3338-2B13-E642-9FFB-9D83039D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9CE3-0374-AA4B-A842-DA935345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0A5-0C83-A846-AEEF-609E6019940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0A95-4D1E-DA4B-A577-68A677F9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5017-5EC7-134C-BAF3-CD1ACEFA3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6E05F-6295-7C4B-A9A4-03F7DE14C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230CA-4789-814F-90DB-F74B77D1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9F0-B567-D74C-9320-DAAEC2D3905D}" type="datetimeFigureOut">
              <a:t>22.07.21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BB4DC-D89E-484C-BCA6-F693E916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6621E-7371-5F4F-8EC4-322446E8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0A5-0C83-A846-AEEF-609E6019940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137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AB88-A7F0-434B-982A-FB44B945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B2552-8155-F541-B9F3-99A8F17F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AACC8-2B9F-A54F-9A39-07FB2EB79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0BB2B-6488-1D43-A4D0-F89027DBA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742BF-7CD7-4448-B762-C9A61DAB3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591FA-B212-A04C-9D35-12F776AB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9F0-B567-D74C-9320-DAAEC2D3905D}" type="datetimeFigureOut">
              <a:t>22.07.21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A2469-942C-544B-B2AE-2AD7CDF3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54F51-A6E9-254D-890F-468BBE1D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0A5-0C83-A846-AEEF-609E6019940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667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E811-2A10-6347-A086-B850F188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8BB09-5919-A84D-9236-176EA3E6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9F0-B567-D74C-9320-DAAEC2D3905D}" type="datetimeFigureOut">
              <a:t>22.07.21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32CF5-E001-704E-9E6E-D7A0D4C1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29634-3905-A640-A2BC-ABDC1A61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0A5-0C83-A846-AEEF-609E6019940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079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5E1B4-D137-B04E-9629-7258DF7D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9F0-B567-D74C-9320-DAAEC2D3905D}" type="datetimeFigureOut">
              <a:t>22.07.21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FEE99-A60E-EE47-B452-20ACBA3E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CD503-07F6-6048-A488-0DCC7C92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0A5-0C83-A846-AEEF-609E6019940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636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DB98-3DE9-944F-AB97-05CE3EC7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F5B7-2454-F24E-A388-2925DD1FB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92D5B-A5FF-AA42-9AB1-0EABD7D25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554F1-2F06-B74E-A54E-28264BCE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9F0-B567-D74C-9320-DAAEC2D3905D}" type="datetimeFigureOut">
              <a:t>22.07.21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E67E8-AAAE-9045-A79C-4C68A091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D273D-4348-5D49-9E71-1C6E0164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0A5-0C83-A846-AEEF-609E6019940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671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53D1-4AED-E741-918B-99C45CFE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A6213-E017-5C42-B116-C26BD797C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A5513-B6C3-E746-A0E5-BF2AA8D8D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3BF20-0AC5-7C4A-A35A-F0757905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9F0-B567-D74C-9320-DAAEC2D3905D}" type="datetimeFigureOut">
              <a:t>22.07.21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4AE41-FA2B-E94F-BAF7-E46C97A8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CCAEC-687F-B541-8672-749DF9C2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0A5-0C83-A846-AEEF-609E6019940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110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AE733-4DB4-CC42-A37A-E326CC7D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BD18E-4100-7D45-9586-A872C864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54A6-7A58-F94E-A55D-9B450FEC8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69F0-B567-D74C-9320-DAAEC2D3905D}" type="datetimeFigureOut">
              <a:t>22.07.21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A254-E14C-A04E-B38E-46ADBA3F3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62CE-FB04-0D45-BE10-0EBF105EA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00A5-0C83-A846-AEEF-609E6019940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216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F47887A-3D61-C347-AABE-B29969F6F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6302" y="2041583"/>
            <a:ext cx="539090" cy="53909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5625231-C3C2-A348-B1C3-A4D139130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2691" y="2661781"/>
            <a:ext cx="469900" cy="4699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B1C0F75-B991-A244-91E5-18D82CBAA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2691" y="3156648"/>
            <a:ext cx="469900" cy="469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F422521-72CD-F14B-BD9F-BE6A5405D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2691" y="3651515"/>
            <a:ext cx="469900" cy="4699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F50B864-F45B-9E40-BBDD-4C7035F06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2691" y="4146382"/>
            <a:ext cx="469900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1968243-FE62-9940-A418-02B4E3144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2691" y="4641249"/>
            <a:ext cx="469900" cy="46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7981-1EC2-C345-B61A-833378183C75}"/>
              </a:ext>
            </a:extLst>
          </p:cNvPr>
          <p:cNvSpPr txBox="1"/>
          <p:nvPr/>
        </p:nvSpPr>
        <p:spPr>
          <a:xfrm>
            <a:off x="2617076" y="2712065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ServerSubnet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5EB54-796E-3F42-9382-6663187EFD54}"/>
              </a:ext>
            </a:extLst>
          </p:cNvPr>
          <p:cNvSpPr txBox="1"/>
          <p:nvPr/>
        </p:nvSpPr>
        <p:spPr>
          <a:xfrm>
            <a:off x="2617076" y="3206932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DatabaseSubnet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961E3-F892-514F-8C3C-E7F02B9E5CA1}"/>
              </a:ext>
            </a:extLst>
          </p:cNvPr>
          <p:cNvSpPr txBox="1"/>
          <p:nvPr/>
        </p:nvSpPr>
        <p:spPr>
          <a:xfrm>
            <a:off x="2617076" y="3701799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GatewaySubnet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A9AFD-FF42-F94A-8977-E5902BC28BFD}"/>
              </a:ext>
            </a:extLst>
          </p:cNvPr>
          <p:cNvSpPr txBox="1"/>
          <p:nvPr/>
        </p:nvSpPr>
        <p:spPr>
          <a:xfrm>
            <a:off x="2617076" y="4196666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AzureBastionSubnet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A4E68-EE80-564A-AEA8-13E797C9B61C}"/>
              </a:ext>
            </a:extLst>
          </p:cNvPr>
          <p:cNvSpPr txBox="1"/>
          <p:nvPr/>
        </p:nvSpPr>
        <p:spPr>
          <a:xfrm>
            <a:off x="2617076" y="4690241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AzureFirewallSubnet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981F6-B9E3-E149-9031-3F4DE12C72B3}"/>
              </a:ext>
            </a:extLst>
          </p:cNvPr>
          <p:cNvSpPr txBox="1"/>
          <p:nvPr/>
        </p:nvSpPr>
        <p:spPr>
          <a:xfrm>
            <a:off x="1962691" y="2126462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VNet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AF535-0930-B04B-8FA0-CCD0BC114AB0}"/>
              </a:ext>
            </a:extLst>
          </p:cNvPr>
          <p:cNvSpPr txBox="1"/>
          <p:nvPr/>
        </p:nvSpPr>
        <p:spPr>
          <a:xfrm>
            <a:off x="601324" y="475874"/>
            <a:ext cx="319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>
                <a:solidFill>
                  <a:srgbClr val="0070C0"/>
                </a:solidFill>
              </a:rPr>
              <a:t>Scenario 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235732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775094-BB45-A34A-AD02-935397DD90D0}"/>
              </a:ext>
            </a:extLst>
          </p:cNvPr>
          <p:cNvSpPr txBox="1"/>
          <p:nvPr/>
        </p:nvSpPr>
        <p:spPr>
          <a:xfrm>
            <a:off x="911389" y="506020"/>
            <a:ext cx="272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solidFill>
                  <a:srgbClr val="0070C0"/>
                </a:solidFill>
              </a:rPr>
              <a:t>Scenario WindowsVmRdp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A40A25A-5982-2B4A-BA3A-3DC0ECA88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8647" y="2031073"/>
            <a:ext cx="539090" cy="53909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3792621-5A19-774C-9235-488A60E74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5036" y="2651271"/>
            <a:ext cx="469900" cy="469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2E14E04-F98E-B24D-A87A-B4CDD18B8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5036" y="3146138"/>
            <a:ext cx="469900" cy="4699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1263C9E-AE09-594E-9CDC-0C6BB3DFE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5036" y="3641005"/>
            <a:ext cx="469900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294C3C-85AD-1D4A-8865-5EDDF5D08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5036" y="4135872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2A3BDFE-AB3F-DA43-8B36-D4E59A94F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5036" y="4630739"/>
            <a:ext cx="469900" cy="46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C99E8B-EEDD-C94F-8EB8-ADA54B57BF5B}"/>
              </a:ext>
            </a:extLst>
          </p:cNvPr>
          <p:cNvSpPr txBox="1"/>
          <p:nvPr/>
        </p:nvSpPr>
        <p:spPr>
          <a:xfrm>
            <a:off x="2459421" y="2701555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ServerSubnet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20CB6-C9E7-944C-AD94-4A2299DD0C1F}"/>
              </a:ext>
            </a:extLst>
          </p:cNvPr>
          <p:cNvSpPr txBox="1"/>
          <p:nvPr/>
        </p:nvSpPr>
        <p:spPr>
          <a:xfrm>
            <a:off x="2459421" y="3196422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DatabaseSubnet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7BA7E-6B9F-ED4B-AE6C-4845E60BFF10}"/>
              </a:ext>
            </a:extLst>
          </p:cNvPr>
          <p:cNvSpPr txBox="1"/>
          <p:nvPr/>
        </p:nvSpPr>
        <p:spPr>
          <a:xfrm>
            <a:off x="2459421" y="3691289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GatewaySubnet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E3C1C-5389-524F-AAC9-5204233B0926}"/>
              </a:ext>
            </a:extLst>
          </p:cNvPr>
          <p:cNvSpPr txBox="1"/>
          <p:nvPr/>
        </p:nvSpPr>
        <p:spPr>
          <a:xfrm>
            <a:off x="2459421" y="4186156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AzureBastionSubnet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DF0F8-5A20-DA4C-BDCF-C5125D5D0D44}"/>
              </a:ext>
            </a:extLst>
          </p:cNvPr>
          <p:cNvSpPr txBox="1"/>
          <p:nvPr/>
        </p:nvSpPr>
        <p:spPr>
          <a:xfrm>
            <a:off x="2459421" y="4679731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AzureFirewallSubnet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353F4-AF0D-2F4F-8A21-D2348AAE9245}"/>
              </a:ext>
            </a:extLst>
          </p:cNvPr>
          <p:cNvSpPr txBox="1"/>
          <p:nvPr/>
        </p:nvSpPr>
        <p:spPr>
          <a:xfrm>
            <a:off x="1805036" y="2115952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VNet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FADC02B-AD9C-7948-BA30-E3F612E144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3617" y="2593562"/>
            <a:ext cx="583573" cy="58357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0F7C8A-8512-2D41-A1DA-A42F0625C478}"/>
              </a:ext>
            </a:extLst>
          </p:cNvPr>
          <p:cNvCxnSpPr>
            <a:cxnSpLocks/>
          </p:cNvCxnSpPr>
          <p:nvPr/>
        </p:nvCxnSpPr>
        <p:spPr>
          <a:xfrm>
            <a:off x="4235669" y="2886220"/>
            <a:ext cx="2774731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8B35EA-876D-EF4B-9C33-001BFF36ABF8}"/>
              </a:ext>
            </a:extLst>
          </p:cNvPr>
          <p:cNvSpPr txBox="1"/>
          <p:nvPr/>
        </p:nvSpPr>
        <p:spPr>
          <a:xfrm>
            <a:off x="8255762" y="2593562"/>
            <a:ext cx="295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VM  Windows Server 2019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AFFF156-0AB7-1842-A6C6-7CB0EB1BD1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00340" y="1924114"/>
            <a:ext cx="466009" cy="4660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079E9C-7BAE-4144-92BE-C7433D55FBC8}"/>
              </a:ext>
            </a:extLst>
          </p:cNvPr>
          <p:cNvSpPr txBox="1"/>
          <p:nvPr/>
        </p:nvSpPr>
        <p:spPr>
          <a:xfrm>
            <a:off x="10365283" y="1525503"/>
            <a:ext cx="94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/>
              <a:t>NSG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C9BE5BA1-ABE8-9643-B2A8-1345C7E186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65887" y="1930615"/>
            <a:ext cx="459508" cy="4595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1DC7469-1A49-164A-8A4E-D368F07C2B3E}"/>
              </a:ext>
            </a:extLst>
          </p:cNvPr>
          <p:cNvSpPr txBox="1"/>
          <p:nvPr/>
        </p:nvSpPr>
        <p:spPr>
          <a:xfrm>
            <a:off x="8040857" y="1262933"/>
            <a:ext cx="101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/>
              <a:t>Custom</a:t>
            </a:r>
          </a:p>
          <a:p>
            <a:pPr algn="ctr"/>
            <a:r>
              <a:rPr lang="en-DE"/>
              <a:t>Script 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F15020E-5BE2-3344-B4B9-29B9C0378E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8367" y="1922943"/>
            <a:ext cx="459508" cy="4595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85E3F41-2252-E74F-BEE4-9E960C64E6B1}"/>
              </a:ext>
            </a:extLst>
          </p:cNvPr>
          <p:cNvSpPr txBox="1"/>
          <p:nvPr/>
        </p:nvSpPr>
        <p:spPr>
          <a:xfrm>
            <a:off x="9294794" y="1540031"/>
            <a:ext cx="94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/>
              <a:t>DSC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483AF664-32A4-FC4E-99E6-4AC7DC7836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48367" y="3301977"/>
            <a:ext cx="527553" cy="52755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6588E7F-72AB-9948-A2FD-22B597C1B05E}"/>
              </a:ext>
            </a:extLst>
          </p:cNvPr>
          <p:cNvSpPr txBox="1"/>
          <p:nvPr/>
        </p:nvSpPr>
        <p:spPr>
          <a:xfrm>
            <a:off x="8046792" y="3804424"/>
            <a:ext cx="112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/>
              <a:t>Public IP</a:t>
            </a:r>
          </a:p>
        </p:txBody>
      </p:sp>
    </p:spTree>
    <p:extLst>
      <p:ext uri="{BB962C8B-B14F-4D97-AF65-F5344CB8AC3E}">
        <p14:creationId xmlns:p14="http://schemas.microsoft.com/office/powerpoint/2010/main" val="238274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775094-BB45-A34A-AD02-935397DD90D0}"/>
              </a:ext>
            </a:extLst>
          </p:cNvPr>
          <p:cNvSpPr txBox="1"/>
          <p:nvPr/>
        </p:nvSpPr>
        <p:spPr>
          <a:xfrm>
            <a:off x="911389" y="506020"/>
            <a:ext cx="554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solidFill>
                  <a:srgbClr val="0070C0"/>
                </a:solidFill>
              </a:rPr>
              <a:t>Scenario WindowsVmBastionHost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A40A25A-5982-2B4A-BA3A-3DC0ECA88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8647" y="2031073"/>
            <a:ext cx="539090" cy="53909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3792621-5A19-774C-9235-488A60E74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5036" y="2651271"/>
            <a:ext cx="469900" cy="469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2E14E04-F98E-B24D-A87A-B4CDD18B8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5036" y="3146138"/>
            <a:ext cx="469900" cy="4699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1263C9E-AE09-594E-9CDC-0C6BB3DFE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5036" y="3641005"/>
            <a:ext cx="469900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294C3C-85AD-1D4A-8865-5EDDF5D08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5036" y="4135872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2A3BDFE-AB3F-DA43-8B36-D4E59A94F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5036" y="4630739"/>
            <a:ext cx="469900" cy="46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C99E8B-EEDD-C94F-8EB8-ADA54B57BF5B}"/>
              </a:ext>
            </a:extLst>
          </p:cNvPr>
          <p:cNvSpPr txBox="1"/>
          <p:nvPr/>
        </p:nvSpPr>
        <p:spPr>
          <a:xfrm>
            <a:off x="2459421" y="2701555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ServerSubnet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20CB6-C9E7-944C-AD94-4A2299DD0C1F}"/>
              </a:ext>
            </a:extLst>
          </p:cNvPr>
          <p:cNvSpPr txBox="1"/>
          <p:nvPr/>
        </p:nvSpPr>
        <p:spPr>
          <a:xfrm>
            <a:off x="2459421" y="3196422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DatabaseSubnet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7BA7E-6B9F-ED4B-AE6C-4845E60BFF10}"/>
              </a:ext>
            </a:extLst>
          </p:cNvPr>
          <p:cNvSpPr txBox="1"/>
          <p:nvPr/>
        </p:nvSpPr>
        <p:spPr>
          <a:xfrm>
            <a:off x="2459421" y="3691289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GatewaySubnet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E3C1C-5389-524F-AAC9-5204233B0926}"/>
              </a:ext>
            </a:extLst>
          </p:cNvPr>
          <p:cNvSpPr txBox="1"/>
          <p:nvPr/>
        </p:nvSpPr>
        <p:spPr>
          <a:xfrm>
            <a:off x="2459421" y="4186156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AzureBastionSubnet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DF0F8-5A20-DA4C-BDCF-C5125D5D0D44}"/>
              </a:ext>
            </a:extLst>
          </p:cNvPr>
          <p:cNvSpPr txBox="1"/>
          <p:nvPr/>
        </p:nvSpPr>
        <p:spPr>
          <a:xfrm>
            <a:off x="2459421" y="4679731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AzureFirewallSubnet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353F4-AF0D-2F4F-8A21-D2348AAE9245}"/>
              </a:ext>
            </a:extLst>
          </p:cNvPr>
          <p:cNvSpPr txBox="1"/>
          <p:nvPr/>
        </p:nvSpPr>
        <p:spPr>
          <a:xfrm>
            <a:off x="1805036" y="2115952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VNet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FADC02B-AD9C-7948-BA30-E3F612E144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3617" y="2593562"/>
            <a:ext cx="583573" cy="58357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0F7C8A-8512-2D41-A1DA-A42F0625C478}"/>
              </a:ext>
            </a:extLst>
          </p:cNvPr>
          <p:cNvCxnSpPr>
            <a:cxnSpLocks/>
          </p:cNvCxnSpPr>
          <p:nvPr/>
        </p:nvCxnSpPr>
        <p:spPr>
          <a:xfrm>
            <a:off x="4235669" y="2886220"/>
            <a:ext cx="2774731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8B35EA-876D-EF4B-9C33-001BFF36ABF8}"/>
              </a:ext>
            </a:extLst>
          </p:cNvPr>
          <p:cNvSpPr txBox="1"/>
          <p:nvPr/>
        </p:nvSpPr>
        <p:spPr>
          <a:xfrm>
            <a:off x="8255762" y="2593562"/>
            <a:ext cx="295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VM  Windows Server 2019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AFFF156-0AB7-1842-A6C6-7CB0EB1BD1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00340" y="1924114"/>
            <a:ext cx="466009" cy="4660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079E9C-7BAE-4144-92BE-C7433D55FBC8}"/>
              </a:ext>
            </a:extLst>
          </p:cNvPr>
          <p:cNvSpPr txBox="1"/>
          <p:nvPr/>
        </p:nvSpPr>
        <p:spPr>
          <a:xfrm>
            <a:off x="10365283" y="1525503"/>
            <a:ext cx="94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/>
              <a:t>NSG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C9BE5BA1-ABE8-9643-B2A8-1345C7E186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65887" y="1930615"/>
            <a:ext cx="459508" cy="4595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1DC7469-1A49-164A-8A4E-D368F07C2B3E}"/>
              </a:ext>
            </a:extLst>
          </p:cNvPr>
          <p:cNvSpPr txBox="1"/>
          <p:nvPr/>
        </p:nvSpPr>
        <p:spPr>
          <a:xfrm>
            <a:off x="8040857" y="1262933"/>
            <a:ext cx="101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/>
              <a:t>Custom</a:t>
            </a:r>
          </a:p>
          <a:p>
            <a:pPr algn="ctr"/>
            <a:r>
              <a:rPr lang="en-DE"/>
              <a:t>Script 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F15020E-5BE2-3344-B4B9-29B9C0378E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8367" y="1922943"/>
            <a:ext cx="459508" cy="4595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85E3F41-2252-E74F-BEE4-9E960C64E6B1}"/>
              </a:ext>
            </a:extLst>
          </p:cNvPr>
          <p:cNvSpPr txBox="1"/>
          <p:nvPr/>
        </p:nvSpPr>
        <p:spPr>
          <a:xfrm>
            <a:off x="9294794" y="1540031"/>
            <a:ext cx="94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/>
              <a:t>DSC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D036C91-E767-C542-ABB1-A2D988ECAB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99629" y="4157778"/>
            <a:ext cx="469900" cy="4699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9DF687-CE83-734C-8655-02210477AC1E}"/>
              </a:ext>
            </a:extLst>
          </p:cNvPr>
          <p:cNvCxnSpPr>
            <a:cxnSpLocks/>
          </p:cNvCxnSpPr>
          <p:nvPr/>
        </p:nvCxnSpPr>
        <p:spPr>
          <a:xfrm flipV="1">
            <a:off x="4773799" y="4391436"/>
            <a:ext cx="2175641" cy="1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42260C-F735-3E47-9DD5-2A99A588FD1C}"/>
              </a:ext>
            </a:extLst>
          </p:cNvPr>
          <p:cNvSpPr txBox="1"/>
          <p:nvPr/>
        </p:nvSpPr>
        <p:spPr>
          <a:xfrm>
            <a:off x="8306327" y="4167887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BastionHost</a:t>
            </a:r>
          </a:p>
        </p:txBody>
      </p:sp>
    </p:spTree>
    <p:extLst>
      <p:ext uri="{BB962C8B-B14F-4D97-AF65-F5344CB8AC3E}">
        <p14:creationId xmlns:p14="http://schemas.microsoft.com/office/powerpoint/2010/main" val="250367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Jäkel</dc:creator>
  <cp:lastModifiedBy>Thomas Jäkel</cp:lastModifiedBy>
  <cp:revision>1</cp:revision>
  <dcterms:created xsi:type="dcterms:W3CDTF">2021-06-05T06:06:43Z</dcterms:created>
  <dcterms:modified xsi:type="dcterms:W3CDTF">2021-07-22T10:26:57Z</dcterms:modified>
</cp:coreProperties>
</file>