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9" r:id="rId5"/>
    <p:sldId id="269" r:id="rId6"/>
    <p:sldId id="263" r:id="rId7"/>
    <p:sldId id="268" r:id="rId8"/>
    <p:sldId id="270" r:id="rId9"/>
    <p:sldId id="266" r:id="rId10"/>
    <p:sldId id="264" r:id="rId11"/>
    <p:sldId id="260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40A2-E170-4300-85CF-D375D81D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7A33B-D5CF-46F9-BC24-7A83BBBC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1870-8518-4666-BA4A-E6ADF935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D6D5-B086-4092-B3B3-74C39F66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69AB-0561-4924-BE5B-AD7415EC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11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971-6093-447C-8744-5A195B82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4B96-B30C-42A2-99B6-0E25ACF35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66A3-6245-4676-97BE-53E65FA2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CA1E-B6C4-4E1D-A1CE-807B13A3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9E67-29B2-4142-8E35-895C787A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59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87E12-7C70-4C83-95F8-322A172F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BAD68-BC13-46C3-AAD2-0377C8B5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AC13-FC0D-4AA7-8CD7-8844F924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C8AE-2235-48DB-B815-474E6E8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AC27-B64F-4AB6-B54D-6F92572A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63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4618-8F1D-41C8-ADF0-DC7A53EF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3F58-715D-4B67-9D79-09454BEA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FE5FC-DE85-4AFE-9781-9CA4EA05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9864-F514-467E-B867-6D091A77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464A-B35C-43D8-87D4-AB1558BD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E22D-EACA-40B3-8E80-6D652253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86C2-AB8B-4219-BA65-4CBE9F10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8942-6638-42F0-996A-DAAC362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563D-5C48-4579-9C00-C6AB76F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511F-CCAB-4B91-9230-6E8999A2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0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98FC-3FBC-4009-AB17-2E50ECB8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57CD-782C-4D79-BB9E-5D49238BB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77617-9927-4014-9E19-CD5792ABB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9018A-E004-4AEA-8E07-415554E7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5CF2-49E6-4127-8D9F-33D114C1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B2A8E-0BDD-4977-B316-EDB15E7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5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03E1-4339-434A-967A-96297CB5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2FA1-ECEB-4592-98B6-1421C93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FF809-AAC2-4B13-A6A7-7A8AB35F4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56DF9-C08C-43FB-B6C2-23B38FF8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20E18-50A5-4F0A-A621-BFB3753A5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93CEB-35DA-4FC5-B1A5-34A71107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8A67D-C1F5-4D99-AC97-F553A203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29A2-81CB-413A-910E-4824FB3E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D052-DB63-41E8-8345-8C603635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C622C-9AD5-4E78-B9CB-324A9222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9A43F-DE27-4226-9A40-0095DB1D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EF4AA-5EE5-4F97-9736-E25E26F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6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48F8-BFDC-4CA2-98B5-A18F5B0F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37AF7-64AF-44D9-8143-B453E0D5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83D86-7694-4A0B-927D-C3A20BD5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2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4E56-AD54-48B3-8587-C89EE4A9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4F25-75BD-41D6-B676-DE6AF42B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2FF41-F3C4-48A7-BEC5-182AB4E65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19256-4F91-4C50-AD61-16FC63F8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DDFB-94BB-433F-88E6-F6908929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0BDA8-7E0B-4E54-8210-FF048B97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7AFC-B699-40EA-A150-E95EE5FF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E3DF3-0190-4206-AB88-8A933748F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1C59D-5C97-45BB-B462-F32FE3FB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3E98-FA49-494C-B5A5-6C82A98A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3DDD3-4FB7-4C91-B604-97C689EF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B6ED-E05A-49B0-ADCE-3443E3F3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7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671FC-3402-4B4A-AAC0-C08066F3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2F2C-C21F-4048-86E6-56107CA9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A47D-14BD-4024-BF15-918C68F0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C5B7-3CC2-4CE6-92B1-1C5331BF09AC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E6EE-40E1-4E7B-A45F-DBA549374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1E85-3065-4892-9954-99C58E55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C5A6-1C40-47B1-8A10-F41F6E0C5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84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Ãhnliches Foto">
            <a:extLst>
              <a:ext uri="{FF2B5EF4-FFF2-40B4-BE49-F238E27FC236}">
                <a16:creationId xmlns:a16="http://schemas.microsoft.com/office/drawing/2014/main" id="{2D9100EE-97BF-48BC-9064-AFC3ABA4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676" y="16140"/>
            <a:ext cx="5123793" cy="684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05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ddr-museum.de/objectdatabase/daphne/3/32637.full.jpg">
            <a:extLst>
              <a:ext uri="{FF2B5EF4-FFF2-40B4-BE49-F238E27FC236}">
                <a16:creationId xmlns:a16="http://schemas.microsoft.com/office/drawing/2014/main" id="{42B69786-A86A-42E6-95B1-3BDE3898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80" y="362607"/>
            <a:ext cx="4030377" cy="59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2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4C7D8-C1DD-44A1-8304-A60B15F0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2" y="315310"/>
            <a:ext cx="5115414" cy="48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5BE53-9953-4386-949B-4A7B5CF3792A}"/>
              </a:ext>
            </a:extLst>
          </p:cNvPr>
          <p:cNvSpPr txBox="1"/>
          <p:nvPr/>
        </p:nvSpPr>
        <p:spPr>
          <a:xfrm>
            <a:off x="7817595" y="4644595"/>
            <a:ext cx="1535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solidFill>
                  <a:schemeClr val="accent1"/>
                </a:solidFill>
              </a:rPr>
              <a:t>Das ist das Ende</a:t>
            </a:r>
          </a:p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A8E21-6BD6-4811-9884-054D726A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62" y="2805249"/>
            <a:ext cx="1676875" cy="1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5BE53-9953-4386-949B-4A7B5CF3792A}"/>
              </a:ext>
            </a:extLst>
          </p:cNvPr>
          <p:cNvSpPr txBox="1"/>
          <p:nvPr/>
        </p:nvSpPr>
        <p:spPr>
          <a:xfrm>
            <a:off x="3441899" y="4609366"/>
            <a:ext cx="53082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>
                <a:solidFill>
                  <a:schemeClr val="accent1"/>
                </a:solidFill>
              </a:rPr>
              <a:t>Workshop</a:t>
            </a:r>
          </a:p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A8E21-6BD6-4811-9884-054D726A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78" y="1042674"/>
            <a:ext cx="3705905" cy="2756988"/>
          </a:xfrm>
          <a:prstGeom prst="rect">
            <a:avLst/>
          </a:prstGeom>
        </p:spPr>
      </p:pic>
      <p:pic>
        <p:nvPicPr>
          <p:cNvPr id="5" name="Picture 2" descr="Bildergebnis fÃ¼r kubernetes logo">
            <a:extLst>
              <a:ext uri="{FF2B5EF4-FFF2-40B4-BE49-F238E27FC236}">
                <a16:creationId xmlns:a16="http://schemas.microsoft.com/office/drawing/2014/main" id="{094A9B34-A345-4541-9D22-4249AA9A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19" y="1068856"/>
            <a:ext cx="2811520" cy="27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3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5BE53-9953-4386-949B-4A7B5CF3792A}"/>
              </a:ext>
            </a:extLst>
          </p:cNvPr>
          <p:cNvSpPr txBox="1"/>
          <p:nvPr/>
        </p:nvSpPr>
        <p:spPr>
          <a:xfrm>
            <a:off x="3826482" y="1339693"/>
            <a:ext cx="44117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>
                <a:solidFill>
                  <a:schemeClr val="accent1"/>
                </a:solidFill>
              </a:rPr>
              <a:t>Teil 1  Docker</a:t>
            </a:r>
          </a:p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A8E21-6BD6-4811-9884-054D726A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6" y="1339693"/>
            <a:ext cx="1117230" cy="831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95A05-250A-48C6-BA49-250C759B3A2F}"/>
              </a:ext>
            </a:extLst>
          </p:cNvPr>
          <p:cNvSpPr txBox="1"/>
          <p:nvPr/>
        </p:nvSpPr>
        <p:spPr>
          <a:xfrm>
            <a:off x="3826482" y="4572524"/>
            <a:ext cx="44117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>
                <a:solidFill>
                  <a:schemeClr val="accent1"/>
                </a:solidFill>
              </a:rPr>
              <a:t>Teil 2  Kubernetes</a:t>
            </a:r>
          </a:p>
          <a:p>
            <a:pPr algn="ctr"/>
            <a:endParaRPr lang="de-DE"/>
          </a:p>
        </p:txBody>
      </p:sp>
      <p:pic>
        <p:nvPicPr>
          <p:cNvPr id="2050" name="Picture 2" descr="Bildergebnis fÃ¼r kubernetes logo">
            <a:extLst>
              <a:ext uri="{FF2B5EF4-FFF2-40B4-BE49-F238E27FC236}">
                <a16:creationId xmlns:a16="http://schemas.microsoft.com/office/drawing/2014/main" id="{92DD0DA0-6C81-4247-96FA-76033C0C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0" y="4612350"/>
            <a:ext cx="995362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A4738-29AA-4A81-969D-2900C272CB0F}"/>
              </a:ext>
            </a:extLst>
          </p:cNvPr>
          <p:cNvSpPr txBox="1"/>
          <p:nvPr/>
        </p:nvSpPr>
        <p:spPr>
          <a:xfrm>
            <a:off x="4323095" y="2305614"/>
            <a:ext cx="5071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accent1"/>
                </a:solidFill>
              </a:rPr>
              <a:t>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accent1"/>
                </a:solidFill>
              </a:rPr>
              <a:t>Images &amp; </a:t>
            </a:r>
            <a:r>
              <a:rPr lang="de-DE" sz="2800" err="1">
                <a:solidFill>
                  <a:schemeClr val="accent1"/>
                </a:solidFill>
              </a:rPr>
              <a:t>Registries</a:t>
            </a:r>
            <a:endParaRPr lang="de-DE" sz="28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accent1"/>
                </a:solidFill>
              </a:rPr>
              <a:t>Docker Client –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err="1">
                <a:solidFill>
                  <a:schemeClr val="accent1"/>
                </a:solidFill>
              </a:rPr>
              <a:t>Dockerfile</a:t>
            </a:r>
            <a:endParaRPr lang="de-DE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5BE53-9953-4386-949B-4A7B5CF3792A}"/>
              </a:ext>
            </a:extLst>
          </p:cNvPr>
          <p:cNvSpPr txBox="1"/>
          <p:nvPr/>
        </p:nvSpPr>
        <p:spPr>
          <a:xfrm>
            <a:off x="6223907" y="375998"/>
            <a:ext cx="48990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chemeClr val="accent1"/>
                </a:solidFill>
              </a:rPr>
              <a:t>Thomas Jäkel</a:t>
            </a:r>
          </a:p>
          <a:p>
            <a:endParaRPr lang="de-DE"/>
          </a:p>
        </p:txBody>
      </p:sp>
      <p:pic>
        <p:nvPicPr>
          <p:cNvPr id="1030" name="Picture 6" descr="Bildergebnis fÃ¼r feynman diagram">
            <a:extLst>
              <a:ext uri="{FF2B5EF4-FFF2-40B4-BE49-F238E27FC236}">
                <a16:creationId xmlns:a16="http://schemas.microsoft.com/office/drawing/2014/main" id="{0FA7D7EE-7EC4-4AD1-9A3D-6A9ECD4B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85" y="1668660"/>
            <a:ext cx="1419083" cy="14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8">
            <a:extLst>
              <a:ext uri="{FF2B5EF4-FFF2-40B4-BE49-F238E27FC236}">
                <a16:creationId xmlns:a16="http://schemas.microsoft.com/office/drawing/2014/main" id="{FDC17D7C-9146-4D0B-8E1D-00D7A5FB9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47" y="1410085"/>
            <a:ext cx="2018915" cy="2018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B8A406-27FB-4F22-8EF8-F83BE8A556A2}"/>
              </a:ext>
            </a:extLst>
          </p:cNvPr>
          <p:cNvSpPr txBox="1"/>
          <p:nvPr/>
        </p:nvSpPr>
        <p:spPr>
          <a:xfrm>
            <a:off x="6579225" y="5423413"/>
            <a:ext cx="150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VM="Host1" </a:t>
            </a:r>
          </a:p>
          <a:p>
            <a:r>
              <a:rPr lang="en-US" sz="2000"/>
              <a:t>echo $VM</a:t>
            </a:r>
            <a:endParaRPr lang="de-DE" sz="2000"/>
          </a:p>
        </p:txBody>
      </p:sp>
      <p:pic>
        <p:nvPicPr>
          <p:cNvPr id="1034" name="Picture 10" descr="Bildergebnis fÃ¼r windows logo">
            <a:extLst>
              <a:ext uri="{FF2B5EF4-FFF2-40B4-BE49-F238E27FC236}">
                <a16:creationId xmlns:a16="http://schemas.microsoft.com/office/drawing/2014/main" id="{276048ED-8259-4C39-A3F8-3A0EE48D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72" y="3821615"/>
            <a:ext cx="1121419" cy="112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Ã¼r azure logo">
            <a:extLst>
              <a:ext uri="{FF2B5EF4-FFF2-40B4-BE49-F238E27FC236}">
                <a16:creationId xmlns:a16="http://schemas.microsoft.com/office/drawing/2014/main" id="{BC395A2E-2EA1-44C0-BC4F-050BEDA2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30" y="3864111"/>
            <a:ext cx="1195191" cy="11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70AF13-FC20-451D-B78E-C5AA4AC60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93" y="423041"/>
            <a:ext cx="4412521" cy="61830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BF1638-57B8-40A9-A170-9B24119E530A}"/>
              </a:ext>
            </a:extLst>
          </p:cNvPr>
          <p:cNvSpPr txBox="1"/>
          <p:nvPr/>
        </p:nvSpPr>
        <p:spPr>
          <a:xfrm>
            <a:off x="9161593" y="5423413"/>
            <a:ext cx="178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$VM ="Host1"</a:t>
            </a:r>
          </a:p>
          <a:p>
            <a:r>
              <a:rPr lang="en-US" sz="2000"/>
              <a:t>$VM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318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62694E-2239-4A27-A843-8B4CFBD54981}"/>
              </a:ext>
            </a:extLst>
          </p:cNvPr>
          <p:cNvSpPr txBox="1"/>
          <p:nvPr/>
        </p:nvSpPr>
        <p:spPr>
          <a:xfrm>
            <a:off x="530773" y="520261"/>
            <a:ext cx="5565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>
                <a:solidFill>
                  <a:schemeClr val="accent1"/>
                </a:solidFill>
              </a:rPr>
              <a:t>Image Nomenklatur</a:t>
            </a:r>
          </a:p>
        </p:txBody>
      </p:sp>
    </p:spTree>
    <p:extLst>
      <p:ext uri="{BB962C8B-B14F-4D97-AF65-F5344CB8AC3E}">
        <p14:creationId xmlns:p14="http://schemas.microsoft.com/office/powerpoint/2010/main" val="20091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62694E-2239-4A27-A843-8B4CFBD54981}"/>
              </a:ext>
            </a:extLst>
          </p:cNvPr>
          <p:cNvSpPr txBox="1"/>
          <p:nvPr/>
        </p:nvSpPr>
        <p:spPr>
          <a:xfrm>
            <a:off x="530773" y="520261"/>
            <a:ext cx="5565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>
                <a:solidFill>
                  <a:schemeClr val="accent1"/>
                </a:solidFill>
              </a:rPr>
              <a:t>Image Nomenklatur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6F633-EB3C-4CA9-983D-50347EF1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3" y="1580413"/>
            <a:ext cx="10131251" cy="5277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C0D89E-6CA4-46DB-A33D-BDF0F4EB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3" y="1580413"/>
            <a:ext cx="10131250" cy="52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FD354-2022-4D32-A719-22000010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" y="271462"/>
            <a:ext cx="70104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7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FD354-2022-4D32-A719-22000010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" y="271462"/>
            <a:ext cx="7010400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11009-0A7F-4BBF-ACDA-F89AAFB87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1990041"/>
            <a:ext cx="7484581" cy="48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794E7-820A-4FC6-85C9-43C5AC1734C4}"/>
              </a:ext>
            </a:extLst>
          </p:cNvPr>
          <p:cNvSpPr txBox="1"/>
          <p:nvPr/>
        </p:nvSpPr>
        <p:spPr>
          <a:xfrm>
            <a:off x="1061545" y="341585"/>
            <a:ext cx="4677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>
                <a:solidFill>
                  <a:schemeClr val="accent1"/>
                </a:solidFill>
              </a:rPr>
              <a:t>Container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432AB-20C7-497B-A435-8EC4F257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06" y="1374095"/>
            <a:ext cx="8284494" cy="55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Jäkel</dc:creator>
  <cp:lastModifiedBy>Thomas Jäkel</cp:lastModifiedBy>
  <cp:revision>21</cp:revision>
  <dcterms:created xsi:type="dcterms:W3CDTF">2019-06-16T13:52:37Z</dcterms:created>
  <dcterms:modified xsi:type="dcterms:W3CDTF">2019-06-16T18:13:31Z</dcterms:modified>
</cp:coreProperties>
</file>