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595"/>
  </p:normalViewPr>
  <p:slideViewPr>
    <p:cSldViewPr snapToGrid="0" snapToObjects="1">
      <p:cViewPr varScale="1">
        <p:scale>
          <a:sx n="97" d="100"/>
          <a:sy n="97" d="100"/>
        </p:scale>
        <p:origin x="54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Jäkel" userId="9a2155d84e1f90ec" providerId="LiveId" clId="{20B94401-0174-5B42-960D-8773A047013F}"/>
    <pc:docChg chg="addSld modSld sldOrd">
      <pc:chgData name="Thomas Jäkel" userId="9a2155d84e1f90ec" providerId="LiveId" clId="{20B94401-0174-5B42-960D-8773A047013F}" dt="2019-05-19T13:19:29.254" v="70" actId="207"/>
      <pc:docMkLst>
        <pc:docMk/>
      </pc:docMkLst>
      <pc:sldChg chg="modSp add ord">
        <pc:chgData name="Thomas Jäkel" userId="9a2155d84e1f90ec" providerId="LiveId" clId="{20B94401-0174-5B42-960D-8773A047013F}" dt="2019-05-19T13:14:09.060" v="6" actId="207"/>
        <pc:sldMkLst>
          <pc:docMk/>
          <pc:sldMk cId="3262236761" sldId="259"/>
        </pc:sldMkLst>
        <pc:spChg chg="mod">
          <ac:chgData name="Thomas Jäkel" userId="9a2155d84e1f90ec" providerId="LiveId" clId="{20B94401-0174-5B42-960D-8773A047013F}" dt="2019-05-19T13:14:09.060" v="6" actId="207"/>
          <ac:spMkLst>
            <pc:docMk/>
            <pc:sldMk cId="3262236761" sldId="259"/>
            <ac:spMk id="2" creationId="{11E05A9B-8CA9-6C42-A060-539A08068D8F}"/>
          </ac:spMkLst>
        </pc:spChg>
      </pc:sldChg>
      <pc:sldChg chg="addSp modSp add ord">
        <pc:chgData name="Thomas Jäkel" userId="9a2155d84e1f90ec" providerId="LiveId" clId="{20B94401-0174-5B42-960D-8773A047013F}" dt="2019-05-19T13:19:29.254" v="70" actId="207"/>
        <pc:sldMkLst>
          <pc:docMk/>
          <pc:sldMk cId="335298120" sldId="260"/>
        </pc:sldMkLst>
        <pc:spChg chg="add mod">
          <ac:chgData name="Thomas Jäkel" userId="9a2155d84e1f90ec" providerId="LiveId" clId="{20B94401-0174-5B42-960D-8773A047013F}" dt="2019-05-19T13:19:29.254" v="70" actId="207"/>
          <ac:spMkLst>
            <pc:docMk/>
            <pc:sldMk cId="335298120" sldId="260"/>
            <ac:spMk id="2" creationId="{0F399CA7-B0E2-2244-A230-3F1C48BED1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C681-7701-BE4C-8FF0-279BB01C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8F15-B94D-DE42-BD7C-ECF9BC4F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B829-D63E-3A45-AB58-E3A64B0E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782D-DC38-FD49-BF89-A1615D42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9FAA-8F47-C648-9B53-0E11531B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FB06-83E8-0E4B-BABA-0A0DED9A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A5771-2A18-6F4D-9482-0ED288911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5E97-B183-9549-AD89-DFF271FB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39D6-A01E-5146-9C0F-BC643BF1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3153-83D6-5A44-8A26-C4E2BCD2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2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0B836-47A5-2940-84DE-C9DFD434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ABB85-54FF-2545-B495-801E189A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5269D-7F85-DF45-BA37-CAC0E118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1815-6C64-3C43-8131-D4854709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09E2-A2E4-D742-9CE3-48219265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6A98-3146-7540-82B7-180E8FD7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4E3F-76D2-ED4F-A768-45BEAAE5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7A22-CABF-6341-A6FE-DF60DA4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73AE-BBD6-4249-BA3D-EBE8CFE9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9B0F-127E-2F40-8733-A177B576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6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D78D-8F7F-7F4D-B9D7-7DE14982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5DE3-D2BF-AB4E-9FC0-61E6EF73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8D1B-F3CB-7A4E-B7FA-809CF328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84DE-426F-924D-B1AD-1786E95D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FCBF-636B-5A43-8623-1AD5FD8E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AF6A-D3A9-C542-A14C-80614F4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4C5B-6636-0149-BACD-0DF0F7255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F880D-9931-E94F-A557-A09C091A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22FD-90ED-C24F-9210-DC857E69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24A87-564D-654C-9F21-D60E918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A180-6187-2A4D-9FA5-CD3F4EC8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47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9079-B389-5B46-A9F8-CB3261F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A2D1-9DBC-2F42-B433-F13284E5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37F7-EC05-DD4B-80B8-0BAFA7BB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0805B-5CBF-2F4F-AE8E-AC708DE9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78E43-32BC-F044-86E7-3F228CE6A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363EE-8EB6-174A-874E-15B1CD3B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22035-85E1-C54F-8735-BD2EC204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E03B8-CB7D-9745-92C0-7B904E9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7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CE39-FA0E-C94E-B8AC-F49D12A2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00C6A-12C6-724B-8999-05235A5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4154D-9162-3C4F-B9B6-48ED52DF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F9EC-ED9A-3D4A-96D3-23FA8B9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9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4E2C-2901-204E-83FB-A9F6A48F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DF174-2C51-6244-AA1A-8979E107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49668-1745-8244-B5A3-0F34C67E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B9F5-7A9E-CD47-A0A1-5F4A3AE6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D6F5-2034-A445-B1CF-2FE2A29E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7C61-2DDA-D443-8353-A62C1FB4C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6CB2-3E53-6547-9306-BB4F86AC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C463-4DDA-E341-921F-865466A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2F20-B990-FE42-B98A-19948FF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43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CEA-82FB-DB4C-AC71-6D4A0BAE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5DA98-CC8E-5E4C-8324-EE4C0B546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9DABB-CF8A-5D43-914C-C35F3AC3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AC9D6-82BC-0145-8A84-0066DAE4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1C60-53DE-D740-8B5B-CB80020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7CDF-9A48-8B42-B56A-4E3DF327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A83F-64FA-324E-8C75-78821F69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D1F7D-AAE5-624A-844C-512E0E11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144E-E51F-4B49-AA83-F83B32FAF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3084-F5C6-DE44-8B26-4CAAFAA93100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CC37-BC2C-EA45-A504-C6129B9E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6CB3-4103-AC46-8B34-AC912936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D263-E69A-A741-BD3F-A9A2BB1F47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6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05A9B-8CA9-6C42-A060-539A08068D8F}"/>
              </a:ext>
            </a:extLst>
          </p:cNvPr>
          <p:cNvSpPr txBox="1"/>
          <p:nvPr/>
        </p:nvSpPr>
        <p:spPr>
          <a:xfrm>
            <a:off x="935962" y="659413"/>
            <a:ext cx="9028169" cy="6237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108000" rIns="180000" bIns="144000" rtlCol="0" anchor="ctr" anchorCtr="0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--name </a:t>
            </a:r>
            <a:r>
              <a:rPr lang="de-DE" sz="2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-group </a:t>
            </a:r>
            <a:r>
              <a:rPr lang="de-DE" sz="2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5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05A9B-8CA9-6C42-A060-539A08068D8F}"/>
              </a:ext>
            </a:extLst>
          </p:cNvPr>
          <p:cNvSpPr txBox="1"/>
          <p:nvPr/>
        </p:nvSpPr>
        <p:spPr>
          <a:xfrm>
            <a:off x="935962" y="659413"/>
            <a:ext cx="9028169" cy="623793"/>
          </a:xfrm>
          <a:prstGeom prst="rect">
            <a:avLst/>
          </a:prstGeom>
          <a:noFill/>
          <a:ln w="19050">
            <a:noFill/>
          </a:ln>
        </p:spPr>
        <p:txBody>
          <a:bodyPr wrap="square" lIns="180000" tIns="108000" rIns="180000" bIns="144000" rtlCol="0" anchor="ctr" anchorCtr="0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--name </a:t>
            </a:r>
            <a:r>
              <a:rPr lang="de-DE" sz="2400" i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-group </a:t>
            </a:r>
            <a:r>
              <a:rPr lang="de-DE" sz="2400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2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05A9B-8CA9-6C42-A060-539A08068D8F}"/>
              </a:ext>
            </a:extLst>
          </p:cNvPr>
          <p:cNvSpPr txBox="1"/>
          <p:nvPr/>
        </p:nvSpPr>
        <p:spPr>
          <a:xfrm>
            <a:off x="935963" y="659413"/>
            <a:ext cx="8990462" cy="6237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108000" rIns="180000" bIns="144000" rtlCol="0" anchor="ctr" anchorCtr="0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--name </a:t>
            </a:r>
            <a:r>
              <a:rPr lang="de-DE" sz="24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-group </a:t>
            </a:r>
            <a:r>
              <a:rPr lang="de-DE" sz="24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7E650-0EC4-094D-9E96-78E00358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7" y="1555922"/>
            <a:ext cx="7645139" cy="48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Jäkel</dc:creator>
  <cp:lastModifiedBy>Thomas Jäkel</cp:lastModifiedBy>
  <cp:revision>4</cp:revision>
  <dcterms:created xsi:type="dcterms:W3CDTF">2019-05-01T13:41:52Z</dcterms:created>
  <dcterms:modified xsi:type="dcterms:W3CDTF">2019-06-16T16:18:15Z</dcterms:modified>
</cp:coreProperties>
</file>