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10b1448f95a6962e40d6ed1812572944512bb4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ea0238f37b40247005161796ef2585c87cc6a6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e3dc957a3be68ccacaa84acda6f6c9170957f06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5c83fdf9afe20db3a4b8145b126cee4724ca8c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ce680dc3f5b8fc8f07e05fdbec71cd345fe672e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1bb4dcbb78c1f52c8351f33ba49ecc71f8ad2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427026ed1ee97a9149b8378c56efbf06adb9e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e6470a25e6d408c986ed5827adda834957c66e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e4500c5dec0be9ba5e2abd8ae7fce1f13e2903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980372b9065c8b13513ddc3fb10c46081007ef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336a2811b1fa29cc0d2a5213ee8b2bd68046fb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d0602f4aec2eff9596967b8c97ecc0173b7f2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6317a26d56e65e4fc004c6780372ec5838808c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4d32b4809feef78d31eac77f4c4915d71f8a02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2025-03-05T00:04:18Z</dcterms:modified>
  <cp:category/>
</cp:coreProperties>
</file>