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Relationship Id="rId19" Type="http://schemas.openxmlformats.org/officeDocument/2006/relationships/slide" Target="slides/slide12.xml"/>
<Relationship Id="rId20" Type="http://schemas.openxmlformats.org/officeDocument/2006/relationships/slide" Target="slides/slide13.xml"/>
<Relationship Id="rId21" Type="http://schemas.openxmlformats.org/officeDocument/2006/relationships/slide" Target="slides/slide14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772f3e4ca797b3e1f110aa675dbc30d13bc98d1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92980ef0e561d4e8f55bfc2df4e7c336635f902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b0bdbc77346db27105fa6cb8ae1a8e3a6e6d74b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5c83fdf9afe20db3a4b8145b126cee4724ca8c2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ec5f1047ca423c2b3bced83570835ecaf1b604b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31bb4dcbb78c1f52c8351f33ba49ecc71f8ad26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b2440e769994fdb018fe61ee476598cc2713289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e6470a25e6d408c986ed5827adda834957c66e5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e672ea6c2bc681d35ed3e4235a6eab78ee4d279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980372b9065c8b13513ddc3fb10c46081007ef1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336a2811b1fa29cc0d2a5213ee8b2bd68046fba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2d0602f4aec2eff9596967b8c97ecc0173b7f20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6317a26d56e65e4fc004c6780372ec5838808c3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0590c8ddceb84b83c006b37087a6b6a61e9b7bc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2025-03-04T15:16:06Z</dcterms:modified>
  <cp:category/>
</cp:coreProperties>
</file>