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5ec46202a542ee423d430ed15109378e8e4e5ca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9a06849ff6dd5a0e04c0a7e197fc6b0a1368a83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5545afd5df77c54a9d4c0522be6b49356b5eda5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31bb4dcbb78c1f52c8351f33ba49ecc71f8ad26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9ed8d34cf1603ee171b5455255892fe736eabec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785eb69c3069bb947268bd042541c392aad02f0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a636c88b061801f97403b125a7ff3c6351b2374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bc327786c20229379e5fc5ec12261105d04bd87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1d062d94bda673bf4558600b78699382a1798a6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b063bb8bb58bebc0526eec1f2c04a4974256759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eea1dfe1b170b5b6eb588d10cbc510604505a51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f43770d02e2748b49929d36b5ee4d1e55309317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2024-11-20T11:04:14Z</dcterms:modified>
  <cp:category/>
</cp:coreProperties>
</file>