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48f1d46915ee8164a91e484f13b3279ec53f89b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912bbe7c019dcb8c86416e2f0178a74bc3d41fd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ad97dbb25ce4742e0d14ddfec384142b0f5cba3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31bb4dcbb78c1f52c8351f33ba49ecc71f8ad26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46684e855b38c7b5b5dbad52175973b82770c37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387d0bd2c8f64975647d4a2311e2c9cfe244849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e7542ebf6c7acb9a8a56e9095807f327fcc3552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69625b7d131bcdc35a8bc97827f95fb4283b503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c1f58c57ef3e2f4b455bc3c1856aa7b685b60e4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1c8ee566bc0093b2ae0a6837a735ae432359249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1a16f0f2556d9d1719b0f38b62340210547cad5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baf52501de3d7e13c03d4ba85e672b31d642d1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2024-11-20T11:04:42Z</dcterms:modified>
  <cp:category/>
</cp:coreProperties>
</file>