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5d7bcb710749ddcd4153de3f088fadb1b8d5049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88ecd0ffe3081dd953a53d424cdd4601a8ebb6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31bb4dcbb78c1f52c8351f33ba49ecc71f8ad2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bb9b65672f555ff88baf3ad73ccc87a5c13f11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54caed2f66ef759359c666adeb17d18a2c2caf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45de5878577505d4153faf6c29e32bdda9e75d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a960b38558bbf2ee57688cb720d3262852eed3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81c35d4f8bfef585713d0b1e182bb87949c79d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5ed4ab54c0cc1f7889e704c5cfa95ab3c462f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01b38bfafa64984c68e81fa89b1f7892d7725b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ced2d1827c390fb80a67bb9437b2d961c96263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2024-11-20T11:04:59Z</dcterms:modified>
  <cp:category/>
</cp:coreProperties>
</file>