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8168349466f9e76892266cd08ab35a3eca9d9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4a3c01e663d101ceec2998cd62a445190c289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9bf4f3e972bcf6a4d6c43bba728fe23b3fbf8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2ef3e3ee062063fcfe76824bba022c999473f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6baf2b4a63a8b5c13090c2cf1dab8e82358f08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690c8c56c37623f10822c5835aab6d23cadb8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e953f650ba98d594d47da82ea1e4d98cf031d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37816474828dffa454d4ad0202ad19ccc0de03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45c9e6439dcb8d6f076d995c6520c7215bddd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a524ba27f624ae2adeb14eb0010b206e64815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7c317900c7105bcd32beb2ebcbf3bc9f120d7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43c04105e97b75275df10999c32137326c1a4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012fdd7120e9ebaa795ebaf382bc8d8e81cbd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62b6d6372c939aee1fc5d94b7c02b68b512e3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0db34a715702ae4cf58c686571dfb1e2ddf5c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8eaf8c4946c5c4018bd4f61cfebf0ba64d2279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2fc5571d42edcd99e8c25e6993bebacb26a6d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85a1edb055a2a230e5bd44caf7d775cedeac4f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4786283f7a73df26db775838da45321f56e739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15bb49396db89e472318c901ab0634e88d853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ba4ff2fc0c121f4baec544b9c8c103802e950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28cf48b4f2c4cdd998522d4f26709d2e06d49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0121c19393a4f1bedd8811dbeefd1b8ed0bf5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0e63ac74bb6711f139aab3ef3ba95fde3be34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839848c6ea882e87b16d9983f019af6e74475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39813f99dae1df640d2f2aef36674c1f97fd7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e88ab03c17ce9e6f090194f616efca301f4a3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7c02efbee6524ca80f90445d591ff70056645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7115cdb49d38ee99bd8a93c1b4049a90a2731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2024-11-12T01:42:21Z</dcterms:modified>
  <cp:category/>
</cp:coreProperties>
</file>