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b425ba879ead4d8f8736fdb7d145450d969f61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912bbe7c019dcb8c86416e2f0178a74bc3d41f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d97dbb25ce4742e0d14ddfec384142b0f5cba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1bb4dcbb78c1f52c8351f33ba49ecc71f8ad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6684e855b38c7b5b5dbad52175973b82770c3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87d0bd2c8f64975647d4a2311e2c9cfe24484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7542ebf6c7acb9a8a56e9095807f327fcc355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9625b7d131bcdc35a8bc97827f95fb4283b50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1f58c57ef3e2f4b455bc3c1856aa7b685b60e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c8ee566bc0093b2ae0a6837a735ae43235924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a16f0f2556d9d1719b0f38b62340210547cad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baf52501de3d7e13c03d4ba85e672b31d642d1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2024-11-19T14:06:44Z</dcterms:modified>
  <cp:category/>
</cp:coreProperties>
</file>