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ade9905bdabfd7eddbb3259474326d344da5059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88ecd0ffe3081dd953a53d424cdd4601a8ebb6f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31bb4dcbb78c1f52c8351f33ba49ecc71f8ad26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bb9b65672f555ff88baf3ad73ccc87a5c13f11e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e6bb7a39e86c2d1c85657a1880478fcf8b505fe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b0fba968632f82ff65fc759436da1d0dd06555d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60c473ba37dc8a48ef73d1598d8c644e99d9c57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a17f1f42c2489931777a96378492e51a8c59297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65ed4ab54c0cc1f7889e704c5cfa95ab3c462f9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01b38bfafa64984c68e81fa89b1f7892d7725b8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ced2d1827c390fb80a67bb9437b2d961c96263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2024-11-19T14:07:00Z</dcterms:modified>
  <cp:category/>
</cp:coreProperties>
</file>