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3" r:id="rId7"/>
    <p:sldId id="261" r:id="rId8"/>
    <p:sldId id="260" r:id="rId9"/>
    <p:sldId id="267" r:id="rId10"/>
    <p:sldId id="266" r:id="rId11"/>
    <p:sldId id="265" r:id="rId12"/>
    <p:sldId id="264" r:id="rId13"/>
    <p:sldId id="274" r:id="rId14"/>
    <p:sldId id="275" r:id="rId15"/>
    <p:sldId id="276" r:id="rId16"/>
    <p:sldId id="271" r:id="rId17"/>
    <p:sldId id="272" r:id="rId18"/>
    <p:sldId id="273" r:id="rId19"/>
    <p:sldId id="268" r:id="rId20"/>
    <p:sldId id="270" r:id="rId21"/>
    <p:sldId id="291" r:id="rId22"/>
    <p:sldId id="294" r:id="rId23"/>
    <p:sldId id="292" r:id="rId24"/>
    <p:sldId id="293" r:id="rId25"/>
    <p:sldId id="289" r:id="rId26"/>
    <p:sldId id="288" r:id="rId27"/>
    <p:sldId id="290" r:id="rId28"/>
    <p:sldId id="285" r:id="rId29"/>
    <p:sldId id="286" r:id="rId30"/>
    <p:sldId id="287" r:id="rId31"/>
    <p:sldId id="282" r:id="rId32"/>
    <p:sldId id="283" r:id="rId33"/>
    <p:sldId id="284" r:id="rId34"/>
    <p:sldId id="279" r:id="rId35"/>
    <p:sldId id="280" r:id="rId36"/>
    <p:sldId id="281" r:id="rId37"/>
    <p:sldId id="269" r:id="rId38"/>
    <p:sldId id="278" r:id="rId39"/>
    <p:sldId id="277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6FB1"/>
    <a:srgbClr val="B7B7B7"/>
    <a:srgbClr val="F2F2F2"/>
    <a:srgbClr val="C85349"/>
    <a:srgbClr val="FFFFFF"/>
    <a:srgbClr val="A5A5A5"/>
    <a:srgbClr val="FF2318"/>
    <a:srgbClr val="187EA1"/>
    <a:srgbClr val="5B9BD5"/>
    <a:srgbClr val="FF98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25" d="100"/>
          <a:sy n="125" d="100"/>
        </p:scale>
        <p:origin x="-768" y="-2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AD982-81F1-68C6-A2C4-7AD283D31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0ED589-ECFD-1687-AC8D-062CA99965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0829EF-DDD0-AEC3-9971-A2174ED30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6F645-E30C-C83B-CF0D-2219878D4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41577E-F7BE-3597-B58C-473CDDDEB9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682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B1E54-C032-3997-654E-E9BC80E05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F4C3D6-B6DC-87DC-FDC6-B8FB64CDA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C67ADF-6CF6-6787-95BD-7297C8BE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6F96D5-9844-7F37-3D6A-492A48159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A961F-0643-C8E3-379B-55BC62533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1417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5122AC-2E1F-6527-B237-18A32F2619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E379C-8143-9392-F7E1-D8BF94E7F3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D7B800-5CFC-665A-C56B-C50523800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270559-FF53-864C-CE3F-8AC3A83CD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CD0C0-4308-A398-3A2B-5183469AA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36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3620E6-704D-FDE1-0008-4EB99064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5CAF0C-1682-F62B-FF2E-552D4AE96B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F88E08-CEA6-2E5A-36D9-D8FDBD5CBF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C1988A-CAF6-B2A1-B999-441BA9973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C5694-57D5-450A-9680-9772B0757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169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7EEE0-0053-B3F2-C36D-3DF5404F4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042899-9D76-484D-156C-5C48AFCBBE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7387B-02F7-D6BF-2847-61E8D13EB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95D07-87BD-84C1-CC60-EAC1455B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5F6D7F-22C6-CEF8-5832-C5E218664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8584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BBD441-AAFF-2C9C-DD46-29019F108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BB429-D348-62C1-0C1C-742344C66E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C07761-D18A-1CC9-3B5B-6C97B47970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74A45A-362A-C28E-963C-C56B59A88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8A570-CCA7-EEC1-FE2E-355796A3A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FC7218-A1A8-E19E-8095-9A1B59DB0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0638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4FDF3-29BE-BB21-7A02-3E832F5A9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A320EB-940D-EB95-AE71-C72D96D14B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9DB002-929A-5642-CC3B-F971F841E6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B2DBE-00EF-62C1-C768-F5B1789336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107FEE-31C6-48BB-235F-93DED5286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898860-1542-0462-88D6-73E72CA7C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D35B57-715D-9979-E8A6-DFB3FA598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73BCAE2-6633-DE6C-AACF-D66218F14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217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81B132-1338-9A01-1C42-F1E2EBF96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633498-373E-CBE8-1D50-BDD955E85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C77836-9677-91B4-5FBA-4FA83B51E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14E2BAB-1053-30B8-1B0D-DCB6FAD18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19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531B9F-A484-AD67-4D69-703067155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4D8DF7-DDD5-DE70-06F1-89976C737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E8D6E-0D59-94A2-2E1D-046197909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15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DF202-C3A1-7C44-FE2A-F85627F6B9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830B6C-0E49-58C8-6D7A-92D0B8BDD5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CEB2D7-C498-E76C-D084-24C9399B22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CC486C-E219-AE71-E288-EF703A5F1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58654-D966-9CE0-CF15-77E9CD1AC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B57D06-1C24-BEDB-220D-D46F6E743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344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6FDC3-F6D9-19B1-57C5-5A002FBBDB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852A0B-D475-C13B-9CC4-3BFE440600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4569C-2DE3-F359-3D88-74F8203CCE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A65F1-1061-E5B1-43F9-BFA477DC1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09783F-854A-D2B0-A4F8-D1BBC8ACB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8105-9D1B-E771-5E81-E646B9481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637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09BFA8F-423F-7EEC-175F-B520E8EC80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74DE5-9B91-2DED-98AD-529AD4BFD7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871C1-B6CC-A197-CD9D-6DB055584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25D1A-F017-4508-A130-55AE0EC54BB2}" type="datetimeFigureOut">
              <a:rPr lang="en-US" smtClean="0"/>
              <a:t>6/9/2024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0321B-F53F-AEBE-1FA0-4AEABBEEA7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65EDFD-1E5E-31A4-0B87-6699140F6FF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B0F5D0-7173-45F5-8B52-EC83B44492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946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DE79137-4965-4A33-60C6-C4026326B8A4}"/>
              </a:ext>
            </a:extLst>
          </p:cNvPr>
          <p:cNvGrpSpPr/>
          <p:nvPr/>
        </p:nvGrpSpPr>
        <p:grpSpPr>
          <a:xfrm>
            <a:off x="1471612" y="1149667"/>
            <a:ext cx="9248775" cy="1709411"/>
            <a:chOff x="1471612" y="1149667"/>
            <a:chExt cx="9248775" cy="17094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21D382B-336D-E209-2A3A-7A4883930C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71612" y="1149667"/>
              <a:ext cx="9248775" cy="1495425"/>
            </a:xfrm>
            <a:prstGeom prst="rect">
              <a:avLst/>
            </a:prstGeom>
          </p:spPr>
        </p:pic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9ECB661F-7060-1FA1-E005-8DD8C7BDCEC1}"/>
                </a:ext>
              </a:extLst>
            </p:cNvPr>
            <p:cNvSpPr/>
            <p:nvPr/>
          </p:nvSpPr>
          <p:spPr>
            <a:xfrm rot="19834588">
              <a:off x="8179087" y="1876098"/>
              <a:ext cx="748576" cy="982980"/>
            </a:xfrm>
            <a:prstGeom prst="ellipse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2671342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F9D7C6-6ACC-4C78-77E0-F6983DA141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2912" y="1119187"/>
            <a:ext cx="3686175" cy="461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01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2FFC78-CDAE-A9BA-459C-C81F102DB2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4493" y="1426779"/>
            <a:ext cx="7787857" cy="4004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40037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C01AA4E-3738-AB3F-D021-9B1B77A15FE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7983"/>
          <a:stretch/>
        </p:blipFill>
        <p:spPr>
          <a:xfrm>
            <a:off x="6367549" y="781397"/>
            <a:ext cx="5278582" cy="4861898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27ED113-E4EE-08D7-64A5-E4E6C911F7F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3486"/>
          <a:stretch/>
        </p:blipFill>
        <p:spPr>
          <a:xfrm>
            <a:off x="685829" y="335901"/>
            <a:ext cx="4933280" cy="6111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755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circles with black text&#10;&#10;Description automatically generated">
            <a:extLst>
              <a:ext uri="{FF2B5EF4-FFF2-40B4-BE49-F238E27FC236}">
                <a16:creationId xmlns:a16="http://schemas.microsoft.com/office/drawing/2014/main" id="{6DF7D090-DEF8-7488-956E-D11AE8759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82" y="980902"/>
            <a:ext cx="8777560" cy="46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6963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white circles with black text&#10;&#10;Description automatically generated">
            <a:extLst>
              <a:ext uri="{FF2B5EF4-FFF2-40B4-BE49-F238E27FC236}">
                <a16:creationId xmlns:a16="http://schemas.microsoft.com/office/drawing/2014/main" id="{60CD5C5A-BEF3-23A8-B141-69583E0B5A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82" y="980902"/>
            <a:ext cx="8777560" cy="468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38295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oup of white circles with black text&#10;&#10;Description automatically generated">
            <a:extLst>
              <a:ext uri="{FF2B5EF4-FFF2-40B4-BE49-F238E27FC236}">
                <a16:creationId xmlns:a16="http://schemas.microsoft.com/office/drawing/2014/main" id="{AF328DA3-6D95-2A09-F626-727A44988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82" y="980902"/>
            <a:ext cx="8769005" cy="4688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533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group of white circles with black text&#10;&#10;Description automatically generated">
            <a:extLst>
              <a:ext uri="{FF2B5EF4-FFF2-40B4-BE49-F238E27FC236}">
                <a16:creationId xmlns:a16="http://schemas.microsoft.com/office/drawing/2014/main" id="{915D0241-A43B-7B1C-BB8E-54B394831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2682" y="980902"/>
            <a:ext cx="8769005" cy="46883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5240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DE11B02F-FAF2-D189-1799-E21F586F26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40" y="1005518"/>
            <a:ext cx="7266233" cy="1879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948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and white logo&#10;&#10;Description automatically generated">
            <a:extLst>
              <a:ext uri="{FF2B5EF4-FFF2-40B4-BE49-F238E27FC236}">
                <a16:creationId xmlns:a16="http://schemas.microsoft.com/office/drawing/2014/main" id="{BBA2DE73-F853-7736-55F2-2FA219F28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1840" y="1005518"/>
            <a:ext cx="7266233" cy="187927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117255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moderation&#10;&#10;Description automatically generated">
            <a:extLst>
              <a:ext uri="{FF2B5EF4-FFF2-40B4-BE49-F238E27FC236}">
                <a16:creationId xmlns:a16="http://schemas.microsoft.com/office/drawing/2014/main" id="{9DBD24F5-7A4A-9271-4BB7-2A982CAB64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275" y="242523"/>
            <a:ext cx="4779678" cy="59624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diagram of a variety of variables&#10;&#10;Description automatically generated with medium confidence">
            <a:extLst>
              <a:ext uri="{FF2B5EF4-FFF2-40B4-BE49-F238E27FC236}">
                <a16:creationId xmlns:a16="http://schemas.microsoft.com/office/drawing/2014/main" id="{278762BE-0E50-104B-1DDA-5CF659B831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9667" y="451098"/>
            <a:ext cx="4776226" cy="59558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53771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FCB2CC99-DC84-AD2D-6649-B3AF987D3FE5}"/>
              </a:ext>
            </a:extLst>
          </p:cNvPr>
          <p:cNvGrpSpPr/>
          <p:nvPr/>
        </p:nvGrpSpPr>
        <p:grpSpPr>
          <a:xfrm>
            <a:off x="1732941" y="999786"/>
            <a:ext cx="8726118" cy="4858428"/>
            <a:chOff x="1732941" y="999786"/>
            <a:chExt cx="8726118" cy="4858428"/>
          </a:xfrm>
        </p:grpSpPr>
        <p:pic>
          <p:nvPicPr>
            <p:cNvPr id="3" name="Picture 2" descr="A graph of a function&#10;&#10;Description automatically generated">
              <a:extLst>
                <a:ext uri="{FF2B5EF4-FFF2-40B4-BE49-F238E27FC236}">
                  <a16:creationId xmlns:a16="http://schemas.microsoft.com/office/drawing/2014/main" id="{DB4B9397-6EA8-32E0-BC25-EC9A6261B0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732941" y="999786"/>
              <a:ext cx="8726118" cy="4858428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D3D86DA-E9C8-C260-53EC-5FF5F2063E33}"/>
                </a:ext>
              </a:extLst>
            </p:cNvPr>
            <p:cNvSpPr txBox="1"/>
            <p:nvPr/>
          </p:nvSpPr>
          <p:spPr>
            <a:xfrm>
              <a:off x="1810139" y="2967335"/>
              <a:ext cx="1129004" cy="430887"/>
            </a:xfrm>
            <a:prstGeom prst="rect">
              <a:avLst/>
            </a:prstGeom>
            <a:solidFill>
              <a:srgbClr val="272822"/>
            </a:solidFill>
            <a:ln>
              <a:solidFill>
                <a:srgbClr val="272822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b="1" dirty="0">
                  <a:solidFill>
                    <a:srgbClr val="FFFFFF"/>
                  </a:solidFill>
                </a:rPr>
                <a:t>Score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050180B-D034-31F8-D497-D478299108BE}"/>
                </a:ext>
              </a:extLst>
            </p:cNvPr>
            <p:cNvSpPr txBox="1"/>
            <p:nvPr/>
          </p:nvSpPr>
          <p:spPr>
            <a:xfrm>
              <a:off x="5756989" y="5405880"/>
              <a:ext cx="1496008" cy="430887"/>
            </a:xfrm>
            <a:prstGeom prst="rect">
              <a:avLst/>
            </a:prstGeom>
            <a:solidFill>
              <a:srgbClr val="272822"/>
            </a:solidFill>
            <a:ln>
              <a:solidFill>
                <a:srgbClr val="27282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b="1" dirty="0">
                  <a:solidFill>
                    <a:srgbClr val="FFFFFF"/>
                  </a:solidFill>
                </a:rPr>
                <a:t>Score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703A1DE-20DF-6748-5ECB-A907880EA045}"/>
              </a:ext>
            </a:extLst>
          </p:cNvPr>
          <p:cNvSpPr txBox="1"/>
          <p:nvPr/>
        </p:nvSpPr>
        <p:spPr>
          <a:xfrm>
            <a:off x="375138" y="3587262"/>
            <a:ext cx="1141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187EA1"/>
                </a:solidFill>
              </a:rPr>
              <a:t>QQQ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9C1C8C-CF8A-9481-0746-BC1BFE45B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138" y="695714"/>
            <a:ext cx="3448050" cy="1771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61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mathematical equations&#10;&#10;Description automatically generated">
            <a:extLst>
              <a:ext uri="{FF2B5EF4-FFF2-40B4-BE49-F238E27FC236}">
                <a16:creationId xmlns:a16="http://schemas.microsoft.com/office/drawing/2014/main" id="{17A9F0F4-0F0D-2B0D-F777-8D422DD02A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6551" y="1342640"/>
            <a:ext cx="4818898" cy="4172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21209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C684D5-D15D-B1EF-E0F7-7B1BB302B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4" y="2173766"/>
            <a:ext cx="8947352" cy="251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3E27C78-2E20-7AE4-8596-C4D9A90936AA}"/>
              </a:ext>
            </a:extLst>
          </p:cNvPr>
          <p:cNvSpPr/>
          <p:nvPr/>
        </p:nvSpPr>
        <p:spPr>
          <a:xfrm>
            <a:off x="2768139" y="2634514"/>
            <a:ext cx="3908325" cy="281700"/>
          </a:xfrm>
          <a:prstGeom prst="rightArrow">
            <a:avLst/>
          </a:prstGeom>
          <a:solidFill>
            <a:srgbClr val="5F99D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5D3D3-91EC-CCB7-A99D-0743B819E5B8}"/>
              </a:ext>
            </a:extLst>
          </p:cNvPr>
          <p:cNvSpPr txBox="1"/>
          <p:nvPr/>
        </p:nvSpPr>
        <p:spPr>
          <a:xfrm>
            <a:off x="3731680" y="2357930"/>
            <a:ext cx="1872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 Serif" panose="02020604070405020304" pitchFamily="18" charset="0"/>
              </a:rPr>
              <a:t>TLI (NNFI), CFI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F9E95-FC95-64FB-8475-AFAA53FC872F}"/>
              </a:ext>
            </a:extLst>
          </p:cNvPr>
          <p:cNvSpPr txBox="1"/>
          <p:nvPr/>
        </p:nvSpPr>
        <p:spPr>
          <a:xfrm>
            <a:off x="6799812" y="1989929"/>
            <a:ext cx="980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 Serif" panose="02020604070405020304" pitchFamily="18" charset="0"/>
              </a:rPr>
              <a:t>.90-.95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E83DD-6CDB-475A-02C1-24390C9C1DD1}"/>
              </a:ext>
            </a:extLst>
          </p:cNvPr>
          <p:cNvSpPr txBox="1"/>
          <p:nvPr/>
        </p:nvSpPr>
        <p:spPr>
          <a:xfrm>
            <a:off x="7789026" y="1989929"/>
            <a:ext cx="980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 Serif" panose="02020604070405020304" pitchFamily="18" charset="0"/>
              </a:rPr>
              <a:t>.95-.99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9B941-CA80-F29A-1169-5F0D3AD94DA0}"/>
              </a:ext>
            </a:extLst>
          </p:cNvPr>
          <p:cNvSpPr txBox="1"/>
          <p:nvPr/>
        </p:nvSpPr>
        <p:spPr>
          <a:xfrm>
            <a:off x="8711738" y="1989929"/>
            <a:ext cx="66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 Serif" panose="02020604070405020304" pitchFamily="18" charset="0"/>
              </a:rPr>
              <a:t>1.00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2EB13C-71C9-BD00-3122-F95764AB9156}"/>
              </a:ext>
            </a:extLst>
          </p:cNvPr>
          <p:cNvSpPr/>
          <p:nvPr/>
        </p:nvSpPr>
        <p:spPr>
          <a:xfrm>
            <a:off x="2659338" y="2672525"/>
            <a:ext cx="215807" cy="224340"/>
          </a:xfrm>
          <a:prstGeom prst="ellipse">
            <a:avLst/>
          </a:prstGeom>
          <a:solidFill>
            <a:srgbClr val="5F99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006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6C684D5-D15D-B1EF-E0F7-7B1BB302B9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324" y="2173766"/>
            <a:ext cx="8947352" cy="251046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33E27C78-2E20-7AE4-8596-C4D9A90936AA}"/>
              </a:ext>
            </a:extLst>
          </p:cNvPr>
          <p:cNvSpPr/>
          <p:nvPr/>
        </p:nvSpPr>
        <p:spPr>
          <a:xfrm rot="10800000">
            <a:off x="6969965" y="1616311"/>
            <a:ext cx="2491275" cy="281700"/>
          </a:xfrm>
          <a:prstGeom prst="rightArrow">
            <a:avLst/>
          </a:prstGeom>
          <a:solidFill>
            <a:srgbClr val="5F99D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45D3D3-91EC-CCB7-A99D-0743B819E5B8}"/>
              </a:ext>
            </a:extLst>
          </p:cNvPr>
          <p:cNvSpPr txBox="1"/>
          <p:nvPr/>
        </p:nvSpPr>
        <p:spPr>
          <a:xfrm>
            <a:off x="7420892" y="1353344"/>
            <a:ext cx="1872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 Serif" panose="02020604070405020304" pitchFamily="18" charset="0"/>
              </a:rPr>
              <a:t>RMSEA, SRMR</a:t>
            </a:r>
            <a:endParaRPr lang="en-US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BF9E95-FC95-64FB-8475-AFAA53FC872F}"/>
              </a:ext>
            </a:extLst>
          </p:cNvPr>
          <p:cNvSpPr txBox="1"/>
          <p:nvPr/>
        </p:nvSpPr>
        <p:spPr>
          <a:xfrm>
            <a:off x="6799812" y="1989929"/>
            <a:ext cx="980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 Serif" panose="02020604070405020304" pitchFamily="18" charset="0"/>
              </a:rPr>
              <a:t>.08-.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Serif" panose="02020604070405020304" pitchFamily="18" charset="0"/>
              </a:rPr>
              <a:t>05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9E83DD-6CDB-475A-02C1-24390C9C1DD1}"/>
              </a:ext>
            </a:extLst>
          </p:cNvPr>
          <p:cNvSpPr txBox="1"/>
          <p:nvPr/>
        </p:nvSpPr>
        <p:spPr>
          <a:xfrm>
            <a:off x="7789026" y="1989929"/>
            <a:ext cx="9809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 Serif" panose="02020604070405020304" pitchFamily="18" charset="0"/>
              </a:rPr>
              <a:t>.05-.</a:t>
            </a: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Aptos Serif" panose="02020604070405020304" pitchFamily="18" charset="0"/>
              </a:rPr>
              <a:t>01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89B941-CA80-F29A-1169-5F0D3AD94DA0}"/>
              </a:ext>
            </a:extLst>
          </p:cNvPr>
          <p:cNvSpPr txBox="1"/>
          <p:nvPr/>
        </p:nvSpPr>
        <p:spPr>
          <a:xfrm>
            <a:off x="8711738" y="1989929"/>
            <a:ext cx="662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Aptos Serif" panose="02020604070405020304" pitchFamily="18" charset="0"/>
              </a:rPr>
              <a:t>0.00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BB056031-0579-FA50-22D6-D7BB6D388663}"/>
              </a:ext>
            </a:extLst>
          </p:cNvPr>
          <p:cNvSpPr/>
          <p:nvPr/>
        </p:nvSpPr>
        <p:spPr>
          <a:xfrm>
            <a:off x="9353336" y="1646374"/>
            <a:ext cx="215807" cy="224340"/>
          </a:xfrm>
          <a:prstGeom prst="ellipse">
            <a:avLst/>
          </a:prstGeom>
          <a:solidFill>
            <a:srgbClr val="5F99D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3538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92D80E8-97E6-BE3F-A12A-5C8B6C0AC2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8515" y="98981"/>
            <a:ext cx="4898927" cy="666003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327410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E5638EA-A439-BA09-94A6-0299F37C0E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1250" y="725418"/>
            <a:ext cx="5809500" cy="540716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268705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circles and letters&#10;&#10;Description automatically generated">
            <a:extLst>
              <a:ext uri="{FF2B5EF4-FFF2-40B4-BE49-F238E27FC236}">
                <a16:creationId xmlns:a16="http://schemas.microsoft.com/office/drawing/2014/main" id="{BC766823-1616-2552-DFA5-B574249728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399" y="365101"/>
            <a:ext cx="6184815" cy="63053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155933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and white background with white squares&#10;&#10;Description automatically generated">
            <a:extLst>
              <a:ext uri="{FF2B5EF4-FFF2-40B4-BE49-F238E27FC236}">
                <a16:creationId xmlns:a16="http://schemas.microsoft.com/office/drawing/2014/main" id="{E592B69E-CE3E-82ED-42F8-78841D9280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0559" y="2013201"/>
            <a:ext cx="4690882" cy="28315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30224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paper with black text&#10;&#10;Description automatically generated">
            <a:extLst>
              <a:ext uri="{FF2B5EF4-FFF2-40B4-BE49-F238E27FC236}">
                <a16:creationId xmlns:a16="http://schemas.microsoft.com/office/drawing/2014/main" id="{381D3501-4587-7C01-6625-13FBC646BB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0654" y="123363"/>
            <a:ext cx="4410691" cy="66112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96BF27-6208-86E6-91D2-E16665CE410E}"/>
              </a:ext>
            </a:extLst>
          </p:cNvPr>
          <p:cNvSpPr txBox="1"/>
          <p:nvPr/>
        </p:nvSpPr>
        <p:spPr>
          <a:xfrm>
            <a:off x="7144668" y="2872599"/>
            <a:ext cx="98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CAF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28.978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8B7C3C-8A70-65FF-5859-6CD527B39DDB}"/>
              </a:ext>
            </a:extLst>
          </p:cNvPr>
          <p:cNvSpPr txBox="1"/>
          <p:nvPr/>
        </p:nvSpPr>
        <p:spPr>
          <a:xfrm>
            <a:off x="7527622" y="3017186"/>
            <a:ext cx="98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4CAF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3996C6-F493-C519-BA35-7261E10A76D3}"/>
              </a:ext>
            </a:extLst>
          </p:cNvPr>
          <p:cNvSpPr txBox="1"/>
          <p:nvPr/>
        </p:nvSpPr>
        <p:spPr>
          <a:xfrm>
            <a:off x="7220321" y="3786071"/>
            <a:ext cx="98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4433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0.083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6B6CC2-D705-3ECF-75FD-3183DE6CDCBA}"/>
              </a:ext>
            </a:extLst>
          </p:cNvPr>
          <p:cNvSpPr txBox="1"/>
          <p:nvPr/>
        </p:nvSpPr>
        <p:spPr>
          <a:xfrm>
            <a:off x="7220321" y="4696136"/>
            <a:ext cx="98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2196F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0.989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57D9B8-27B0-CE50-6BD9-B58960E4B409}"/>
              </a:ext>
            </a:extLst>
          </p:cNvPr>
          <p:cNvSpPr txBox="1"/>
          <p:nvPr/>
        </p:nvSpPr>
        <p:spPr>
          <a:xfrm>
            <a:off x="7220321" y="4849041"/>
            <a:ext cx="98473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FF98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0.980</a:t>
            </a:r>
          </a:p>
        </p:txBody>
      </p:sp>
    </p:spTree>
    <p:extLst>
      <p:ext uri="{BB962C8B-B14F-4D97-AF65-F5344CB8AC3E}">
        <p14:creationId xmlns:p14="http://schemas.microsoft.com/office/powerpoint/2010/main" val="23990163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circles with black text&#10;&#10;Description automatically generated">
            <a:extLst>
              <a:ext uri="{FF2B5EF4-FFF2-40B4-BE49-F238E27FC236}">
                <a16:creationId xmlns:a16="http://schemas.microsoft.com/office/drawing/2014/main" id="{89BB1609-4886-D508-C7C9-C336820329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8390" y="1418840"/>
            <a:ext cx="5855220" cy="40203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2777384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B31A2862-AC9A-730B-3E53-ED4C7A2FB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927" y="2139258"/>
            <a:ext cx="3697232" cy="23103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Picture 8" descr="A group of white circles with black text&#10;&#10;Description automatically generated">
            <a:extLst>
              <a:ext uri="{FF2B5EF4-FFF2-40B4-BE49-F238E27FC236}">
                <a16:creationId xmlns:a16="http://schemas.microsoft.com/office/drawing/2014/main" id="{14E672DB-D003-4190-05AE-F8AA16DE67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874081"/>
            <a:ext cx="3767336" cy="28407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39196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348E6F4B-3ACD-6A29-D628-5DF943E6ED02}"/>
              </a:ext>
            </a:extLst>
          </p:cNvPr>
          <p:cNvGrpSpPr/>
          <p:nvPr/>
        </p:nvGrpSpPr>
        <p:grpSpPr>
          <a:xfrm>
            <a:off x="1885362" y="952154"/>
            <a:ext cx="8421275" cy="4953691"/>
            <a:chOff x="1885362" y="952154"/>
            <a:chExt cx="8421275" cy="4953691"/>
          </a:xfrm>
        </p:grpSpPr>
        <p:pic>
          <p:nvPicPr>
            <p:cNvPr id="3" name="Picture 2" descr="A graph with numbers and lines&#10;&#10;Description automatically generated">
              <a:extLst>
                <a:ext uri="{FF2B5EF4-FFF2-40B4-BE49-F238E27FC236}">
                  <a16:creationId xmlns:a16="http://schemas.microsoft.com/office/drawing/2014/main" id="{D6D85574-215C-97BA-1EAD-53254CA56B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85362" y="952154"/>
              <a:ext cx="8421275" cy="4953691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DC7FD-E5DA-27AF-72D5-6752100D0D45}"/>
                </a:ext>
              </a:extLst>
            </p:cNvPr>
            <p:cNvSpPr txBox="1"/>
            <p:nvPr/>
          </p:nvSpPr>
          <p:spPr>
            <a:xfrm>
              <a:off x="1885362" y="1801007"/>
              <a:ext cx="1017037" cy="430887"/>
            </a:xfrm>
            <a:prstGeom prst="rect">
              <a:avLst/>
            </a:prstGeom>
            <a:solidFill>
              <a:srgbClr val="272822"/>
            </a:solidFill>
            <a:ln>
              <a:solidFill>
                <a:srgbClr val="272822"/>
              </a:solidFill>
            </a:ln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200" b="1" dirty="0">
                  <a:solidFill>
                    <a:srgbClr val="FFFFFF"/>
                  </a:solidFill>
                </a:rPr>
                <a:t>Score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F9994D1-C134-3BC8-D795-60CFAFA51645}"/>
                </a:ext>
              </a:extLst>
            </p:cNvPr>
            <p:cNvSpPr txBox="1"/>
            <p:nvPr/>
          </p:nvSpPr>
          <p:spPr>
            <a:xfrm>
              <a:off x="5654349" y="5416190"/>
              <a:ext cx="1315617" cy="461665"/>
            </a:xfrm>
            <a:prstGeom prst="rect">
              <a:avLst/>
            </a:prstGeom>
            <a:solidFill>
              <a:srgbClr val="272822"/>
            </a:solidFill>
            <a:ln>
              <a:solidFill>
                <a:srgbClr val="272822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FFFF"/>
                  </a:solidFill>
                </a:rPr>
                <a:t>Score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9625438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white circles with black text&#10;&#10;Description automatically generated">
            <a:extLst>
              <a:ext uri="{FF2B5EF4-FFF2-40B4-BE49-F238E27FC236}">
                <a16:creationId xmlns:a16="http://schemas.microsoft.com/office/drawing/2014/main" id="{F3A033EA-3896-FBBB-C0DF-5000805BD8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40932" y="1958337"/>
            <a:ext cx="3310135" cy="294132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8684671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olorful circles with letters&#10;&#10;Description automatically generated">
            <a:extLst>
              <a:ext uri="{FF2B5EF4-FFF2-40B4-BE49-F238E27FC236}">
                <a16:creationId xmlns:a16="http://schemas.microsoft.com/office/drawing/2014/main" id="{CA26523F-259B-70B7-66EC-56B23A7865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98" y="1903683"/>
            <a:ext cx="4483617" cy="251460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black and white background with colorful circles&#10;&#10;Description automatically generated">
            <a:extLst>
              <a:ext uri="{FF2B5EF4-FFF2-40B4-BE49-F238E27FC236}">
                <a16:creationId xmlns:a16="http://schemas.microsoft.com/office/drawing/2014/main" id="{C51E00A5-35DD-B821-F2FA-A815408B85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58909" y="2286207"/>
            <a:ext cx="2932182" cy="174955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442189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circles with letters in different colors&#10;&#10;Description automatically generated">
            <a:extLst>
              <a:ext uri="{FF2B5EF4-FFF2-40B4-BE49-F238E27FC236}">
                <a16:creationId xmlns:a16="http://schemas.microsoft.com/office/drawing/2014/main" id="{7F09A759-BACE-83A0-9C38-6BD7319245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83" y="1734778"/>
            <a:ext cx="4355601" cy="306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Picture 4" descr="A screenshot of a video game&#10;&#10;Description automatically generated">
            <a:extLst>
              <a:ext uri="{FF2B5EF4-FFF2-40B4-BE49-F238E27FC236}">
                <a16:creationId xmlns:a16="http://schemas.microsoft.com/office/drawing/2014/main" id="{D3B9617D-B4C8-DCCB-E69D-A0DAF29EDB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9979" y="1803358"/>
            <a:ext cx="4355601" cy="306019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990052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47">
            <a:extLst>
              <a:ext uri="{FF2B5EF4-FFF2-40B4-BE49-F238E27FC236}">
                <a16:creationId xmlns:a16="http://schemas.microsoft.com/office/drawing/2014/main" id="{BDC1C1D0-B88B-FF31-9BD8-1E66C085C4A9}"/>
              </a:ext>
            </a:extLst>
          </p:cNvPr>
          <p:cNvGrpSpPr/>
          <p:nvPr/>
        </p:nvGrpSpPr>
        <p:grpSpPr>
          <a:xfrm>
            <a:off x="7538478" y="1171227"/>
            <a:ext cx="3441199" cy="4732773"/>
            <a:chOff x="7538478" y="1171227"/>
            <a:chExt cx="3441199" cy="4732773"/>
          </a:xfrm>
        </p:grpSpPr>
        <p:pic>
          <p:nvPicPr>
            <p:cNvPr id="3" name="Picture 2" descr="A white circle with black text&#10;&#10;Description automatically generated">
              <a:extLst>
                <a:ext uri="{FF2B5EF4-FFF2-40B4-BE49-F238E27FC236}">
                  <a16:creationId xmlns:a16="http://schemas.microsoft.com/office/drawing/2014/main" id="{2A2FF773-452A-A095-EDCC-507CA3257DA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538478" y="1171227"/>
              <a:ext cx="3441199" cy="4349505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00154AC-0AAE-DC5E-1EDC-63F40D1511D8}"/>
                </a:ext>
              </a:extLst>
            </p:cNvPr>
            <p:cNvSpPr txBox="1"/>
            <p:nvPr/>
          </p:nvSpPr>
          <p:spPr>
            <a:xfrm rot="17956937">
              <a:off x="7643262" y="3032144"/>
              <a:ext cx="11048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E0D21D-391D-8398-59F4-A74024F26E01}"/>
                </a:ext>
              </a:extLst>
            </p:cNvPr>
            <p:cNvSpPr txBox="1"/>
            <p:nvPr/>
          </p:nvSpPr>
          <p:spPr>
            <a:xfrm>
              <a:off x="8738217" y="3401460"/>
              <a:ext cx="499482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22B4A2-8136-3294-DF30-781175EC16D9}"/>
                </a:ext>
              </a:extLst>
            </p:cNvPr>
            <p:cNvSpPr txBox="1"/>
            <p:nvPr/>
          </p:nvSpPr>
          <p:spPr>
            <a:xfrm rot="3661554">
              <a:off x="9867675" y="3078294"/>
              <a:ext cx="1104829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algn="ctr"/>
              <a:endParaRPr lang="en-US" b="1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1C300D4-06DB-B629-FA61-F8BAAAAE0F58}"/>
                </a:ext>
              </a:extLst>
            </p:cNvPr>
            <p:cNvSpPr/>
            <p:nvPr/>
          </p:nvSpPr>
          <p:spPr>
            <a:xfrm>
              <a:off x="8201608" y="1251257"/>
              <a:ext cx="480817" cy="45181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9DEFFC3-E9AA-4FE4-0DAA-4B5AF448ABA6}"/>
                </a:ext>
              </a:extLst>
            </p:cNvPr>
            <p:cNvSpPr/>
            <p:nvPr/>
          </p:nvSpPr>
          <p:spPr>
            <a:xfrm rot="2799012">
              <a:off x="7817634" y="5077544"/>
              <a:ext cx="456915" cy="375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E906A1-0B14-D4BB-D6CD-39D275758E08}"/>
                </a:ext>
              </a:extLst>
            </p:cNvPr>
            <p:cNvSpPr/>
            <p:nvPr/>
          </p:nvSpPr>
          <p:spPr>
            <a:xfrm rot="2799012">
              <a:off x="9014003" y="5074686"/>
              <a:ext cx="456915" cy="375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CB150271-A7EF-6910-BFEA-E40A214D6E2C}"/>
                </a:ext>
              </a:extLst>
            </p:cNvPr>
            <p:cNvSpPr/>
            <p:nvPr/>
          </p:nvSpPr>
          <p:spPr>
            <a:xfrm rot="2799012">
              <a:off x="10223236" y="5077545"/>
              <a:ext cx="456915" cy="37546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02DD99B-CDDC-69DB-1184-6E5977EC3E2D}"/>
                </a:ext>
              </a:extLst>
            </p:cNvPr>
            <p:cNvSpPr txBox="1"/>
            <p:nvPr/>
          </p:nvSpPr>
          <p:spPr>
            <a:xfrm>
              <a:off x="7730186" y="3262960"/>
              <a:ext cx="8146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>
                  <a:solidFill>
                    <a:srgbClr val="FF2318"/>
                  </a:solidFill>
                  <a:effectLst/>
                  <a:latin typeface="Aptos Serif" panose="02020604070405020304" pitchFamily="18" charset="0"/>
                </a:rPr>
                <a:t>2.20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9931A1F6-E79C-E3FA-E1A8-C70DD2202206}"/>
                </a:ext>
              </a:extLst>
            </p:cNvPr>
            <p:cNvSpPr txBox="1"/>
            <p:nvPr/>
          </p:nvSpPr>
          <p:spPr>
            <a:xfrm>
              <a:off x="8522061" y="3485131"/>
              <a:ext cx="8146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>
                  <a:solidFill>
                    <a:srgbClr val="2F6FB1"/>
                  </a:solidFill>
                  <a:effectLst/>
                  <a:latin typeface="Aptos Serif" panose="02020604070405020304" pitchFamily="18" charset="0"/>
                </a:rPr>
                <a:t>2.23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AAAAE95F-A7BE-0187-70EC-5E309D7004C2}"/>
                </a:ext>
              </a:extLst>
            </p:cNvPr>
            <p:cNvSpPr txBox="1"/>
            <p:nvPr/>
          </p:nvSpPr>
          <p:spPr>
            <a:xfrm>
              <a:off x="10000656" y="3264592"/>
              <a:ext cx="8146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A5A5A5"/>
                  </a:solidFill>
                  <a:latin typeface="Aptos Serif" panose="02020604070405020304" pitchFamily="18" charset="0"/>
                </a:rPr>
                <a:t>1.97</a:t>
              </a:r>
              <a:endParaRPr lang="en-US" sz="2400" b="1" i="0" dirty="0">
                <a:solidFill>
                  <a:srgbClr val="A5A5A5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9DF847F-596F-BFBB-E70A-39F4CEBB5CFC}"/>
                </a:ext>
              </a:extLst>
            </p:cNvPr>
            <p:cNvSpPr txBox="1"/>
            <p:nvPr/>
          </p:nvSpPr>
          <p:spPr>
            <a:xfrm>
              <a:off x="7627327" y="5442335"/>
              <a:ext cx="8146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>
                  <a:solidFill>
                    <a:srgbClr val="C85349"/>
                  </a:solidFill>
                  <a:effectLst/>
                  <a:latin typeface="Aptos Serif" panose="02020604070405020304" pitchFamily="18" charset="0"/>
                </a:rPr>
                <a:t>0.81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9261C62-1D87-2954-2853-0756014E6503}"/>
                </a:ext>
              </a:extLst>
            </p:cNvPr>
            <p:cNvSpPr txBox="1"/>
            <p:nvPr/>
          </p:nvSpPr>
          <p:spPr>
            <a:xfrm>
              <a:off x="8888110" y="5442334"/>
              <a:ext cx="8146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>
                  <a:solidFill>
                    <a:srgbClr val="C85349"/>
                  </a:solidFill>
                  <a:effectLst/>
                  <a:latin typeface="Aptos Serif" panose="02020604070405020304" pitchFamily="18" charset="0"/>
                </a:rPr>
                <a:t>0.54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4464858-1C08-92BB-403C-E48D1F4A4207}"/>
                </a:ext>
              </a:extLst>
            </p:cNvPr>
            <p:cNvSpPr txBox="1"/>
            <p:nvPr/>
          </p:nvSpPr>
          <p:spPr>
            <a:xfrm>
              <a:off x="10068919" y="5442334"/>
              <a:ext cx="8146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>
                  <a:solidFill>
                    <a:srgbClr val="C85349"/>
                  </a:solidFill>
                  <a:effectLst/>
                  <a:latin typeface="Aptos Serif" panose="02020604070405020304" pitchFamily="18" charset="0"/>
                </a:rPr>
                <a:t>1.77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5A30ECD-43FA-67E4-7E6A-50BB27285C6C}"/>
                </a:ext>
              </a:extLst>
            </p:cNvPr>
            <p:cNvSpPr txBox="1"/>
            <p:nvPr/>
          </p:nvSpPr>
          <p:spPr>
            <a:xfrm>
              <a:off x="8036386" y="1259949"/>
              <a:ext cx="814689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b="1" i="0" dirty="0">
                  <a:solidFill>
                    <a:schemeClr val="accent6"/>
                  </a:solidFill>
                  <a:effectLst/>
                  <a:latin typeface="Aptos Serif" panose="02020604070405020304" pitchFamily="18" charset="0"/>
                </a:rPr>
                <a:t>1.0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0D847134-919D-65C6-84D9-8E39DA72EA64}"/>
              </a:ext>
            </a:extLst>
          </p:cNvPr>
          <p:cNvGrpSpPr/>
          <p:nvPr/>
        </p:nvGrpSpPr>
        <p:grpSpPr>
          <a:xfrm>
            <a:off x="1429455" y="3194437"/>
            <a:ext cx="4638675" cy="2914650"/>
            <a:chOff x="1431989" y="1944135"/>
            <a:chExt cx="4638675" cy="2914650"/>
          </a:xfrm>
        </p:grpSpPr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9EC9827A-7580-452F-CF1B-5172943D8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1989" y="1944135"/>
              <a:ext cx="4638675" cy="2914650"/>
            </a:xfrm>
            <a:prstGeom prst="rect">
              <a:avLst/>
            </a:prstGeom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DAEB7C5A-9943-2EC8-1746-F43D3981537B}"/>
                </a:ext>
              </a:extLst>
            </p:cNvPr>
            <p:cNvSpPr txBox="1"/>
            <p:nvPr/>
          </p:nvSpPr>
          <p:spPr>
            <a:xfrm>
              <a:off x="2178448" y="2360889"/>
              <a:ext cx="1094793" cy="861774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1600" b="1" i="0" dirty="0">
                <a:solidFill>
                  <a:srgbClr val="C85349"/>
                </a:solidFill>
                <a:effectLst/>
                <a:latin typeface="Aptos Serif" panose="02020604070405020304" pitchFamily="18" charset="0"/>
              </a:endParaRPr>
            </a:p>
            <a:p>
              <a:pPr algn="ctr"/>
              <a:endParaRPr lang="en-US" sz="1600" b="1" dirty="0">
                <a:solidFill>
                  <a:srgbClr val="C85349"/>
                </a:solidFill>
                <a:latin typeface="Aptos Serif" panose="02020604070405020304" pitchFamily="18" charset="0"/>
              </a:endParaRPr>
            </a:p>
            <a:p>
              <a:pPr algn="ctr"/>
              <a:endParaRPr lang="en-US" sz="1600" b="1" i="0" dirty="0">
                <a:solidFill>
                  <a:srgbClr val="C85349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E7462D7-4A8D-78F0-3343-5028F8980F8A}"/>
                </a:ext>
              </a:extLst>
            </p:cNvPr>
            <p:cNvSpPr txBox="1"/>
            <p:nvPr/>
          </p:nvSpPr>
          <p:spPr>
            <a:xfrm>
              <a:off x="2162589" y="3336648"/>
              <a:ext cx="1094793" cy="58477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1600" b="1" dirty="0">
                <a:solidFill>
                  <a:srgbClr val="C85349"/>
                </a:solidFill>
                <a:latin typeface="Aptos Serif" panose="02020604070405020304" pitchFamily="18" charset="0"/>
              </a:endParaRPr>
            </a:p>
            <a:p>
              <a:pPr algn="ctr"/>
              <a:endParaRPr lang="en-US" sz="1600" b="1" i="0" dirty="0">
                <a:solidFill>
                  <a:srgbClr val="C85349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D3D508A4-020E-082C-42BF-E619C4F0889F}"/>
                </a:ext>
              </a:extLst>
            </p:cNvPr>
            <p:cNvSpPr txBox="1"/>
            <p:nvPr/>
          </p:nvSpPr>
          <p:spPr>
            <a:xfrm>
              <a:off x="3460249" y="3328522"/>
              <a:ext cx="1094793" cy="584775"/>
            </a:xfrm>
            <a:prstGeom prst="rect">
              <a:avLst/>
            </a:prstGeom>
            <a:solidFill>
              <a:srgbClr val="F2F2F2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1600" b="1" dirty="0">
                <a:solidFill>
                  <a:srgbClr val="C85349"/>
                </a:solidFill>
                <a:latin typeface="Aptos Serif" panose="02020604070405020304" pitchFamily="18" charset="0"/>
              </a:endParaRPr>
            </a:p>
            <a:p>
              <a:pPr algn="ctr"/>
              <a:endParaRPr lang="en-US" sz="1600" b="1" i="0" dirty="0">
                <a:solidFill>
                  <a:srgbClr val="C85349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C4836B2-386B-AB55-0DB9-6DAB1A122249}"/>
                </a:ext>
              </a:extLst>
            </p:cNvPr>
            <p:cNvSpPr txBox="1"/>
            <p:nvPr/>
          </p:nvSpPr>
          <p:spPr>
            <a:xfrm>
              <a:off x="2050929" y="4009744"/>
              <a:ext cx="1268964" cy="58477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1600" b="1" dirty="0">
                <a:solidFill>
                  <a:srgbClr val="C85349"/>
                </a:solidFill>
                <a:latin typeface="Aptos Serif" panose="02020604070405020304" pitchFamily="18" charset="0"/>
              </a:endParaRPr>
            </a:p>
            <a:p>
              <a:pPr algn="ctr"/>
              <a:endParaRPr lang="en-US" sz="1600" b="1" i="0" dirty="0">
                <a:solidFill>
                  <a:srgbClr val="C85349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140B54-93B1-6A5B-B379-28E78E2D583C}"/>
                </a:ext>
              </a:extLst>
            </p:cNvPr>
            <p:cNvSpPr txBox="1"/>
            <p:nvPr/>
          </p:nvSpPr>
          <p:spPr>
            <a:xfrm>
              <a:off x="3435645" y="4003568"/>
              <a:ext cx="1094793" cy="58477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1600" b="1" dirty="0">
                <a:solidFill>
                  <a:srgbClr val="C85349"/>
                </a:solidFill>
                <a:latin typeface="Aptos Serif" panose="02020604070405020304" pitchFamily="18" charset="0"/>
              </a:endParaRPr>
            </a:p>
            <a:p>
              <a:pPr algn="ctr"/>
              <a:endParaRPr lang="en-US" sz="1600" b="1" i="0" dirty="0">
                <a:solidFill>
                  <a:srgbClr val="C85349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2EC2A73-CB9D-708D-99CD-B928EA43E287}"/>
                </a:ext>
              </a:extLst>
            </p:cNvPr>
            <p:cNvSpPr txBox="1"/>
            <p:nvPr/>
          </p:nvSpPr>
          <p:spPr>
            <a:xfrm>
              <a:off x="4666069" y="4003568"/>
              <a:ext cx="1094793" cy="584775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>
              <a:spAutoFit/>
            </a:bodyPr>
            <a:lstStyle/>
            <a:p>
              <a:pPr algn="ctr"/>
              <a:endParaRPr lang="en-US" sz="1600" b="1" dirty="0">
                <a:solidFill>
                  <a:srgbClr val="C85349"/>
                </a:solidFill>
                <a:latin typeface="Aptos Serif" panose="02020604070405020304" pitchFamily="18" charset="0"/>
              </a:endParaRPr>
            </a:p>
            <a:p>
              <a:pPr algn="ctr"/>
              <a:endParaRPr lang="en-US" sz="1600" b="1" i="0" dirty="0">
                <a:solidFill>
                  <a:srgbClr val="C85349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D2EA897-FE42-A606-1193-C979D56075FF}"/>
                </a:ext>
              </a:extLst>
            </p:cNvPr>
            <p:cNvSpPr txBox="1"/>
            <p:nvPr/>
          </p:nvSpPr>
          <p:spPr>
            <a:xfrm>
              <a:off x="2050929" y="2380851"/>
              <a:ext cx="128762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rgbClr val="FF2318"/>
                  </a:solidFill>
                  <a:effectLst/>
                  <a:latin typeface="Aptos Serif" panose="02020604070405020304" pitchFamily="18" charset="0"/>
                </a:rPr>
                <a:t>2.20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* </a:t>
              </a:r>
              <a:r>
                <a:rPr lang="en-US" sz="1600" b="1" i="0" dirty="0">
                  <a:solidFill>
                    <a:schemeClr val="accent6"/>
                  </a:solidFill>
                  <a:effectLst/>
                  <a:latin typeface="Aptos Serif" panose="02020604070405020304" pitchFamily="18" charset="0"/>
                </a:rPr>
                <a:t>1.0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 * </a:t>
              </a:r>
              <a:r>
                <a:rPr lang="en-US" sz="1600" b="1" i="0" dirty="0">
                  <a:solidFill>
                    <a:srgbClr val="FF2318"/>
                  </a:solidFill>
                  <a:effectLst/>
                  <a:latin typeface="Aptos Serif" panose="02020604070405020304" pitchFamily="18" charset="0"/>
                </a:rPr>
                <a:t>2.20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+ </a:t>
              </a:r>
              <a:r>
                <a:rPr lang="en-US" sz="1600" b="1" i="0" dirty="0">
                  <a:solidFill>
                    <a:srgbClr val="C85349"/>
                  </a:solidFill>
                  <a:effectLst/>
                  <a:latin typeface="Aptos Serif" panose="02020604070405020304" pitchFamily="18" charset="0"/>
                </a:rPr>
                <a:t>0.81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= 5.66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2967EB1-394B-B5E8-16E1-23D9DE24BCD4}"/>
                </a:ext>
              </a:extLst>
            </p:cNvPr>
            <p:cNvSpPr txBox="1"/>
            <p:nvPr/>
          </p:nvSpPr>
          <p:spPr>
            <a:xfrm>
              <a:off x="2040710" y="4033541"/>
              <a:ext cx="12876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rgbClr val="FF2318"/>
                  </a:solidFill>
                  <a:effectLst/>
                  <a:latin typeface="Aptos Serif" panose="02020604070405020304" pitchFamily="18" charset="0"/>
                </a:rPr>
                <a:t>2.20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* </a:t>
              </a:r>
              <a:r>
                <a:rPr lang="en-US" sz="1600" b="1" i="0" dirty="0">
                  <a:solidFill>
                    <a:schemeClr val="accent6"/>
                  </a:solidFill>
                  <a:effectLst/>
                  <a:latin typeface="Aptos Serif" panose="02020604070405020304" pitchFamily="18" charset="0"/>
                </a:rPr>
                <a:t>1.0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 * </a:t>
              </a:r>
              <a:r>
                <a:rPr lang="en-US" sz="1600" b="1" i="0" dirty="0">
                  <a:solidFill>
                    <a:srgbClr val="B7B7B7"/>
                  </a:solidFill>
                  <a:effectLst/>
                  <a:latin typeface="Aptos Serif" panose="02020604070405020304" pitchFamily="18" charset="0"/>
                </a:rPr>
                <a:t>1.97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= 4.33</a:t>
              </a:r>
              <a:endParaRPr lang="en-US" sz="1600" b="1" i="0" dirty="0">
                <a:solidFill>
                  <a:srgbClr val="B7B7B7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FA883DC-4754-A90F-2260-D29E4A9D928C}"/>
                </a:ext>
              </a:extLst>
            </p:cNvPr>
            <p:cNvSpPr txBox="1"/>
            <p:nvPr/>
          </p:nvSpPr>
          <p:spPr>
            <a:xfrm>
              <a:off x="3370326" y="4015613"/>
              <a:ext cx="1230426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rgbClr val="2F6FB1"/>
                  </a:solidFill>
                  <a:effectLst/>
                  <a:latin typeface="Aptos Serif" panose="02020604070405020304" pitchFamily="18" charset="0"/>
                </a:rPr>
                <a:t>2.23</a:t>
              </a:r>
              <a:r>
                <a:rPr lang="en-US" sz="1600" b="1" i="0" dirty="0">
                  <a:solidFill>
                    <a:srgbClr val="FF2318"/>
                  </a:solidFill>
                  <a:effectLst/>
                  <a:latin typeface="Aptos Serif" panose="02020604070405020304" pitchFamily="18" charset="0"/>
                </a:rPr>
                <a:t>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* </a:t>
              </a:r>
              <a:r>
                <a:rPr lang="en-US" sz="1600" b="1" i="0" dirty="0">
                  <a:solidFill>
                    <a:schemeClr val="accent6"/>
                  </a:solidFill>
                  <a:effectLst/>
                  <a:latin typeface="Aptos Serif" panose="02020604070405020304" pitchFamily="18" charset="0"/>
                </a:rPr>
                <a:t>1.0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 * </a:t>
              </a:r>
              <a:r>
                <a:rPr lang="en-US" sz="1600" b="1" i="0" dirty="0">
                  <a:solidFill>
                    <a:srgbClr val="B7B7B7"/>
                  </a:solidFill>
                  <a:effectLst/>
                  <a:latin typeface="Aptos Serif" panose="02020604070405020304" pitchFamily="18" charset="0"/>
                </a:rPr>
                <a:t>1.97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= 4.38</a:t>
              </a:r>
              <a:endParaRPr lang="en-US" sz="1600" b="1" i="0" dirty="0">
                <a:solidFill>
                  <a:srgbClr val="2F6FB1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DD40C89-2DA5-F813-09FB-C876BDBCA8B5}"/>
                </a:ext>
              </a:extLst>
            </p:cNvPr>
            <p:cNvSpPr txBox="1"/>
            <p:nvPr/>
          </p:nvSpPr>
          <p:spPr>
            <a:xfrm>
              <a:off x="4605691" y="3891596"/>
              <a:ext cx="124145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rgbClr val="B7B7B7"/>
                  </a:solidFill>
                  <a:effectLst/>
                  <a:latin typeface="Aptos Serif" panose="02020604070405020304" pitchFamily="18" charset="0"/>
                </a:rPr>
                <a:t>1.97</a:t>
              </a:r>
              <a:r>
                <a:rPr lang="en-US" sz="1600" b="1" i="0" dirty="0">
                  <a:solidFill>
                    <a:srgbClr val="FF2318"/>
                  </a:solidFill>
                  <a:effectLst/>
                  <a:latin typeface="Aptos Serif" panose="02020604070405020304" pitchFamily="18" charset="0"/>
                </a:rPr>
                <a:t>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* </a:t>
              </a:r>
              <a:r>
                <a:rPr lang="en-US" sz="1600" b="1" i="0" dirty="0">
                  <a:solidFill>
                    <a:schemeClr val="accent6"/>
                  </a:solidFill>
                  <a:effectLst/>
                  <a:latin typeface="Aptos Serif" panose="02020604070405020304" pitchFamily="18" charset="0"/>
                </a:rPr>
                <a:t>1.0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 * </a:t>
              </a:r>
              <a:r>
                <a:rPr lang="en-US" sz="1600" b="1" i="0" dirty="0">
                  <a:solidFill>
                    <a:srgbClr val="B7B7B7"/>
                  </a:solidFill>
                  <a:effectLst/>
                  <a:latin typeface="Aptos Serif" panose="02020604070405020304" pitchFamily="18" charset="0"/>
                </a:rPr>
                <a:t>1.97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+ </a:t>
              </a:r>
              <a:r>
                <a:rPr lang="en-US" sz="1600" b="1" i="0" dirty="0">
                  <a:solidFill>
                    <a:srgbClr val="C85349"/>
                  </a:solidFill>
                  <a:effectLst/>
                  <a:latin typeface="Aptos Serif" panose="02020604070405020304" pitchFamily="18" charset="0"/>
                </a:rPr>
                <a:t>1.77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= 5.63</a:t>
              </a:r>
              <a:endParaRPr lang="en-US" sz="1600" b="1" i="0" dirty="0">
                <a:solidFill>
                  <a:srgbClr val="2F6FB1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F192B73-5548-A9F8-B139-5EC4D9DA5937}"/>
                </a:ext>
              </a:extLst>
            </p:cNvPr>
            <p:cNvSpPr txBox="1"/>
            <p:nvPr/>
          </p:nvSpPr>
          <p:spPr>
            <a:xfrm>
              <a:off x="2033771" y="3336647"/>
              <a:ext cx="1287625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rgbClr val="FF2318"/>
                  </a:solidFill>
                  <a:effectLst/>
                  <a:latin typeface="Aptos Serif" panose="02020604070405020304" pitchFamily="18" charset="0"/>
                </a:rPr>
                <a:t>2.20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* </a:t>
              </a:r>
              <a:r>
                <a:rPr lang="en-US" sz="1600" b="1" i="0" dirty="0">
                  <a:solidFill>
                    <a:schemeClr val="accent6"/>
                  </a:solidFill>
                  <a:effectLst/>
                  <a:latin typeface="Aptos Serif" panose="02020604070405020304" pitchFamily="18" charset="0"/>
                </a:rPr>
                <a:t>1.0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 * </a:t>
              </a:r>
              <a:r>
                <a:rPr lang="en-US" sz="1600" b="1" i="0" dirty="0">
                  <a:solidFill>
                    <a:srgbClr val="2F6FB1"/>
                  </a:solidFill>
                  <a:effectLst/>
                  <a:latin typeface="Aptos Serif" panose="02020604070405020304" pitchFamily="18" charset="0"/>
                </a:rPr>
                <a:t>2.23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= 4.90</a:t>
              </a:r>
              <a:endParaRPr lang="en-US" sz="1600" b="1" i="0" dirty="0">
                <a:solidFill>
                  <a:srgbClr val="B7B7B7"/>
                </a:solidFill>
                <a:effectLst/>
                <a:latin typeface="Aptos Serif" panose="02020604070405020304" pitchFamily="18" charset="0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CD3F0D07-8AB6-875F-C0AC-9FA95DEE010D}"/>
                </a:ext>
              </a:extLst>
            </p:cNvPr>
            <p:cNvSpPr txBox="1"/>
            <p:nvPr/>
          </p:nvSpPr>
          <p:spPr>
            <a:xfrm>
              <a:off x="3368899" y="3215343"/>
              <a:ext cx="1241455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600" b="1" i="0" dirty="0">
                  <a:solidFill>
                    <a:srgbClr val="2F6FB1"/>
                  </a:solidFill>
                  <a:effectLst/>
                  <a:latin typeface="Aptos Serif" panose="02020604070405020304" pitchFamily="18" charset="0"/>
                </a:rPr>
                <a:t>2.23</a:t>
              </a:r>
              <a:r>
                <a:rPr lang="en-US" sz="1600" b="1" i="0" dirty="0">
                  <a:solidFill>
                    <a:srgbClr val="FF2318"/>
                  </a:solidFill>
                  <a:effectLst/>
                  <a:latin typeface="Aptos Serif" panose="02020604070405020304" pitchFamily="18" charset="0"/>
                </a:rPr>
                <a:t>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* </a:t>
              </a:r>
              <a:r>
                <a:rPr lang="en-US" sz="1600" b="1" i="0" dirty="0">
                  <a:solidFill>
                    <a:schemeClr val="accent6"/>
                  </a:solidFill>
                  <a:effectLst/>
                  <a:latin typeface="Aptos Serif" panose="02020604070405020304" pitchFamily="18" charset="0"/>
                </a:rPr>
                <a:t>1.0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 * </a:t>
              </a:r>
              <a:r>
                <a:rPr lang="en-US" sz="1600" b="1" i="0" dirty="0">
                  <a:solidFill>
                    <a:srgbClr val="2F6FB1"/>
                  </a:solidFill>
                  <a:effectLst/>
                  <a:latin typeface="Aptos Serif" panose="02020604070405020304" pitchFamily="18" charset="0"/>
                </a:rPr>
                <a:t>2.23</a:t>
              </a:r>
              <a:r>
                <a:rPr lang="en-US" sz="1600" b="1" i="0" dirty="0">
                  <a:solidFill>
                    <a:srgbClr val="B7B7B7"/>
                  </a:solidFill>
                  <a:effectLst/>
                  <a:latin typeface="Aptos Serif" panose="02020604070405020304" pitchFamily="18" charset="0"/>
                </a:rPr>
                <a:t>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+ </a:t>
              </a:r>
              <a:r>
                <a:rPr lang="en-US" sz="1600" b="1" i="0" dirty="0">
                  <a:solidFill>
                    <a:srgbClr val="C85349"/>
                  </a:solidFill>
                  <a:effectLst/>
                  <a:latin typeface="Aptos Serif" panose="02020604070405020304" pitchFamily="18" charset="0"/>
                </a:rPr>
                <a:t>0.54 </a:t>
              </a:r>
              <a:r>
                <a:rPr lang="en-US" sz="1600" b="1" i="0" dirty="0">
                  <a:effectLst/>
                  <a:latin typeface="Aptos Serif" panose="02020604070405020304" pitchFamily="18" charset="0"/>
                </a:rPr>
                <a:t>= 5.50</a:t>
              </a:r>
              <a:endParaRPr lang="en-US" sz="1600" b="1" i="0" dirty="0">
                <a:solidFill>
                  <a:srgbClr val="2F6FB1"/>
                </a:solidFill>
                <a:effectLst/>
                <a:latin typeface="Aptos Serif" panose="02020604070405020304" pitchFamily="18" charset="0"/>
              </a:endParaRPr>
            </a:p>
          </p:txBody>
        </p:sp>
      </p:grpSp>
      <p:pic>
        <p:nvPicPr>
          <p:cNvPr id="46" name="Picture 45">
            <a:extLst>
              <a:ext uri="{FF2B5EF4-FFF2-40B4-BE49-F238E27FC236}">
                <a16:creationId xmlns:a16="http://schemas.microsoft.com/office/drawing/2014/main" id="{06A7B5BD-2A44-689B-4A1F-E6B89F6378A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6288" t="10132"/>
          <a:stretch/>
        </p:blipFill>
        <p:spPr>
          <a:xfrm>
            <a:off x="1444431" y="1388321"/>
            <a:ext cx="4623699" cy="139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2544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rectangles&#10;&#10;Description automatically generated">
            <a:extLst>
              <a:ext uri="{FF2B5EF4-FFF2-40B4-BE49-F238E27FC236}">
                <a16:creationId xmlns:a16="http://schemas.microsoft.com/office/drawing/2014/main" id="{951AE3C8-358C-66B7-F7CC-7FEA5CA43C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5348" y="1322586"/>
            <a:ext cx="5040270" cy="46170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014148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12E8D1DA-BAE7-3BB6-6229-E4794E87616B}"/>
              </a:ext>
            </a:extLst>
          </p:cNvPr>
          <p:cNvGrpSpPr/>
          <p:nvPr/>
        </p:nvGrpSpPr>
        <p:grpSpPr>
          <a:xfrm>
            <a:off x="1738528" y="771388"/>
            <a:ext cx="3975304" cy="5315223"/>
            <a:chOff x="4108348" y="771388"/>
            <a:chExt cx="3975304" cy="5315223"/>
          </a:xfrm>
        </p:grpSpPr>
        <p:pic>
          <p:nvPicPr>
            <p:cNvPr id="3" name="Picture 2" descr="A white background with black text&#10;&#10;Description automatically generated">
              <a:extLst>
                <a:ext uri="{FF2B5EF4-FFF2-40B4-BE49-F238E27FC236}">
                  <a16:creationId xmlns:a16="http://schemas.microsoft.com/office/drawing/2014/main" id="{91C25627-4997-3D47-C19D-44401E01FE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108348" y="771388"/>
              <a:ext cx="3975304" cy="5315223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C168A39-380F-5128-8242-081A81AB2BEC}"/>
                </a:ext>
              </a:extLst>
            </p:cNvPr>
            <p:cNvSpPr txBox="1"/>
            <p:nvPr/>
          </p:nvSpPr>
          <p:spPr>
            <a:xfrm>
              <a:off x="4385386" y="2032258"/>
              <a:ext cx="401217" cy="15388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sz="400" dirty="0"/>
            </a:p>
          </p:txBody>
        </p:sp>
      </p:grpSp>
      <p:pic>
        <p:nvPicPr>
          <p:cNvPr id="6" name="Picture 5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F3EAE7A-4763-E905-1789-AF770B656B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0" t="15609" r="75878" b="81811"/>
          <a:stretch/>
        </p:blipFill>
        <p:spPr>
          <a:xfrm>
            <a:off x="2339340" y="2170905"/>
            <a:ext cx="281940" cy="13716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0C2E1F-F0BB-0F93-1532-A5473B0EAC11}"/>
              </a:ext>
            </a:extLst>
          </p:cNvPr>
          <p:cNvSpPr txBox="1"/>
          <p:nvPr/>
        </p:nvSpPr>
        <p:spPr>
          <a:xfrm>
            <a:off x="2582872" y="2178525"/>
            <a:ext cx="128756" cy="15240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sz="400" dirty="0"/>
          </a:p>
        </p:txBody>
      </p:sp>
      <p:pic>
        <p:nvPicPr>
          <p:cNvPr id="9" name="Picture 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38E18CF8-8139-E8C6-D8AC-E11157334D4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556" t="16055" r="63611" b="81222"/>
          <a:stretch/>
        </p:blipFill>
        <p:spPr>
          <a:xfrm>
            <a:off x="2955160" y="2186146"/>
            <a:ext cx="152400" cy="144780"/>
          </a:xfrm>
          <a:prstGeom prst="rect">
            <a:avLst/>
          </a:prstGeom>
        </p:spPr>
      </p:pic>
      <p:pic>
        <p:nvPicPr>
          <p:cNvPr id="10" name="Picture 9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AF7BBDDB-A71C-D8F2-A22D-900812E0202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780" t="16055" r="50386" b="81222"/>
          <a:stretch/>
        </p:blipFill>
        <p:spPr>
          <a:xfrm>
            <a:off x="3403572" y="2186146"/>
            <a:ext cx="152400" cy="144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826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circles with letters&#10;&#10;Description automatically generated">
            <a:extLst>
              <a:ext uri="{FF2B5EF4-FFF2-40B4-BE49-F238E27FC236}">
                <a16:creationId xmlns:a16="http://schemas.microsoft.com/office/drawing/2014/main" id="{9FFCBD31-1C50-F8E0-101B-364008883C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7135" y="428238"/>
            <a:ext cx="4617729" cy="60015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36625873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circles and text&#10;&#10;Description automatically generated">
            <a:extLst>
              <a:ext uri="{FF2B5EF4-FFF2-40B4-BE49-F238E27FC236}">
                <a16:creationId xmlns:a16="http://schemas.microsoft.com/office/drawing/2014/main" id="{F482AC17-3069-017A-25FF-4C6151E05B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065" y="175253"/>
            <a:ext cx="6467869" cy="650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383563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ack background with white circles and text&#10;&#10;Description automatically generated">
            <a:extLst>
              <a:ext uri="{FF2B5EF4-FFF2-40B4-BE49-F238E27FC236}">
                <a16:creationId xmlns:a16="http://schemas.microsoft.com/office/drawing/2014/main" id="{4AF6554C-2E8A-FFF1-47D5-A6A716A22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1689" y="175253"/>
            <a:ext cx="6388621" cy="650749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624734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416CFE59-FE99-88F1-2725-027DEC6B598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985"/>
          <a:stretch/>
        </p:blipFill>
        <p:spPr>
          <a:xfrm>
            <a:off x="2904679" y="2171524"/>
            <a:ext cx="3000821" cy="2514951"/>
          </a:xfrm>
          <a:prstGeom prst="rect">
            <a:avLst/>
          </a:prstGeom>
        </p:spPr>
      </p:pic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607D7EE6-21D2-2338-72A6-34DF05D51A4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741"/>
          <a:stretch/>
        </p:blipFill>
        <p:spPr>
          <a:xfrm>
            <a:off x="5867400" y="2171524"/>
            <a:ext cx="97390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3317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7C463DAE-DA3E-B67C-0576-F8225975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00" y="1254247"/>
            <a:ext cx="3441199" cy="4349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CAD8E-2F5C-3C20-D379-9B62C2E924EE}"/>
              </a:ext>
            </a:extLst>
          </p:cNvPr>
          <p:cNvSpPr txBox="1"/>
          <p:nvPr/>
        </p:nvSpPr>
        <p:spPr>
          <a:xfrm>
            <a:off x="5442857" y="1952045"/>
            <a:ext cx="1343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SUP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1B00-5D37-A465-95A5-52DD61D3A47D}"/>
              </a:ext>
            </a:extLst>
          </p:cNvPr>
          <p:cNvSpPr txBox="1"/>
          <p:nvPr/>
        </p:nvSpPr>
        <p:spPr>
          <a:xfrm>
            <a:off x="4459376" y="4573947"/>
            <a:ext cx="859074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SUP1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E89E5-1AC7-B540-4DBD-8EC4CFB9FA21}"/>
              </a:ext>
            </a:extLst>
          </p:cNvPr>
          <p:cNvSpPr txBox="1"/>
          <p:nvPr/>
        </p:nvSpPr>
        <p:spPr>
          <a:xfrm>
            <a:off x="5671126" y="4589337"/>
            <a:ext cx="859074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SUP2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CEA5-34D3-5811-4040-527310005AC9}"/>
              </a:ext>
            </a:extLst>
          </p:cNvPr>
          <p:cNvSpPr txBox="1"/>
          <p:nvPr/>
        </p:nvSpPr>
        <p:spPr>
          <a:xfrm>
            <a:off x="6873545" y="4598667"/>
            <a:ext cx="859074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SUP3</a:t>
            </a:r>
            <a:endParaRPr lang="en-US" sz="20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24F0E-8BF1-5194-9D14-E98F9BF4265D}"/>
              </a:ext>
            </a:extLst>
          </p:cNvPr>
          <p:cNvSpPr/>
          <p:nvPr/>
        </p:nvSpPr>
        <p:spPr>
          <a:xfrm>
            <a:off x="5019869" y="1324947"/>
            <a:ext cx="503853" cy="49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1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200927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8A9E8D-9200-C3C1-370B-5AC8693488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425" y="1095375"/>
            <a:ext cx="3867150" cy="466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41017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white circle with black text&#10;&#10;Description automatically generated">
            <a:extLst>
              <a:ext uri="{FF2B5EF4-FFF2-40B4-BE49-F238E27FC236}">
                <a16:creationId xmlns:a16="http://schemas.microsoft.com/office/drawing/2014/main" id="{7C463DAE-DA3E-B67C-0576-F822597532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5400" y="1254247"/>
            <a:ext cx="3441199" cy="4349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5CAD8E-2F5C-3C20-D379-9B62C2E924EE}"/>
              </a:ext>
            </a:extLst>
          </p:cNvPr>
          <p:cNvSpPr txBox="1"/>
          <p:nvPr/>
        </p:nvSpPr>
        <p:spPr>
          <a:xfrm>
            <a:off x="5442857" y="1952045"/>
            <a:ext cx="13436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SUP</a:t>
            </a:r>
            <a:endParaRPr 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A81B00-5D37-A465-95A5-52DD61D3A47D}"/>
              </a:ext>
            </a:extLst>
          </p:cNvPr>
          <p:cNvSpPr txBox="1"/>
          <p:nvPr/>
        </p:nvSpPr>
        <p:spPr>
          <a:xfrm>
            <a:off x="4459376" y="4573947"/>
            <a:ext cx="859074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SUP1</a:t>
            </a:r>
            <a:endParaRPr lang="en-US" sz="20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DE89E5-1AC7-B540-4DBD-8EC4CFB9FA21}"/>
              </a:ext>
            </a:extLst>
          </p:cNvPr>
          <p:cNvSpPr txBox="1"/>
          <p:nvPr/>
        </p:nvSpPr>
        <p:spPr>
          <a:xfrm>
            <a:off x="5671126" y="4589337"/>
            <a:ext cx="859074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SUP2</a:t>
            </a:r>
            <a:endParaRPr lang="en-US" sz="20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CBCEA5-34D3-5811-4040-527310005AC9}"/>
              </a:ext>
            </a:extLst>
          </p:cNvPr>
          <p:cNvSpPr txBox="1"/>
          <p:nvPr/>
        </p:nvSpPr>
        <p:spPr>
          <a:xfrm>
            <a:off x="6873545" y="4598667"/>
            <a:ext cx="859074" cy="40011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SUP3</a:t>
            </a:r>
            <a:endParaRPr lang="en-US" sz="2000" b="1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EE24F0E-8BF1-5194-9D14-E98F9BF4265D}"/>
              </a:ext>
            </a:extLst>
          </p:cNvPr>
          <p:cNvSpPr/>
          <p:nvPr/>
        </p:nvSpPr>
        <p:spPr>
          <a:xfrm>
            <a:off x="5019869" y="1324947"/>
            <a:ext cx="503853" cy="49452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1</a:t>
            </a:r>
            <a:endParaRPr lang="en-US" sz="2400" b="1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B02D87-8F78-0682-112D-DB116CCDB75D}"/>
              </a:ext>
            </a:extLst>
          </p:cNvPr>
          <p:cNvGrpSpPr/>
          <p:nvPr/>
        </p:nvGrpSpPr>
        <p:grpSpPr>
          <a:xfrm>
            <a:off x="4674724" y="5121439"/>
            <a:ext cx="473630" cy="432949"/>
            <a:chOff x="4674724" y="5121439"/>
            <a:chExt cx="473630" cy="432949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CFF11600-B325-FFE9-2BB3-D8AC6961E44B}"/>
                </a:ext>
              </a:extLst>
            </p:cNvPr>
            <p:cNvSpPr/>
            <p:nvPr/>
          </p:nvSpPr>
          <p:spPr>
            <a:xfrm>
              <a:off x="4674724" y="5126204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00D63D5-748E-D6E4-CA56-85A0346B2D32}"/>
                </a:ext>
              </a:extLst>
            </p:cNvPr>
            <p:cNvSpPr/>
            <p:nvPr/>
          </p:nvSpPr>
          <p:spPr>
            <a:xfrm>
              <a:off x="4781882" y="5121439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FE53EF7-8DFE-F34F-CF59-2B8806F29117}"/>
              </a:ext>
            </a:extLst>
          </p:cNvPr>
          <p:cNvGrpSpPr/>
          <p:nvPr/>
        </p:nvGrpSpPr>
        <p:grpSpPr>
          <a:xfrm>
            <a:off x="5877846" y="5121942"/>
            <a:ext cx="473630" cy="432949"/>
            <a:chOff x="4674724" y="5121439"/>
            <a:chExt cx="473630" cy="43294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4B5265A-9657-AAD3-D96F-1AB8DC26728B}"/>
                </a:ext>
              </a:extLst>
            </p:cNvPr>
            <p:cNvSpPr/>
            <p:nvPr/>
          </p:nvSpPr>
          <p:spPr>
            <a:xfrm>
              <a:off x="4674724" y="5126204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34EAFCF-705F-923D-8525-3F6BABCEB755}"/>
                </a:ext>
              </a:extLst>
            </p:cNvPr>
            <p:cNvSpPr/>
            <p:nvPr/>
          </p:nvSpPr>
          <p:spPr>
            <a:xfrm>
              <a:off x="4781882" y="5121439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B826A55-6445-4438-8E56-1727311036C9}"/>
              </a:ext>
            </a:extLst>
          </p:cNvPr>
          <p:cNvGrpSpPr/>
          <p:nvPr/>
        </p:nvGrpSpPr>
        <p:grpSpPr>
          <a:xfrm>
            <a:off x="7095257" y="5126204"/>
            <a:ext cx="464104" cy="432945"/>
            <a:chOff x="4684250" y="5116678"/>
            <a:chExt cx="464104" cy="4329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B8C77BC-BD9B-C49F-84EF-866F5E408F64}"/>
                </a:ext>
              </a:extLst>
            </p:cNvPr>
            <p:cNvSpPr/>
            <p:nvPr/>
          </p:nvSpPr>
          <p:spPr>
            <a:xfrm>
              <a:off x="4684250" y="5116678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950F7AE6-22E4-A872-B07B-832C3C8EAD22}"/>
                </a:ext>
              </a:extLst>
            </p:cNvPr>
            <p:cNvSpPr/>
            <p:nvPr/>
          </p:nvSpPr>
          <p:spPr>
            <a:xfrm>
              <a:off x="4781882" y="5121439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0857CEA-A459-CB45-AFAC-E1AEF5B7AB5F}"/>
              </a:ext>
            </a:extLst>
          </p:cNvPr>
          <p:cNvGrpSpPr/>
          <p:nvPr/>
        </p:nvGrpSpPr>
        <p:grpSpPr>
          <a:xfrm>
            <a:off x="4728303" y="3094552"/>
            <a:ext cx="714554" cy="553523"/>
            <a:chOff x="4674724" y="5121439"/>
            <a:chExt cx="473630" cy="432949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975C632-3311-34C2-9C88-ABB01FAF2105}"/>
                </a:ext>
              </a:extLst>
            </p:cNvPr>
            <p:cNvSpPr/>
            <p:nvPr/>
          </p:nvSpPr>
          <p:spPr>
            <a:xfrm>
              <a:off x="4674724" y="5126204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CD3AD5CE-B2AB-B1C8-C0B6-38A30ABC2E45}"/>
                </a:ext>
              </a:extLst>
            </p:cNvPr>
            <p:cNvSpPr/>
            <p:nvPr/>
          </p:nvSpPr>
          <p:spPr>
            <a:xfrm>
              <a:off x="4781882" y="5121439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067782C-0161-62BF-6FF2-A9416EAA77D3}"/>
              </a:ext>
            </a:extLst>
          </p:cNvPr>
          <p:cNvGrpSpPr/>
          <p:nvPr/>
        </p:nvGrpSpPr>
        <p:grpSpPr>
          <a:xfrm>
            <a:off x="5523722" y="3492024"/>
            <a:ext cx="572277" cy="707886"/>
            <a:chOff x="4674724" y="5121439"/>
            <a:chExt cx="473630" cy="432949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43678A8-9CCF-A635-15BC-AAE566647F79}"/>
                </a:ext>
              </a:extLst>
            </p:cNvPr>
            <p:cNvSpPr/>
            <p:nvPr/>
          </p:nvSpPr>
          <p:spPr>
            <a:xfrm>
              <a:off x="4674724" y="5126204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33FE1DF-F56E-1595-B988-8770F241849A}"/>
                </a:ext>
              </a:extLst>
            </p:cNvPr>
            <p:cNvSpPr/>
            <p:nvPr/>
          </p:nvSpPr>
          <p:spPr>
            <a:xfrm>
              <a:off x="4781882" y="5121439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E64621-8EED-0164-8DF0-5F9209357871}"/>
              </a:ext>
            </a:extLst>
          </p:cNvPr>
          <p:cNvGrpSpPr/>
          <p:nvPr/>
        </p:nvGrpSpPr>
        <p:grpSpPr>
          <a:xfrm>
            <a:off x="6835612" y="3088460"/>
            <a:ext cx="714554" cy="553523"/>
            <a:chOff x="4674724" y="5121439"/>
            <a:chExt cx="473630" cy="432949"/>
          </a:xfrm>
        </p:grpSpPr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D7313D8-97A8-B5D7-7E2D-DC9D37693344}"/>
                </a:ext>
              </a:extLst>
            </p:cNvPr>
            <p:cNvSpPr/>
            <p:nvPr/>
          </p:nvSpPr>
          <p:spPr>
            <a:xfrm>
              <a:off x="4674724" y="5126204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F1021D8-22AC-DA53-5F0A-586BB315E380}"/>
                </a:ext>
              </a:extLst>
            </p:cNvPr>
            <p:cNvSpPr/>
            <p:nvPr/>
          </p:nvSpPr>
          <p:spPr>
            <a:xfrm>
              <a:off x="4781882" y="5121439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572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A1018E-57D6-BF68-C5C5-2B1A095C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80" y="1153081"/>
            <a:ext cx="4065542" cy="4552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D1ACE-046B-D051-355E-28D3F233C1D0}"/>
              </a:ext>
            </a:extLst>
          </p:cNvPr>
          <p:cNvSpPr txBox="1"/>
          <p:nvPr/>
        </p:nvSpPr>
        <p:spPr>
          <a:xfrm>
            <a:off x="4467918" y="5154096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0.812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98040-3727-4E4D-258A-2F02AB963E20}"/>
              </a:ext>
            </a:extLst>
          </p:cNvPr>
          <p:cNvSpPr txBox="1"/>
          <p:nvPr/>
        </p:nvSpPr>
        <p:spPr>
          <a:xfrm>
            <a:off x="5682009" y="5154096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0.543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E6686-E393-03AB-E65E-666D0012DFDF}"/>
              </a:ext>
            </a:extLst>
          </p:cNvPr>
          <p:cNvSpPr txBox="1"/>
          <p:nvPr/>
        </p:nvSpPr>
        <p:spPr>
          <a:xfrm>
            <a:off x="6867525" y="5154095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1.768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52FC9-87D9-5594-899C-49C615931ADC}"/>
              </a:ext>
            </a:extLst>
          </p:cNvPr>
          <p:cNvSpPr txBox="1"/>
          <p:nvPr/>
        </p:nvSpPr>
        <p:spPr>
          <a:xfrm>
            <a:off x="4582218" y="3429000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2.202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BE6A7-10BF-3D4B-C112-35AE8731DE65}"/>
              </a:ext>
            </a:extLst>
          </p:cNvPr>
          <p:cNvSpPr txBox="1"/>
          <p:nvPr/>
        </p:nvSpPr>
        <p:spPr>
          <a:xfrm>
            <a:off x="5391150" y="3704690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2.226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9B131-A112-F116-65FA-D4E2EB8519A6}"/>
              </a:ext>
            </a:extLst>
          </p:cNvPr>
          <p:cNvSpPr txBox="1"/>
          <p:nvPr/>
        </p:nvSpPr>
        <p:spPr>
          <a:xfrm>
            <a:off x="6753227" y="3429000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1.966</a:t>
            </a:r>
            <a:endParaRPr lang="en-US" sz="1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41924-E347-60B4-F8D2-EE5EB8AD06A3}"/>
              </a:ext>
            </a:extLst>
          </p:cNvPr>
          <p:cNvGrpSpPr/>
          <p:nvPr/>
        </p:nvGrpSpPr>
        <p:grpSpPr>
          <a:xfrm>
            <a:off x="5059085" y="1396127"/>
            <a:ext cx="351115" cy="339865"/>
            <a:chOff x="4674724" y="5121439"/>
            <a:chExt cx="473630" cy="43294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96651-A549-C434-A9C4-54354CB4F341}"/>
                </a:ext>
              </a:extLst>
            </p:cNvPr>
            <p:cNvSpPr/>
            <p:nvPr/>
          </p:nvSpPr>
          <p:spPr>
            <a:xfrm>
              <a:off x="4674724" y="5126204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765EB3-6301-73F3-1C03-E94BAF159B03}"/>
                </a:ext>
              </a:extLst>
            </p:cNvPr>
            <p:cNvSpPr/>
            <p:nvPr/>
          </p:nvSpPr>
          <p:spPr>
            <a:xfrm>
              <a:off x="4781882" y="5121439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A6C525-2043-5373-E1E8-4E774AEF0D24}"/>
              </a:ext>
            </a:extLst>
          </p:cNvPr>
          <p:cNvSpPr txBox="1"/>
          <p:nvPr/>
        </p:nvSpPr>
        <p:spPr>
          <a:xfrm>
            <a:off x="4996209" y="1431956"/>
            <a:ext cx="57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1.0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137281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EBB46ED-2456-1665-FBC6-3B070F5A50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737" y="866775"/>
            <a:ext cx="4200525" cy="512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4156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A1018E-57D6-BF68-C5C5-2B1A095C1D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6480" y="1153081"/>
            <a:ext cx="4065542" cy="455239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8D1ACE-046B-D051-355E-28D3F233C1D0}"/>
              </a:ext>
            </a:extLst>
          </p:cNvPr>
          <p:cNvSpPr txBox="1"/>
          <p:nvPr/>
        </p:nvSpPr>
        <p:spPr>
          <a:xfrm>
            <a:off x="4467918" y="5154096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0.143</a:t>
            </a:r>
            <a:endParaRPr lang="en-US" sz="14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298040-3727-4E4D-258A-2F02AB963E20}"/>
              </a:ext>
            </a:extLst>
          </p:cNvPr>
          <p:cNvSpPr txBox="1"/>
          <p:nvPr/>
        </p:nvSpPr>
        <p:spPr>
          <a:xfrm>
            <a:off x="5682009" y="5154096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0.099</a:t>
            </a:r>
            <a:endParaRPr lang="en-US" sz="14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9E6686-E393-03AB-E65E-666D0012DFDF}"/>
              </a:ext>
            </a:extLst>
          </p:cNvPr>
          <p:cNvSpPr txBox="1"/>
          <p:nvPr/>
        </p:nvSpPr>
        <p:spPr>
          <a:xfrm>
            <a:off x="6867525" y="5154095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0.314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552FC9-87D9-5594-899C-49C615931ADC}"/>
              </a:ext>
            </a:extLst>
          </p:cNvPr>
          <p:cNvSpPr txBox="1"/>
          <p:nvPr/>
        </p:nvSpPr>
        <p:spPr>
          <a:xfrm>
            <a:off x="4582218" y="3429000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0.925</a:t>
            </a:r>
            <a:endParaRPr lang="en-US" sz="14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88BE6A7-10BF-3D4B-C112-35AE8731DE65}"/>
              </a:ext>
            </a:extLst>
          </p:cNvPr>
          <p:cNvSpPr txBox="1"/>
          <p:nvPr/>
        </p:nvSpPr>
        <p:spPr>
          <a:xfrm>
            <a:off x="5391150" y="3704690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0.949</a:t>
            </a:r>
            <a:endParaRPr lang="en-US" sz="1400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39B131-A112-F116-65FA-D4E2EB8519A6}"/>
              </a:ext>
            </a:extLst>
          </p:cNvPr>
          <p:cNvSpPr txBox="1"/>
          <p:nvPr/>
        </p:nvSpPr>
        <p:spPr>
          <a:xfrm>
            <a:off x="6753227" y="3429000"/>
            <a:ext cx="8279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0.828</a:t>
            </a:r>
            <a:endParaRPr lang="en-US" sz="1400" b="1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9141924-E347-60B4-F8D2-EE5EB8AD06A3}"/>
              </a:ext>
            </a:extLst>
          </p:cNvPr>
          <p:cNvGrpSpPr/>
          <p:nvPr/>
        </p:nvGrpSpPr>
        <p:grpSpPr>
          <a:xfrm>
            <a:off x="5059085" y="1396127"/>
            <a:ext cx="351115" cy="339865"/>
            <a:chOff x="4674724" y="5121439"/>
            <a:chExt cx="473630" cy="432949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1F96651-A549-C434-A9C4-54354CB4F341}"/>
                </a:ext>
              </a:extLst>
            </p:cNvPr>
            <p:cNvSpPr/>
            <p:nvPr/>
          </p:nvSpPr>
          <p:spPr>
            <a:xfrm>
              <a:off x="4674724" y="5126204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B765EB3-6301-73F3-1C03-E94BAF159B03}"/>
                </a:ext>
              </a:extLst>
            </p:cNvPr>
            <p:cNvSpPr/>
            <p:nvPr/>
          </p:nvSpPr>
          <p:spPr>
            <a:xfrm>
              <a:off x="4781882" y="5121439"/>
              <a:ext cx="366472" cy="428184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57A6C525-2043-5373-E1E8-4E774AEF0D24}"/>
              </a:ext>
            </a:extLst>
          </p:cNvPr>
          <p:cNvSpPr txBox="1"/>
          <p:nvPr/>
        </p:nvSpPr>
        <p:spPr>
          <a:xfrm>
            <a:off x="4996209" y="1431956"/>
            <a:ext cx="5708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i="0" dirty="0">
                <a:solidFill>
                  <a:srgbClr val="000000"/>
                </a:solidFill>
                <a:effectLst/>
                <a:latin typeface="Aptos Serif" panose="02020604070405020304" pitchFamily="18" charset="0"/>
              </a:rPr>
              <a:t>1.0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3465455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046da4d3-ba20-4986-879c-49e262eff745}" enabled="1" method="Standard" siteId="{9f693e63-5e9e-4ced-98a4-8ab28f9d0c2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4155</TotalTime>
  <Words>115</Words>
  <Application>Microsoft Office PowerPoint</Application>
  <PresentationFormat>Widescreen</PresentationFormat>
  <Paragraphs>56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Aptos Serif</vt:lpstr>
      <vt:lpstr>Arial</vt:lpstr>
      <vt:lpstr>Calibri</vt:lpstr>
      <vt:lpstr>Calibri Light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Howard, Waylon</dc:creator>
  <cp:lastModifiedBy>Howard, Waylon</cp:lastModifiedBy>
  <cp:revision>12</cp:revision>
  <dcterms:created xsi:type="dcterms:W3CDTF">2024-05-30T07:06:35Z</dcterms:created>
  <dcterms:modified xsi:type="dcterms:W3CDTF">2024-06-10T07:05:20Z</dcterms:modified>
</cp:coreProperties>
</file>