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74" r:id="rId25"/>
    <p:sldId id="28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74"/>
          </p14:sldIdLst>
        </p14:section>
        <p14:section name="Backup" id="{7966F60E-26C5-45FB-BE38-0A32202E025B}">
          <p14:sldIdLst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</a:t>
            </a:r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  <a:endParaRPr lang="en-US" sz="90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  <a:endParaRPr lang="en-US" sz="9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998</Words>
  <Application>Microsoft Office PowerPoint</Application>
  <PresentationFormat>On-screen Show (4:3)</PresentationFormat>
  <Paragraphs>328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Thanks! Q&amp;A</vt:lpstr>
      <vt:lpstr>Backup</vt:lpstr>
      <vt:lpstr>Unbounded FIFO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169</cp:revision>
  <dcterms:created xsi:type="dcterms:W3CDTF">2006-08-16T00:00:00Z</dcterms:created>
  <dcterms:modified xsi:type="dcterms:W3CDTF">2012-05-17T05:33:43Z</dcterms:modified>
</cp:coreProperties>
</file>