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66944"/>
        <c:axId val="66468480"/>
      </c:barChart>
      <c:catAx>
        <c:axId val="66466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468480"/>
        <c:crosses val="autoZero"/>
        <c:auto val="1"/>
        <c:lblAlgn val="ctr"/>
        <c:lblOffset val="100"/>
        <c:noMultiLvlLbl val="0"/>
      </c:catAx>
      <c:valAx>
        <c:axId val="66468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466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51168"/>
        <c:axId val="66565248"/>
      </c:barChart>
      <c:catAx>
        <c:axId val="6655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565248"/>
        <c:crosses val="autoZero"/>
        <c:auto val="1"/>
        <c:lblAlgn val="ctr"/>
        <c:lblOffset val="100"/>
        <c:noMultiLvlLbl val="0"/>
      </c:catAx>
      <c:valAx>
        <c:axId val="66565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551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2012/5/30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1054</Words>
  <Application>Microsoft Office PowerPoint</Application>
  <PresentationFormat>On-screen Show (4:3)</PresentationFormat>
  <Paragraphs>362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179</cp:revision>
  <dcterms:created xsi:type="dcterms:W3CDTF">2006-08-16T00:00:00Z</dcterms:created>
  <dcterms:modified xsi:type="dcterms:W3CDTF">2012-05-30T13:30:56Z</dcterms:modified>
</cp:coreProperties>
</file>