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7" r:id="rId22"/>
    <p:sldId id="278" r:id="rId23"/>
    <p:sldId id="274" r:id="rId24"/>
    <p:sldId id="286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n TX" id="{9734BDA1-1F8F-4FF2-9E9E-5743E66C36B8}">
          <p14:sldIdLst>
            <p14:sldId id="287"/>
          </p14:sldIdLst>
        </p14:section>
        <p14:section name="Roadmap" id="{892E4002-CEC3-4108-9836-F37F5C3BCB70}">
          <p14:sldIdLst>
            <p14:sldId id="278"/>
            <p14:sldId id="274"/>
          </p14:sldIdLst>
        </p14:section>
        <p14:section name="Backup" id="{7966F60E-26C5-45FB-BE38-0A32202E025B}">
          <p14:sldIdLst>
            <p14:sldId id="286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2012/5/15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400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7689087" y="1800717"/>
            <a:ext cx="457200" cy="490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3400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73400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914400" y="2656254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1917979" y="2659594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19400" y="26529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720100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572000" y="2659594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5715000" y="3896118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5715000" y="4522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6477000" y="4522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170441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170441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173400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170441" y="4116281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958850" y="4116281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2667000" y="3886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3399800" y="3893158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19400" y="3162266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1828800" y="4128981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2667000" y="450968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3399800" y="450968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4943100" y="390690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4943100" y="451116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4184150" y="390428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4184150" y="450968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10440" y="4720776"/>
            <a:ext cx="788409" cy="332619"/>
          </a:xfrm>
          <a:prstGeom prst="wedgeRectCallout">
            <a:avLst>
              <a:gd name="adj1" fmla="val 22977"/>
              <a:gd name="adj2" fmla="val -1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12/23/34</a:t>
            </a:r>
          </a:p>
        </p:txBody>
      </p:sp>
      <p:sp>
        <p:nvSpPr>
          <p:cNvPr id="68" name="Rectangular Callout 67"/>
          <p:cNvSpPr/>
          <p:nvPr/>
        </p:nvSpPr>
        <p:spPr>
          <a:xfrm>
            <a:off x="2457978" y="5105400"/>
            <a:ext cx="631421" cy="332619"/>
          </a:xfrm>
          <a:prstGeom prst="wedgeRectCallout">
            <a:avLst>
              <a:gd name="adj1" fmla="val 22977"/>
              <a:gd name="adj2" fmla="val -1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1/2/4/6</a:t>
            </a:r>
          </a:p>
        </p:txBody>
      </p:sp>
      <p:sp>
        <p:nvSpPr>
          <p:cNvPr id="69" name="Rectangular Callout 68"/>
          <p:cNvSpPr/>
          <p:nvPr/>
        </p:nvSpPr>
        <p:spPr>
          <a:xfrm>
            <a:off x="3193550" y="5105400"/>
            <a:ext cx="990600" cy="457200"/>
          </a:xfrm>
          <a:prstGeom prst="wedgeRectCallout">
            <a:avLst>
              <a:gd name="adj1" fmla="val -8433"/>
              <a:gd name="adj2" fmla="val -9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BPSK/QPSK/16QAM/64QAM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38775" y="2659594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445000" y="316226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6324600" y="3174803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941</Words>
  <Application>Microsoft Office PowerPoint</Application>
  <PresentationFormat>On-screen Show (4:3)</PresentationFormat>
  <Paragraphs>278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Roadmap</vt:lpstr>
      <vt:lpstr>Thanks! Q&amp;A</vt:lpstr>
      <vt:lpstr>Backup</vt:lpstr>
      <vt:lpstr>Unbounded FIFO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Fang Ji (MSR Student-Person Consulting)</cp:lastModifiedBy>
  <cp:revision>151</cp:revision>
  <dcterms:created xsi:type="dcterms:W3CDTF">2006-08-16T00:00:00Z</dcterms:created>
  <dcterms:modified xsi:type="dcterms:W3CDTF">2012-05-15T12:59:38Z</dcterms:modified>
</cp:coreProperties>
</file>