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63008"/>
        <c:axId val="117968896"/>
      </c:barChart>
      <c:catAx>
        <c:axId val="117963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968896"/>
        <c:crosses val="autoZero"/>
        <c:auto val="1"/>
        <c:lblAlgn val="ctr"/>
        <c:lblOffset val="100"/>
        <c:noMultiLvlLbl val="0"/>
      </c:catAx>
      <c:valAx>
        <c:axId val="117968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963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11328"/>
        <c:axId val="118212864"/>
      </c:barChart>
      <c:catAx>
        <c:axId val="118211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212864"/>
        <c:crosses val="autoZero"/>
        <c:auto val="1"/>
        <c:lblAlgn val="ctr"/>
        <c:lblOffset val="100"/>
        <c:noMultiLvlLbl val="0"/>
      </c:catAx>
      <c:valAx>
        <c:axId val="1182128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8211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20361" y="550348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-&gt;2</a:t>
            </a:r>
            <a:endParaRPr lang="en-US" dirty="0" smtClean="0"/>
          </a:p>
          <a:p>
            <a:r>
              <a:rPr lang="en-US" dirty="0" smtClean="0"/>
              <a:t>13</a:t>
            </a:r>
            <a:r>
              <a:rPr lang="en-US" dirty="0" smtClean="0"/>
              <a:t>-&gt;26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84478" y="5486400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26-&gt;1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6248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940" y="5641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93978" y="300213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  <a:endParaRPr lang="en-US" dirty="0" smtClean="0"/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58095" y="298505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52-&gt;2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817" y="31235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55557" y="3140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2309" y="379163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-&gt;3</a:t>
            </a:r>
            <a:endParaRPr lang="en-US" dirty="0" smtClean="0"/>
          </a:p>
          <a:p>
            <a:r>
              <a:rPr lang="en-US" dirty="0" smtClean="0"/>
              <a:t>26</a:t>
            </a:r>
            <a:r>
              <a:rPr lang="en-US" dirty="0" smtClean="0"/>
              <a:t>-&gt;39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6426" y="3774554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39</a:t>
            </a:r>
            <a:r>
              <a:rPr lang="en-US" dirty="0" smtClean="0"/>
              <a:t>-&gt;1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29148" y="39130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888" y="3930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2309" y="478322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  <a:endParaRPr lang="en-US" dirty="0" smtClean="0"/>
          </a:p>
          <a:p>
            <a:r>
              <a:rPr lang="en-US" dirty="0" smtClean="0"/>
              <a:t>117-&gt;156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56426" y="476614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</a:t>
            </a:r>
            <a:r>
              <a:rPr lang="en-US" dirty="0" smtClean="0"/>
              <a:t>1</a:t>
            </a:r>
          </a:p>
          <a:p>
            <a:r>
              <a:rPr lang="en-US" dirty="0" smtClean="0"/>
              <a:t>156-&gt;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29148" y="49046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53888" y="49217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1237</Words>
  <Application>Microsoft Office PowerPoint</Application>
  <PresentationFormat>On-screen Show (4:3)</PresentationFormat>
  <Paragraphs>459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Danial</cp:lastModifiedBy>
  <cp:revision>193</cp:revision>
  <dcterms:created xsi:type="dcterms:W3CDTF">2006-08-16T00:00:00Z</dcterms:created>
  <dcterms:modified xsi:type="dcterms:W3CDTF">2012-06-15T15:15:59Z</dcterms:modified>
</cp:coreProperties>
</file>