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  <p:sldId id="290" r:id="rId29"/>
    <p:sldId id="291" r:id="rId30"/>
    <p:sldId id="292" r:id="rId31"/>
    <p:sldId id="294" r:id="rId32"/>
    <p:sldId id="295" r:id="rId33"/>
    <p:sldId id="296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  <p14:sldId id="290"/>
            <p14:sldId id="291"/>
            <p14:sldId id="292"/>
            <p14:sldId id="294"/>
            <p14:sldId id="295"/>
            <p14:sldId id="296"/>
          </p14:sldIdLst>
        </p14:section>
        <p14:section name="Profiling" id="{0D4A04C9-9E42-4C14-ADD3-3F3AE7079D47}">
          <p14:sldIdLst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961728"/>
        <c:axId val="118558720"/>
      </c:barChart>
      <c:catAx>
        <c:axId val="10596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558720"/>
        <c:crosses val="autoZero"/>
        <c:auto val="1"/>
        <c:lblAlgn val="ctr"/>
        <c:lblOffset val="100"/>
        <c:noMultiLvlLbl val="0"/>
      </c:catAx>
      <c:valAx>
        <c:axId val="118558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961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596352"/>
        <c:axId val="118597888"/>
      </c:barChart>
      <c:catAx>
        <c:axId val="118596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597888"/>
        <c:crosses val="autoZero"/>
        <c:auto val="1"/>
        <c:lblAlgn val="ctr"/>
        <c:lblOffset val="100"/>
        <c:noMultiLvlLbl val="0"/>
      </c:catAx>
      <c:valAx>
        <c:axId val="1185978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8596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4" name="Rectangle 3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3"/>
              <a:endCxn id="15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16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  <a:endCxn id="5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4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6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33" name="Elbow Connector 32"/>
            <p:cNvCxnSpPr>
              <a:stCxn id="8" idx="3"/>
              <a:endCxn id="31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43" name="Straight Arrow Connector 42"/>
            <p:cNvCxnSpPr>
              <a:stCxn id="36" idx="3"/>
              <a:endCxn id="10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3"/>
              <a:endCxn id="13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2788"/>
              </p:ext>
            </p:extLst>
          </p:nvPr>
        </p:nvGraphicFramePr>
        <p:xfrm>
          <a:off x="561600" y="3048000"/>
          <a:ext cx="6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0"/>
                <a:gridCol w="1123800"/>
                <a:gridCol w="1609800"/>
                <a:gridCol w="16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(Re Imp.)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9(QPSK,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10(QPSK,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11(16QAM,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12(16QAM,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13(64QAM, 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14(64QAM,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Elbow Connector 53"/>
          <p:cNvCxnSpPr>
            <a:stCxn id="8" idx="3"/>
            <a:endCxn id="50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3"/>
            <a:endCxn id="36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37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5" name="Rectangle 4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5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3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4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6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5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27" name="Elbow Connector 26"/>
            <p:cNvCxnSpPr>
              <a:stCxn id="8" idx="3"/>
              <a:endCxn id="26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30" name="Straight Arrow Connector 29"/>
            <p:cNvCxnSpPr>
              <a:stCxn id="28" idx="3"/>
              <a:endCxn id="9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11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cxnSp>
        <p:nvCxnSpPr>
          <p:cNvPr id="33" name="Elbow Connector 32"/>
          <p:cNvCxnSpPr>
            <a:stCxn id="8" idx="3"/>
            <a:endCxn id="32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29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70578" y="2882205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6.5-&gt;1</a:t>
            </a:r>
          </a:p>
          <a:p>
            <a:r>
              <a:rPr lang="en-US" dirty="0" smtClean="0"/>
              <a:t>13</a:t>
            </a:r>
            <a:r>
              <a:rPr lang="en-US" dirty="0"/>
              <a:t>-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52</a:t>
            </a:r>
            <a:r>
              <a:rPr lang="en-US" dirty="0"/>
              <a:t>-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87546" y="2895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2</a:t>
            </a:r>
            <a:r>
              <a:rPr lang="en-US" dirty="0"/>
              <a:t>-&gt;</a:t>
            </a:r>
            <a:r>
              <a:rPr lang="en-US" dirty="0" smtClean="0"/>
              <a:t>4</a:t>
            </a:r>
          </a:p>
          <a:p>
            <a:r>
              <a:rPr lang="en-US" dirty="0" smtClean="0"/>
              <a:t>26</a:t>
            </a:r>
            <a:r>
              <a:rPr lang="en-US" dirty="0"/>
              <a:t>-&gt;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6648" y="3427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357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558" y="4114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46254" y="402246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0578" y="402246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26-&gt;2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800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940" y="4292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0361" y="466947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478" y="46523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52-&gt;4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940" y="496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20361" y="550348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84478" y="5486400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26-&gt;1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56248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81940" y="5641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93978" y="300213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58095" y="2985052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52-&gt;2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817" y="31235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55557" y="3140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92309" y="379163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-&gt;3</a:t>
            </a:r>
          </a:p>
          <a:p>
            <a:r>
              <a:rPr lang="en-US" dirty="0" smtClean="0"/>
              <a:t>26-&gt;39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6426" y="3774554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39-&gt;1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29148" y="39130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53888" y="3930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92309" y="478322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117-&gt;156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56426" y="476614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156-&gt;</a:t>
            </a:r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29148" y="49046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MCS14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53888" y="49217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1828800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99678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3426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188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50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890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10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6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26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18" y="1563268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2676885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1533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</a:t>
            </a:r>
            <a:r>
              <a:rPr lang="en-US" dirty="0" smtClean="0"/>
              <a:t>Shift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L-STF, L-LTF, L-SIG, HT-SIG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0" y="3548274"/>
            <a:ext cx="6829426" cy="33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9767"/>
            <a:ext cx="5314950" cy="186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36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Shift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HT-STF, HT-LTF, HT-DATA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98807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255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3" y="285750"/>
            <a:ext cx="870585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54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Viterbi34+Descramble+CRC32</a:t>
            </a:r>
          </a:p>
          <a:p>
            <a:pPr lvl="1"/>
            <a:r>
              <a:rPr lang="en-US" dirty="0" smtClean="0"/>
              <a:t>1x: 64Mbps / w 58</a:t>
            </a:r>
          </a:p>
          <a:p>
            <a:pPr lvl="1"/>
            <a:r>
              <a:rPr lang="en-US" dirty="0" smtClean="0"/>
              <a:t>2x </a:t>
            </a:r>
            <a:r>
              <a:rPr lang="en-US" dirty="0" err="1" smtClean="0"/>
              <a:t>seq</a:t>
            </a:r>
            <a:r>
              <a:rPr lang="en-US" dirty="0" smtClean="0"/>
              <a:t>: 31Mbps / w 30</a:t>
            </a:r>
          </a:p>
          <a:p>
            <a:pPr lvl="1"/>
            <a:r>
              <a:rPr lang="en-US" dirty="0" smtClean="0"/>
              <a:t>2x parallel: 58Mbps / w 52</a:t>
            </a:r>
          </a:p>
          <a:p>
            <a:pPr lvl="1"/>
            <a:r>
              <a:rPr lang="en-US" dirty="0" smtClean="0"/>
              <a:t>Pipeline 1x: 59Mbps / 62 / w 58</a:t>
            </a:r>
          </a:p>
          <a:p>
            <a:pPr lvl="1"/>
            <a:r>
              <a:rPr lang="en-US" dirty="0" smtClean="0"/>
              <a:t>Pipeline 2x </a:t>
            </a:r>
            <a:r>
              <a:rPr lang="en-US" dirty="0" err="1" smtClean="0"/>
              <a:t>seq</a:t>
            </a:r>
            <a:r>
              <a:rPr lang="en-US" dirty="0" smtClean="0"/>
              <a:t>: 30Mbps / w 30</a:t>
            </a:r>
          </a:p>
          <a:p>
            <a:pPr lvl="1"/>
            <a:r>
              <a:rPr lang="en-US" dirty="0" smtClean="0"/>
              <a:t>Pipeline 2x parallel</a:t>
            </a:r>
            <a:r>
              <a:rPr lang="en-US" smtClean="0"/>
              <a:t>: 53Mbps/58 / w 32~55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1315</Words>
  <Application>Microsoft Office PowerPoint</Application>
  <PresentationFormat>On-screen Show (4:3)</PresentationFormat>
  <Paragraphs>483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  <vt:lpstr>PowerPoint Presentation</vt:lpstr>
      <vt:lpstr>PowerPoint Presentation</vt:lpstr>
      <vt:lpstr>PowerPoint Presentation</vt:lpstr>
      <vt:lpstr>Cyclic Shift Delay</vt:lpstr>
      <vt:lpstr>Cyclic Shift Delay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226</cp:revision>
  <dcterms:created xsi:type="dcterms:W3CDTF">2006-08-16T00:00:00Z</dcterms:created>
  <dcterms:modified xsi:type="dcterms:W3CDTF">2012-06-28T08:22:32Z</dcterms:modified>
</cp:coreProperties>
</file>