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636544"/>
        <c:axId val="60642432"/>
      </c:barChart>
      <c:catAx>
        <c:axId val="60636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642432"/>
        <c:crosses val="autoZero"/>
        <c:auto val="1"/>
        <c:lblAlgn val="ctr"/>
        <c:lblOffset val="100"/>
        <c:noMultiLvlLbl val="0"/>
      </c:catAx>
      <c:valAx>
        <c:axId val="60642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636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430208"/>
        <c:axId val="60431744"/>
      </c:barChart>
      <c:catAx>
        <c:axId val="60430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431744"/>
        <c:crosses val="autoZero"/>
        <c:auto val="1"/>
        <c:lblAlgn val="ctr"/>
        <c:lblOffset val="100"/>
        <c:noMultiLvlLbl val="0"/>
      </c:catAx>
      <c:valAx>
        <c:axId val="60431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430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dirty="0" smtClean="0"/>
                        <a:t>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dirty="0" smtClean="0"/>
                        <a:t>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dirty="0" smtClean="0"/>
                        <a:t>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r>
                        <a:rPr lang="en-US" dirty="0" smtClean="0"/>
                        <a:t>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dirty="0" smtClean="0"/>
                        <a:t>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1181</Words>
  <Application>Microsoft Office PowerPoint</Application>
  <PresentationFormat>On-screen Show (4:3)</PresentationFormat>
  <Paragraphs>435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188</cp:revision>
  <dcterms:created xsi:type="dcterms:W3CDTF">2006-08-16T00:00:00Z</dcterms:created>
  <dcterms:modified xsi:type="dcterms:W3CDTF">2012-06-11T06:22:56Z</dcterms:modified>
</cp:coreProperties>
</file>