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A0335-F19C-45E7-A160-85D79F6C8ACC}" v="5" dt="2025-08-12T15:02:2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ters, William W (US)" userId="7afb49a6-3a7c-46d1-a9e3-02daf37a1336" providerId="ADAL" clId="{666A0335-F19C-45E7-A160-85D79F6C8ACC}"/>
    <pc:docChg chg="custSel delSld modSld">
      <pc:chgData name="Winters, William W (US)" userId="7afb49a6-3a7c-46d1-a9e3-02daf37a1336" providerId="ADAL" clId="{666A0335-F19C-45E7-A160-85D79F6C8ACC}" dt="2025-08-12T15:10:20.066" v="1890" actId="1076"/>
      <pc:docMkLst>
        <pc:docMk/>
      </pc:docMkLst>
      <pc:sldChg chg="modSp mod">
        <pc:chgData name="Winters, William W (US)" userId="7afb49a6-3a7c-46d1-a9e3-02daf37a1336" providerId="ADAL" clId="{666A0335-F19C-45E7-A160-85D79F6C8ACC}" dt="2025-08-12T13:25:42.016" v="0" actId="20577"/>
        <pc:sldMkLst>
          <pc:docMk/>
          <pc:sldMk cId="2058750041" sldId="256"/>
        </pc:sldMkLst>
        <pc:spChg chg="mod">
          <ac:chgData name="Winters, William W (US)" userId="7afb49a6-3a7c-46d1-a9e3-02daf37a1336" providerId="ADAL" clId="{666A0335-F19C-45E7-A160-85D79F6C8ACC}" dt="2025-08-12T13:25:42.016" v="0" actId="20577"/>
          <ac:spMkLst>
            <pc:docMk/>
            <pc:sldMk cId="2058750041" sldId="256"/>
            <ac:spMk id="2" creationId="{52572345-9989-C965-F172-8715DE071D76}"/>
          </ac:spMkLst>
        </pc:spChg>
      </pc:sldChg>
      <pc:sldChg chg="modSp mod">
        <pc:chgData name="Winters, William W (US)" userId="7afb49a6-3a7c-46d1-a9e3-02daf37a1336" providerId="ADAL" clId="{666A0335-F19C-45E7-A160-85D79F6C8ACC}" dt="2025-08-12T13:56:00.653" v="1095" actId="20577"/>
        <pc:sldMkLst>
          <pc:docMk/>
          <pc:sldMk cId="920362684" sldId="257"/>
        </pc:sldMkLst>
        <pc:spChg chg="mod">
          <ac:chgData name="Winters, William W (US)" userId="7afb49a6-3a7c-46d1-a9e3-02daf37a1336" providerId="ADAL" clId="{666A0335-F19C-45E7-A160-85D79F6C8ACC}" dt="2025-08-12T13:56:00.653" v="1095" actId="20577"/>
          <ac:spMkLst>
            <pc:docMk/>
            <pc:sldMk cId="920362684" sldId="257"/>
            <ac:spMk id="3" creationId="{5FEE6C6C-7FCA-D0EE-7836-0E65D6B80D1A}"/>
          </ac:spMkLst>
        </pc:spChg>
      </pc:sldChg>
      <pc:sldChg chg="addSp delSp modSp mod">
        <pc:chgData name="Winters, William W (US)" userId="7afb49a6-3a7c-46d1-a9e3-02daf37a1336" providerId="ADAL" clId="{666A0335-F19C-45E7-A160-85D79F6C8ACC}" dt="2025-08-12T13:40:12.295" v="865" actId="20577"/>
        <pc:sldMkLst>
          <pc:docMk/>
          <pc:sldMk cId="2810056463" sldId="258"/>
        </pc:sldMkLst>
        <pc:spChg chg="mod">
          <ac:chgData name="Winters, William W (US)" userId="7afb49a6-3a7c-46d1-a9e3-02daf37a1336" providerId="ADAL" clId="{666A0335-F19C-45E7-A160-85D79F6C8ACC}" dt="2025-08-12T13:40:12.295" v="865" actId="20577"/>
          <ac:spMkLst>
            <pc:docMk/>
            <pc:sldMk cId="2810056463" sldId="258"/>
            <ac:spMk id="2" creationId="{3DD56647-DA94-39FA-60E6-DA6A1C954FC0}"/>
          </ac:spMkLst>
        </pc:spChg>
        <pc:spChg chg="mod">
          <ac:chgData name="Winters, William W (US)" userId="7afb49a6-3a7c-46d1-a9e3-02daf37a1336" providerId="ADAL" clId="{666A0335-F19C-45E7-A160-85D79F6C8ACC}" dt="2025-08-12T13:40:03.283" v="864" actId="1076"/>
          <ac:spMkLst>
            <pc:docMk/>
            <pc:sldMk cId="2810056463" sldId="258"/>
            <ac:spMk id="7" creationId="{AA131B34-20A4-F073-1F8B-E36F8D65B3FF}"/>
          </ac:spMkLst>
        </pc:spChg>
        <pc:picChg chg="add mod">
          <ac:chgData name="Winters, William W (US)" userId="7afb49a6-3a7c-46d1-a9e3-02daf37a1336" providerId="ADAL" clId="{666A0335-F19C-45E7-A160-85D79F6C8ACC}" dt="2025-08-12T13:38:26.984" v="630" actId="1076"/>
          <ac:picMkLst>
            <pc:docMk/>
            <pc:sldMk cId="2810056463" sldId="258"/>
            <ac:picMk id="5" creationId="{973F2C3C-9318-ACAF-8BE8-81564631E659}"/>
          </ac:picMkLst>
        </pc:picChg>
        <pc:picChg chg="del">
          <ac:chgData name="Winters, William W (US)" userId="7afb49a6-3a7c-46d1-a9e3-02daf37a1336" providerId="ADAL" clId="{666A0335-F19C-45E7-A160-85D79F6C8ACC}" dt="2025-08-12T13:36:49.631" v="627" actId="478"/>
          <ac:picMkLst>
            <pc:docMk/>
            <pc:sldMk cId="2810056463" sldId="258"/>
            <ac:picMk id="6" creationId="{07FF64D5-BEC6-2130-04C2-E03E8F553964}"/>
          </ac:picMkLst>
        </pc:picChg>
      </pc:sldChg>
      <pc:sldChg chg="addSp delSp modSp mod">
        <pc:chgData name="Winters, William W (US)" userId="7afb49a6-3a7c-46d1-a9e3-02daf37a1336" providerId="ADAL" clId="{666A0335-F19C-45E7-A160-85D79F6C8ACC}" dt="2025-08-12T13:56:30.618" v="1162" actId="1076"/>
        <pc:sldMkLst>
          <pc:docMk/>
          <pc:sldMk cId="2302018258" sldId="259"/>
        </pc:sldMkLst>
        <pc:spChg chg="mod">
          <ac:chgData name="Winters, William W (US)" userId="7afb49a6-3a7c-46d1-a9e3-02daf37a1336" providerId="ADAL" clId="{666A0335-F19C-45E7-A160-85D79F6C8ACC}" dt="2025-08-12T13:52:55.776" v="908" actId="20577"/>
          <ac:spMkLst>
            <pc:docMk/>
            <pc:sldMk cId="2302018258" sldId="259"/>
            <ac:spMk id="2" creationId="{9BE208FD-4127-8AA0-0634-D128E9977321}"/>
          </ac:spMkLst>
        </pc:spChg>
        <pc:spChg chg="mod">
          <ac:chgData name="Winters, William W (US)" userId="7afb49a6-3a7c-46d1-a9e3-02daf37a1336" providerId="ADAL" clId="{666A0335-F19C-45E7-A160-85D79F6C8ACC}" dt="2025-08-12T13:56:30.618" v="1162" actId="1076"/>
          <ac:spMkLst>
            <pc:docMk/>
            <pc:sldMk cId="2302018258" sldId="259"/>
            <ac:spMk id="7" creationId="{1E9A4776-6A2A-E7F5-9078-82CC38E8614E}"/>
          </ac:spMkLst>
        </pc:spChg>
        <pc:picChg chg="add mod">
          <ac:chgData name="Winters, William W (US)" userId="7afb49a6-3a7c-46d1-a9e3-02daf37a1336" providerId="ADAL" clId="{666A0335-F19C-45E7-A160-85D79F6C8ACC}" dt="2025-08-12T13:54:28.939" v="914" actId="1076"/>
          <ac:picMkLst>
            <pc:docMk/>
            <pc:sldMk cId="2302018258" sldId="259"/>
            <ac:picMk id="5" creationId="{5E435520-6C3C-7A07-18AB-2B638784C404}"/>
          </ac:picMkLst>
        </pc:picChg>
        <pc:picChg chg="del">
          <ac:chgData name="Winters, William W (US)" userId="7afb49a6-3a7c-46d1-a9e3-02daf37a1336" providerId="ADAL" clId="{666A0335-F19C-45E7-A160-85D79F6C8ACC}" dt="2025-08-12T13:53:01.447" v="909" actId="478"/>
          <ac:picMkLst>
            <pc:docMk/>
            <pc:sldMk cId="2302018258" sldId="259"/>
            <ac:picMk id="6" creationId="{0A33A71A-21EB-B9E2-9E50-7F7373204295}"/>
          </ac:picMkLst>
        </pc:picChg>
      </pc:sldChg>
      <pc:sldChg chg="addSp delSp modSp mod">
        <pc:chgData name="Winters, William W (US)" userId="7afb49a6-3a7c-46d1-a9e3-02daf37a1336" providerId="ADAL" clId="{666A0335-F19C-45E7-A160-85D79F6C8ACC}" dt="2025-08-12T15:06:33.697" v="1713" actId="1076"/>
        <pc:sldMkLst>
          <pc:docMk/>
          <pc:sldMk cId="678475750" sldId="260"/>
        </pc:sldMkLst>
        <pc:spChg chg="mod">
          <ac:chgData name="Winters, William W (US)" userId="7afb49a6-3a7c-46d1-a9e3-02daf37a1336" providerId="ADAL" clId="{666A0335-F19C-45E7-A160-85D79F6C8ACC}" dt="2025-08-12T15:03:00.552" v="1212" actId="20577"/>
          <ac:spMkLst>
            <pc:docMk/>
            <pc:sldMk cId="678475750" sldId="260"/>
            <ac:spMk id="2" creationId="{211D243F-66A9-45BF-75B9-BE864671D868}"/>
          </ac:spMkLst>
        </pc:spChg>
        <pc:spChg chg="mod">
          <ac:chgData name="Winters, William W (US)" userId="7afb49a6-3a7c-46d1-a9e3-02daf37a1336" providerId="ADAL" clId="{666A0335-F19C-45E7-A160-85D79F6C8ACC}" dt="2025-08-12T15:06:22.158" v="1712" actId="20577"/>
          <ac:spMkLst>
            <pc:docMk/>
            <pc:sldMk cId="678475750" sldId="260"/>
            <ac:spMk id="7" creationId="{9D6DCD90-9335-E168-B6EE-099869D69BAD}"/>
          </ac:spMkLst>
        </pc:spChg>
        <pc:picChg chg="del">
          <ac:chgData name="Winters, William W (US)" userId="7afb49a6-3a7c-46d1-a9e3-02daf37a1336" providerId="ADAL" clId="{666A0335-F19C-45E7-A160-85D79F6C8ACC}" dt="2025-08-12T13:59:29.194" v="1189" actId="478"/>
          <ac:picMkLst>
            <pc:docMk/>
            <pc:sldMk cId="678475750" sldId="260"/>
            <ac:picMk id="5" creationId="{832D8207-FC92-369D-AD93-D3C223906571}"/>
          </ac:picMkLst>
        </pc:picChg>
        <pc:picChg chg="add del mod">
          <ac:chgData name="Winters, William W (US)" userId="7afb49a6-3a7c-46d1-a9e3-02daf37a1336" providerId="ADAL" clId="{666A0335-F19C-45E7-A160-85D79F6C8ACC}" dt="2025-08-12T14:00:24.882" v="1191" actId="478"/>
          <ac:picMkLst>
            <pc:docMk/>
            <pc:sldMk cId="678475750" sldId="260"/>
            <ac:picMk id="6" creationId="{E06924FE-8D6C-D356-1DA3-7C89C668455B}"/>
          </ac:picMkLst>
        </pc:picChg>
        <pc:picChg chg="add mod">
          <ac:chgData name="Winters, William W (US)" userId="7afb49a6-3a7c-46d1-a9e3-02daf37a1336" providerId="ADAL" clId="{666A0335-F19C-45E7-A160-85D79F6C8ACC}" dt="2025-08-12T15:01:27.076" v="1192" actId="931"/>
          <ac:picMkLst>
            <pc:docMk/>
            <pc:sldMk cId="678475750" sldId="260"/>
            <ac:picMk id="9" creationId="{FAA4B9FA-1B24-B173-3D90-B80F3BBA2207}"/>
          </ac:picMkLst>
        </pc:picChg>
        <pc:picChg chg="add mod">
          <ac:chgData name="Winters, William W (US)" userId="7afb49a6-3a7c-46d1-a9e3-02daf37a1336" providerId="ADAL" clId="{666A0335-F19C-45E7-A160-85D79F6C8ACC}" dt="2025-08-12T15:06:33.697" v="1713" actId="1076"/>
          <ac:picMkLst>
            <pc:docMk/>
            <pc:sldMk cId="678475750" sldId="260"/>
            <ac:picMk id="11" creationId="{4E153C5B-62A4-1379-B882-39F994D975E4}"/>
          </ac:picMkLst>
        </pc:picChg>
      </pc:sldChg>
      <pc:sldChg chg="del">
        <pc:chgData name="Winters, William W (US)" userId="7afb49a6-3a7c-46d1-a9e3-02daf37a1336" providerId="ADAL" clId="{666A0335-F19C-45E7-A160-85D79F6C8ACC}" dt="2025-08-12T15:07:09.368" v="1714" actId="2696"/>
        <pc:sldMkLst>
          <pc:docMk/>
          <pc:sldMk cId="1902753902" sldId="261"/>
        </pc:sldMkLst>
      </pc:sldChg>
      <pc:sldChg chg="modSp mod">
        <pc:chgData name="Winters, William W (US)" userId="7afb49a6-3a7c-46d1-a9e3-02daf37a1336" providerId="ADAL" clId="{666A0335-F19C-45E7-A160-85D79F6C8ACC}" dt="2025-08-12T15:10:20.066" v="1890" actId="1076"/>
        <pc:sldMkLst>
          <pc:docMk/>
          <pc:sldMk cId="3496635470" sldId="263"/>
        </pc:sldMkLst>
        <pc:spChg chg="mod">
          <ac:chgData name="Winters, William W (US)" userId="7afb49a6-3a7c-46d1-a9e3-02daf37a1336" providerId="ADAL" clId="{666A0335-F19C-45E7-A160-85D79F6C8ACC}" dt="2025-08-12T15:10:20.066" v="1890" actId="1076"/>
          <ac:spMkLst>
            <pc:docMk/>
            <pc:sldMk cId="3496635470" sldId="263"/>
            <ac:spMk id="3" creationId="{F243A8A4-6F53-5A3D-47D2-6808691279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99BF-BFC1-233F-1881-62BE8020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3F2D1-DAEC-646C-BC02-E7A5F599F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01A9-DE97-0F7D-E93B-4F15A6ED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EE35-1F69-E005-CA3D-62AEE25C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9BD86-E08F-585D-CB2A-A67BD26C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73C-84F9-6324-1D86-1D2B31F8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0B4E-1E85-4C8C-D907-A5D68332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49AB-78DC-CF92-9D9F-911584C4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ECF9-7A29-FD83-1B74-2942172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1BB9-99AF-3C05-A6F0-FE9C0586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7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2AF61-CC49-F0E2-E001-337CA1B11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79B02-DA38-14CC-9D0F-E9266CEDE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3E89B-3C3D-66E2-3515-B7FB324B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AA80-6B5F-1DC7-8054-1BE42243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94E61-3E6B-47B3-EBE1-C0ACF788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D78B-5CD3-6EF0-8A68-29FDABDE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45BF-84B0-98CF-5777-45468FC8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C87F-65D7-97D7-F1C9-B84E3D6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CF754-F311-DF48-3B81-EC91EF95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07ED2-E189-27C2-4D19-1E764F9B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2F7C-3BCE-2EE9-CC7F-436C21B3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5D3EE-8EBC-8178-9E67-56852679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8060-434F-CD1D-F87E-8280A78A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8E96-B980-9EF5-6BE1-214495FE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9A3C-325F-F353-5849-3BDBD5C1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229E-3683-92BB-9DFB-AECC9BD6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6C189-F6E6-689D-B300-64F38EF06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88F43-1481-CFF9-ECC4-B70C1C93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981C2-5F52-7AE8-1AA8-B84AEBF2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B23C6-9C8B-B503-6EEA-A66F2015D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BB07-5087-6E90-6EC6-C829AC0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2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8713-9A0A-1182-98C9-FA708EBA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819F5-5371-4284-0F96-27150DC6D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8002B-3738-C7B2-8A8A-DC6A0F415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EC143-F0AC-21AD-E103-89C2305CD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C701C-A0A5-6E08-8317-6E1879293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6752A-A1C4-4730-02F0-F3C8E3F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4BC44-745E-A3A0-6AB9-FA931546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DF3AE-5D33-7030-6EEC-C96F6164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3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0354-202E-4FBD-468E-93E6DBA5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3E7CC-CF5A-8444-13A2-7A977FF1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C4E69-B026-EDAF-B696-05BDD8EFE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F2F1E-CE64-40E3-31A4-F429FB84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D878F-1130-0C74-59BF-33616626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A04C-18B6-309B-E8D3-C63D750E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BBF5C-0281-09D8-F4A9-6BB975F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3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9AC9-60C4-77EF-38E5-F5ED47D3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4007-B0DF-DEDA-C173-2ACCF5C9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B7197-C2D1-0CEC-C8AC-7CD6DE30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45E1-B8E8-5755-EEE4-25B592311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3DBC8-3113-232D-D4F9-A6D4A456A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8A8E-CB70-5AA6-55BC-BEA387AE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DA34-25AE-8289-3B42-92879EF1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7C68A-C47D-EEF0-C1D1-2DFAB1B3A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5EF5-93B3-CA76-BD8A-259BEAF84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E5340-252F-8671-9B0F-3322A23B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CDFB7-69ED-99B6-20CD-4A191D46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6460-C22D-7AB8-E5E2-8B6E9570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5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A23B1-5891-E099-21FA-571D1099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17225-D657-ACEF-490A-D4103D0F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4D6F-7F47-D2F3-C435-094EE2E9A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B6C6D-520C-493D-895D-81369827A50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C8718-51FB-54A3-B4AE-F005EDE69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478E4-73B6-68C6-4803-874F49BD6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BF6D-E5D0-4DF9-80FA-DAD7A7DA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2345-9989-C965-F172-8715DE071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 6 Discussion</a:t>
            </a:r>
            <a:br>
              <a:rPr lang="en-US" dirty="0"/>
            </a:br>
            <a:r>
              <a:rPr lang="en-US" dirty="0"/>
              <a:t>Feature Engineering</a:t>
            </a:r>
            <a:br>
              <a:rPr lang="en-US" dirty="0"/>
            </a:br>
            <a:r>
              <a:rPr lang="en-US" sz="3600" dirty="0"/>
              <a:t>Algorithm Bias in Judicial Decision Support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71244-7634-71DD-F4AB-22DC8C57D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Wiley Winters</a:t>
            </a:r>
          </a:p>
          <a:p>
            <a:r>
              <a:rPr lang="en-US" dirty="0"/>
              <a:t>MSDS 640 Ethics, Privacy, and Social Justice in Data Science</a:t>
            </a:r>
          </a:p>
          <a:p>
            <a:r>
              <a:rPr lang="en-US" dirty="0"/>
              <a:t>2025-Aug-06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53B2C-282E-8020-DA73-76BCA73F5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000" y="822363"/>
            <a:ext cx="1800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5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4FC1-D8EE-0447-F269-66FFE7E8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6C6C-7FCA-D0EE-7836-0E65D6B80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007"/>
            <a:ext cx="10515600" cy="28299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Used </a:t>
            </a:r>
            <a:r>
              <a:rPr lang="en-US" sz="2400" dirty="0" err="1"/>
              <a:t>KFold</a:t>
            </a:r>
            <a:r>
              <a:rPr lang="en-US" sz="2400" dirty="0"/>
              <a:t> and Negative Mean Squared Error (NMSE) to select best model for predicting two-year recidivism.</a:t>
            </a:r>
          </a:p>
          <a:p>
            <a:r>
              <a:rPr lang="en-US" sz="2400" dirty="0"/>
              <a:t>Models evaluated include Logistic Regression, Kenel SVM, and Random Forest Classifier</a:t>
            </a:r>
          </a:p>
          <a:p>
            <a:r>
              <a:rPr lang="en-US" sz="2400" dirty="0"/>
              <a:t>The Random Forest Classifier (RFC) had the lowest NMSE score of approximately 0.01</a:t>
            </a:r>
          </a:p>
          <a:p>
            <a:r>
              <a:rPr lang="en-US" sz="2400" dirty="0"/>
              <a:t>Performed additional measures on the  RFC model and it does very well at predicting true positives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ABD9D-2106-DD2A-1109-985F9D040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727906"/>
            <a:ext cx="1800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6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647-DA94-39FA-60E6-DA6A1C95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600" cy="962781"/>
          </a:xfrm>
        </p:spPr>
        <p:txBody>
          <a:bodyPr/>
          <a:lstStyle/>
          <a:p>
            <a:r>
              <a:rPr lang="en-US" dirty="0" err="1"/>
              <a:t>KFold</a:t>
            </a:r>
            <a:r>
              <a:rPr lang="en-US" dirty="0"/>
              <a:t>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2B951-B76C-AC7D-9633-0149B63B1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727906"/>
            <a:ext cx="1800000" cy="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31B34-20A4-F073-1F8B-E36F8D65B3FF}"/>
              </a:ext>
            </a:extLst>
          </p:cNvPr>
          <p:cNvSpPr txBox="1"/>
          <p:nvPr/>
        </p:nvSpPr>
        <p:spPr>
          <a:xfrm>
            <a:off x="1019823" y="2395736"/>
            <a:ext cx="4443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RFC model’s NMSE score was the closest to zero of the models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all three models performed very well on predicting true positives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F2C3C-9318-ACAF-8BE8-81564631E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807" y="1327906"/>
            <a:ext cx="5889993" cy="44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5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08FD-4127-8AA0-0634-D128E997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86670" cy="1325563"/>
          </a:xfrm>
        </p:spPr>
        <p:txBody>
          <a:bodyPr/>
          <a:lstStyle/>
          <a:p>
            <a:r>
              <a:rPr lang="en-US" dirty="0" err="1"/>
              <a:t>KFold</a:t>
            </a:r>
            <a:r>
              <a:rPr lang="en-US" dirty="0"/>
              <a:t> Cross Validation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AE0E9-AC67-C715-D535-74E668641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727906"/>
            <a:ext cx="1800000" cy="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9A4776-6A2A-E7F5-9078-82CC38E8614E}"/>
              </a:ext>
            </a:extLst>
          </p:cNvPr>
          <p:cNvSpPr txBox="1"/>
          <p:nvPr/>
        </p:nvSpPr>
        <p:spPr>
          <a:xfrm>
            <a:off x="838200" y="2382584"/>
            <a:ext cx="4438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the </a:t>
            </a:r>
            <a:r>
              <a:rPr lang="en-US" sz="2400" dirty="0" err="1"/>
              <a:t>KFold</a:t>
            </a:r>
            <a:r>
              <a:rPr lang="en-US" sz="2400" dirty="0"/>
              <a:t> cross validation and NMSE scoring the model with the score closest to zero is the best preforming predictor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RFC model with its NMSE score of 0.001270 is the closest to zero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35520-6C3C-7A07-18AB-2B638784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1690688"/>
            <a:ext cx="5577840" cy="40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1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243F-66A9-45BF-75B9-BE864671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15600" cy="1325563"/>
          </a:xfrm>
        </p:spPr>
        <p:txBody>
          <a:bodyPr/>
          <a:lstStyle/>
          <a:p>
            <a:r>
              <a:rPr lang="en-US" dirty="0"/>
              <a:t>RFC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4DA2F-9BCC-E0AE-33DD-0C4AE53F1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727906"/>
            <a:ext cx="1800000" cy="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DCD90-9335-E168-B6EE-099869D69BAD}"/>
              </a:ext>
            </a:extLst>
          </p:cNvPr>
          <p:cNvSpPr txBox="1"/>
          <p:nvPr/>
        </p:nvSpPr>
        <p:spPr>
          <a:xfrm>
            <a:off x="1000125" y="1690688"/>
            <a:ext cx="5095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RFC model performed well with predicting true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True Positive Rate (TPR) is 1.0 or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False Positive Rate (FPR) is 0.01 which is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the FPR is significantly lower than the TPR, I can conclude the RFC is not stuck on predicting positive values and the 100% TPR is not a concern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53C5B-62A4-1379-B882-39F994D97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50" y="2103117"/>
            <a:ext cx="4319025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7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ECB0-B2DE-4DFF-902E-CFFB49C4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85314" cy="1325563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0D4FF-B9FB-8DED-177F-D10D51FC6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727906"/>
            <a:ext cx="1800000" cy="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43A8A4-6F53-5A3D-47D2-6808691279FA}"/>
              </a:ext>
            </a:extLst>
          </p:cNvPr>
          <p:cNvSpPr txBox="1"/>
          <p:nvPr/>
        </p:nvSpPr>
        <p:spPr>
          <a:xfrm>
            <a:off x="1133475" y="2644170"/>
            <a:ext cx="9925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Analysis and model training/testing is concluded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Put finishing touches on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Fork repository and submit files</a:t>
            </a:r>
          </a:p>
        </p:txBody>
      </p:sp>
    </p:spTree>
    <p:extLst>
      <p:ext uri="{BB962C8B-B14F-4D97-AF65-F5344CB8AC3E}">
        <p14:creationId xmlns:p14="http://schemas.microsoft.com/office/powerpoint/2010/main" val="349663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C406F-0FB8-FBD8-FC94-B01F7E04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32D2-1BCA-44B5-5632-C80308A2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85314" cy="1325563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75CBC-27B3-2FEC-278F-79FCD723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800" y="727906"/>
            <a:ext cx="1800000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248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6 Discussion Feature Engineering Algorithm Bias in Judicial Decision Support Systems</vt:lpstr>
      <vt:lpstr>Introduction</vt:lpstr>
      <vt:lpstr>KFold Evaluation</vt:lpstr>
      <vt:lpstr>KFold Cross Validation Results</vt:lpstr>
      <vt:lpstr>RFC Confusion Matrix</vt:lpstr>
      <vt:lpstr>Future Work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7 Advanced and Interactive Visualizations</dc:title>
  <dc:creator>Winters, William W (US)</dc:creator>
  <cp:lastModifiedBy>Winters, William W (US)</cp:lastModifiedBy>
  <cp:revision>13</cp:revision>
  <dcterms:created xsi:type="dcterms:W3CDTF">2024-03-02T14:34:16Z</dcterms:created>
  <dcterms:modified xsi:type="dcterms:W3CDTF">2025-08-12T15:10:21Z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Enabled">
    <vt:lpwstr>true</vt:lpwstr>
  </property>
  <property fmtid="{D5CDD505-2E9C-101B-9397-08002B2CF9AE}" pid="3" name="MSIP_Label_502bc7c3-f152-4da1-98bd-f7a1bebdf752_SetDate">
    <vt:lpwstr>2024-03-02T14:49:36Z</vt:lpwstr>
  </property>
  <property fmtid="{D5CDD505-2E9C-101B-9397-08002B2CF9AE}" pid="4" name="MSIP_Label_502bc7c3-f152-4da1-98bd-f7a1bebdf752_Method">
    <vt:lpwstr>Privileged</vt:lpwstr>
  </property>
  <property fmtid="{D5CDD505-2E9C-101B-9397-08002B2CF9AE}" pid="5" name="MSIP_Label_502bc7c3-f152-4da1-98bd-f7a1bebdf752_Name">
    <vt:lpwstr>Unrestricted</vt:lpwstr>
  </property>
  <property fmtid="{D5CDD505-2E9C-101B-9397-08002B2CF9AE}" pid="6" name="MSIP_Label_502bc7c3-f152-4da1-98bd-f7a1bebdf752_SiteId">
    <vt:lpwstr>b18f006c-b0fc-467d-b23a-a35b5695b5dc</vt:lpwstr>
  </property>
  <property fmtid="{D5CDD505-2E9C-101B-9397-08002B2CF9AE}" pid="7" name="MSIP_Label_502bc7c3-f152-4da1-98bd-f7a1bebdf752_ActionId">
    <vt:lpwstr>f4a792f2-7df5-454a-a926-53ec2bea0806</vt:lpwstr>
  </property>
  <property fmtid="{D5CDD505-2E9C-101B-9397-08002B2CF9AE}" pid="8" name="MSIP_Label_502bc7c3-f152-4da1-98bd-f7a1bebdf752_ContentBits">
    <vt:lpwstr>0</vt:lpwstr>
  </property>
</Properties>
</file>