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1" r:id="rId2"/>
    <p:sldId id="257" r:id="rId3"/>
    <p:sldId id="259" r:id="rId4"/>
    <p:sldId id="260" r:id="rId5"/>
    <p:sldId id="256" r:id="rId6"/>
    <p:sldId id="262" r:id="rId7"/>
    <p:sldId id="263" r:id="rId8"/>
    <p:sldId id="264" r:id="rId9"/>
    <p:sldId id="265" r:id="rId10"/>
    <p:sldId id="269" r:id="rId11"/>
    <p:sldId id="266" r:id="rId12"/>
    <p:sldId id="270" r:id="rId13"/>
    <p:sldId id="271" r:id="rId14"/>
    <p:sldId id="272" r:id="rId15"/>
    <p:sldId id="267" r:id="rId16"/>
    <p:sldId id="268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1D8B-B95F-5046-91CB-FA02F3B086AB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663A0-F9DD-A040-B3EC-3B902F17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cannot respond</a:t>
            </a:r>
            <a:r>
              <a:rPr lang="en-US" baseline="0" dirty="0" smtClean="0"/>
              <a:t> to so many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open source, paid, not transparent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A222-61D2-794B-9743-CB16A01AD6AA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6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Open connection with peers</a:t>
            </a:r>
            <a:endParaRPr lang="en-US" b="1" dirty="0"/>
          </a:p>
        </p:txBody>
      </p:sp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0" y="2857456"/>
            <a:ext cx="1909044" cy="1661643"/>
          </a:xfrm>
          <a:prstGeom prst="rect">
            <a:avLst/>
          </a:prstGeom>
        </p:spPr>
      </p:pic>
      <p:pic>
        <p:nvPicPr>
          <p:cNvPr id="7" name="Picture 6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pic>
        <p:nvPicPr>
          <p:cNvPr id="8" name="Picture 7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77" y="4518972"/>
            <a:ext cx="1909044" cy="1661643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rot="8254328">
            <a:off x="2614449" y="3607688"/>
            <a:ext cx="1463114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3505132">
            <a:off x="5052848" y="3655475"/>
            <a:ext cx="1463114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9023248">
            <a:off x="2611296" y="3618019"/>
            <a:ext cx="1463114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2648887">
            <a:off x="5046774" y="3649255"/>
            <a:ext cx="1463114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92" y="2755225"/>
            <a:ext cx="1694647" cy="16946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65694" y="2813284"/>
            <a:ext cx="1271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STUN</a:t>
            </a:r>
          </a:p>
          <a:p>
            <a:r>
              <a:rPr lang="en-US" sz="3000" b="1" dirty="0" smtClean="0">
                <a:solidFill>
                  <a:schemeClr val="bg1"/>
                </a:solidFill>
              </a:rPr>
              <a:t>server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0800000">
            <a:off x="3326371" y="3087809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326371" y="3662659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02748" y="2668801"/>
            <a:ext cx="182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get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53465" y="3832585"/>
            <a:ext cx="2491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ice candidate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52021" y="3013575"/>
            <a:ext cx="303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ice candidate,</a:t>
            </a:r>
          </a:p>
          <a:p>
            <a:pPr algn="ctr"/>
            <a:r>
              <a:rPr lang="en-US" sz="3000" b="1" dirty="0" smtClean="0"/>
              <a:t>offer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06542" y="2980446"/>
            <a:ext cx="303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ice candidate,</a:t>
            </a:r>
          </a:p>
          <a:p>
            <a:pPr algn="ctr"/>
            <a:r>
              <a:rPr lang="en-US" sz="3000" b="1" dirty="0" smtClean="0"/>
              <a:t>offer</a:t>
            </a:r>
            <a:endParaRPr lang="en-US" sz="3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95294" y="3374835"/>
            <a:ext cx="1350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answer</a:t>
            </a:r>
            <a:endParaRPr lang="en-US" sz="3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76225" y="3278587"/>
            <a:ext cx="1350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answer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078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00243 0.2287 " pathEditMode="relative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5" grpId="0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 rot="20815117">
            <a:off x="3093747" y="2804383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779647">
            <a:off x="3013254" y="4489305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0518" y="4672332"/>
            <a:ext cx="2491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chunk, payload}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38240" y="1362838"/>
            <a:ext cx="2491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chunk, payload}</a:t>
            </a:r>
            <a:endParaRPr lang="en-US" sz="3000" b="1" dirty="0"/>
          </a:p>
        </p:txBody>
      </p:sp>
      <p:sp>
        <p:nvSpPr>
          <p:cNvPr id="9" name="Left Arrow 8"/>
          <p:cNvSpPr/>
          <p:nvPr/>
        </p:nvSpPr>
        <p:spPr>
          <a:xfrm rot="10014638">
            <a:off x="3147471" y="2804566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Request resource from peers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0" y="3049983"/>
            <a:ext cx="1909044" cy="1661643"/>
          </a:xfrm>
          <a:prstGeom prst="rect">
            <a:avLst/>
          </a:prstGeom>
        </p:spPr>
      </p:pic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1894464"/>
            <a:ext cx="1909044" cy="1661643"/>
          </a:xfrm>
          <a:prstGeom prst="rect">
            <a:avLst/>
          </a:prstGeom>
        </p:spPr>
      </p:pic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4386577"/>
            <a:ext cx="1909044" cy="166164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1574687">
            <a:off x="3094096" y="4511391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03827" y="1717772"/>
            <a:ext cx="279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</a:t>
            </a:r>
          </a:p>
          <a:p>
            <a:pPr algn="ctr"/>
            <a:r>
              <a:rPr lang="en-US" sz="3000" b="1" dirty="0" smtClean="0"/>
              <a:t>{hash, chunk}</a:t>
            </a:r>
            <a:endParaRPr 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03827" y="4738590"/>
            <a:ext cx="249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 {hash, chunk}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24160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4" grpId="0"/>
      <p:bldP spid="9" grpId="2" animBg="1"/>
      <p:bldP spid="9" grpId="3" animBg="1"/>
      <p:bldP spid="8" grpId="2" animBg="1"/>
      <p:bldP spid="8" grpId="3" animBg="1"/>
      <p:bldP spid="11" grpId="0"/>
      <p:bldP spid="11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Advertise Resource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4" y="2840162"/>
            <a:ext cx="1909044" cy="1661643"/>
          </a:xfrm>
          <a:prstGeom prst="rect">
            <a:avLst/>
          </a:prstGeom>
        </p:spPr>
      </p:pic>
      <p:pic>
        <p:nvPicPr>
          <p:cNvPr id="15" name="Picture 14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95" y="2588252"/>
            <a:ext cx="1613367" cy="2088369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 rot="10800000">
            <a:off x="3445567" y="3298322"/>
            <a:ext cx="2519527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3045" y="2391248"/>
            <a:ext cx="279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Advertise</a:t>
            </a:r>
          </a:p>
          <a:p>
            <a:pPr algn="ctr"/>
            <a:r>
              <a:rPr lang="en-US" sz="3000" b="1" dirty="0" smtClean="0"/>
              <a:t>{hash}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0526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8697" y="2173781"/>
            <a:ext cx="6679478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Determine who has the resource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Open connection with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Request resource from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Advertise resource</a:t>
            </a:r>
            <a:endParaRPr lang="en-US" sz="3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299414"/>
            <a:ext cx="7772400" cy="8954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Four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076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0655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21642" y="1789058"/>
            <a:ext cx="2175565" cy="101566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Download Manager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21642" y="5091059"/>
            <a:ext cx="2175565" cy="101566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Connection Manager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0770" y="3081724"/>
            <a:ext cx="2031116" cy="147732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Tracker &amp; Signaling Channel</a:t>
            </a:r>
            <a:endParaRPr lang="en-US" sz="3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9817" y="3182326"/>
            <a:ext cx="1590262" cy="147732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DOM injection</a:t>
            </a:r>
          </a:p>
          <a:p>
            <a:pPr algn="ctr"/>
            <a:r>
              <a:rPr lang="en-US" sz="3000" b="1" dirty="0" smtClean="0"/>
              <a:t>code</a:t>
            </a:r>
            <a:endParaRPr lang="en-US" sz="3000" b="1" dirty="0"/>
          </a:p>
        </p:txBody>
      </p:sp>
      <p:sp>
        <p:nvSpPr>
          <p:cNvPr id="11" name="Left-Right Arrow 10"/>
          <p:cNvSpPr/>
          <p:nvPr/>
        </p:nvSpPr>
        <p:spPr>
          <a:xfrm rot="19760030">
            <a:off x="2899543" y="2641335"/>
            <a:ext cx="833775" cy="353050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211399">
            <a:off x="2930801" y="4654501"/>
            <a:ext cx="833775" cy="353050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2646126">
            <a:off x="5871213" y="2804175"/>
            <a:ext cx="711015" cy="353050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rot="19532821">
            <a:off x="5869876" y="4710637"/>
            <a:ext cx="694821" cy="353050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16200000">
            <a:off x="3789091" y="3788082"/>
            <a:ext cx="2054088" cy="353050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Alternatives</a:t>
            </a:r>
            <a:endParaRPr lang="en-US" b="1" dirty="0"/>
          </a:p>
        </p:txBody>
      </p:sp>
      <p:pic>
        <p:nvPicPr>
          <p:cNvPr id="4" name="Picture 3" descr="PeerJS-1db1213db856613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34" y="2025971"/>
            <a:ext cx="2827131" cy="664497"/>
          </a:xfrm>
          <a:prstGeom prst="rect">
            <a:avLst/>
          </a:prstGeom>
        </p:spPr>
      </p:pic>
      <p:pic>
        <p:nvPicPr>
          <p:cNvPr id="6" name="Picture 5" descr="peer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34" y="3891170"/>
            <a:ext cx="2857500" cy="2222500"/>
          </a:xfrm>
          <a:prstGeom prst="rect">
            <a:avLst/>
          </a:prstGeom>
        </p:spPr>
      </p:pic>
      <p:pic>
        <p:nvPicPr>
          <p:cNvPr id="5" name="Picture 4" descr="Screen Shot 2015-05-04 at 4.20.1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91" y="3250597"/>
            <a:ext cx="3379305" cy="8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1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6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Demo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336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8349" y="1807556"/>
            <a:ext cx="5829129" cy="397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Lighten server load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Increase bandwidth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Free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Lightweight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Transparent &amp; Open Source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973143"/>
            <a:ext cx="7772400" cy="8954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Benefits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14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6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05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6784" y="5023002"/>
            <a:ext cx="705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&lt; 1000 </a:t>
            </a:r>
            <a:r>
              <a:rPr lang="en-US" sz="4400" dirty="0" smtClean="0"/>
              <a:t>visitors per month</a:t>
            </a:r>
            <a:endParaRPr lang="en-US" sz="4400" dirty="0"/>
          </a:p>
        </p:txBody>
      </p:sp>
      <p:pic>
        <p:nvPicPr>
          <p:cNvPr id="10" name="Picture 9" descr="Screen Shot 2015-05-03 at 9.1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91" y="1041215"/>
            <a:ext cx="5583954" cy="37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ddi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49" y="1121308"/>
            <a:ext cx="2514543" cy="3489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784" y="5023002"/>
            <a:ext cx="705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170 million</a:t>
            </a:r>
            <a:r>
              <a:rPr lang="en-US" sz="4400" b="1" dirty="0" smtClean="0">
                <a:solidFill>
                  <a:srgbClr val="800000"/>
                </a:solidFill>
              </a:rPr>
              <a:t> </a:t>
            </a:r>
            <a:r>
              <a:rPr lang="en-US" sz="4400" dirty="0" smtClean="0"/>
              <a:t>visitors</a:t>
            </a:r>
            <a:r>
              <a:rPr lang="en-US" sz="4400" dirty="0"/>
              <a:t> </a:t>
            </a:r>
            <a:r>
              <a:rPr lang="en-US" sz="4400" dirty="0" smtClean="0"/>
              <a:t>per month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65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5-03 at 9.10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069212"/>
            <a:ext cx="5583954" cy="3718624"/>
          </a:xfrm>
          <a:prstGeom prst="rect">
            <a:avLst/>
          </a:prstGeom>
        </p:spPr>
      </p:pic>
      <p:pic>
        <p:nvPicPr>
          <p:cNvPr id="11" name="Picture 10" descr="Reddi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49" y="1121308"/>
            <a:ext cx="2514543" cy="3489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784" y="5023002"/>
            <a:ext cx="705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Millions</a:t>
            </a:r>
            <a:r>
              <a:rPr lang="en-US" sz="4400" b="1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 hits</a:t>
            </a:r>
            <a:endParaRPr lang="en-US" sz="4400" dirty="0"/>
          </a:p>
        </p:txBody>
      </p:sp>
      <p:pic>
        <p:nvPicPr>
          <p:cNvPr id="4" name="Picture 3" descr="Screen Shot 2015-05-03 at 9.14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069212"/>
            <a:ext cx="5579941" cy="37186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465" y="465509"/>
            <a:ext cx="7916982" cy="586970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9184" y="2280596"/>
            <a:ext cx="7058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r</a:t>
            </a:r>
            <a:r>
              <a:rPr lang="en-US" sz="4400" b="1" dirty="0" err="1" smtClean="0"/>
              <a:t>eddit</a:t>
            </a:r>
            <a:r>
              <a:rPr lang="en-US" sz="4400" b="1" dirty="0" smtClean="0"/>
              <a:t> hug of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death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8778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munity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42"/>
            <a:ext cx="11297513" cy="3897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1098" y="-83703"/>
            <a:ext cx="9313763" cy="702894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Zauberflöte</a:t>
            </a:r>
            <a:r>
              <a:rPr lang="en-US" b="1" dirty="0" smtClean="0"/>
              <a:t>: A Peer-to-Peer CDN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Katie Siegel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Teammates: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Athalye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Ankush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Gupta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2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CDN: Content Distribution Network</a:t>
            </a:r>
            <a:endParaRPr lang="en-US" dirty="0"/>
          </a:p>
        </p:txBody>
      </p:sp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04" y="3329599"/>
            <a:ext cx="1643187" cy="1430240"/>
          </a:xfrm>
          <a:prstGeom prst="rect">
            <a:avLst/>
          </a:prstGeom>
        </p:spPr>
      </p:pic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pic>
        <p:nvPicPr>
          <p:cNvPr id="7" name="Picture 6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95" y="3329599"/>
            <a:ext cx="1643187" cy="1430240"/>
          </a:xfrm>
          <a:prstGeom prst="rect">
            <a:avLst/>
          </a:prstGeom>
        </p:spPr>
      </p:pic>
      <p:pic>
        <p:nvPicPr>
          <p:cNvPr id="8" name="Picture 7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55" y="5026658"/>
            <a:ext cx="1643187" cy="1430240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 rot="20328545">
            <a:off x="2970231" y="3129365"/>
            <a:ext cx="797559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12201891">
            <a:off x="5427517" y="3140484"/>
            <a:ext cx="797559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10800000">
            <a:off x="3214842" y="3972863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 rot="12201891">
            <a:off x="2918981" y="4720513"/>
            <a:ext cx="899792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9834478">
            <a:off x="5522161" y="4687317"/>
            <a:ext cx="899792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 rot="16200000">
            <a:off x="3958754" y="4001340"/>
            <a:ext cx="1391134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8697" y="2173781"/>
            <a:ext cx="6679478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Determine who has the resource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Open connection with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Request resource from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Advertise resource</a:t>
            </a:r>
            <a:endParaRPr lang="en-US" sz="3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299414"/>
            <a:ext cx="7772400" cy="8954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Four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87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8" y="274638"/>
            <a:ext cx="8978348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Determine who has the resource</a:t>
            </a:r>
            <a:endParaRPr lang="en-US" b="1" dirty="0"/>
          </a:p>
        </p:txBody>
      </p:sp>
      <p:pic>
        <p:nvPicPr>
          <p:cNvPr id="4" name="Picture 3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2026" y="3229008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Tracker</a:t>
            </a:r>
            <a:endParaRPr lang="en-US" sz="3000" b="1" dirty="0"/>
          </a:p>
        </p:txBody>
      </p:sp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9" y="2671429"/>
            <a:ext cx="2339739" cy="203652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0800000">
            <a:off x="3437155" y="2828542"/>
            <a:ext cx="239643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3437155" y="3687725"/>
            <a:ext cx="239643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2026" y="2394430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{Hash}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8138" y="3927268"/>
            <a:ext cx="2305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{</a:t>
            </a:r>
            <a:r>
              <a:rPr lang="en-US" sz="3000" b="1" dirty="0" smtClean="0"/>
              <a:t>Hash, Peers}</a:t>
            </a:r>
            <a:endParaRPr lang="en-US" sz="3000" b="1" dirty="0"/>
          </a:p>
        </p:txBody>
      </p:sp>
      <p:sp>
        <p:nvSpPr>
          <p:cNvPr id="13" name="Rectangle 12"/>
          <p:cNvSpPr/>
          <p:nvPr/>
        </p:nvSpPr>
        <p:spPr>
          <a:xfrm>
            <a:off x="3224696" y="2198274"/>
            <a:ext cx="2738784" cy="2816087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28138" y="3152064"/>
            <a:ext cx="222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Socket.IO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348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6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 animBg="1"/>
      <p:bldP spid="8" grpId="0" animBg="1"/>
      <p:bldP spid="9" grpId="0"/>
      <p:bldP spid="11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Open connection with peers</a:t>
            </a:r>
            <a:endParaRPr lang="en-US" b="1" dirty="0"/>
          </a:p>
        </p:txBody>
      </p:sp>
      <p:pic>
        <p:nvPicPr>
          <p:cNvPr id="4" name="Picture 3" descr="webrt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26" y="1539111"/>
            <a:ext cx="476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1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206</Words>
  <Application>Microsoft Macintosh PowerPoint</Application>
  <PresentationFormat>On-screen Show (4:3)</PresentationFormat>
  <Paragraphs>65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Zauberflöte: A Peer-to-Peer CDN</vt:lpstr>
      <vt:lpstr>CDN: Content Distribution Network</vt:lpstr>
      <vt:lpstr>PowerPoint Presentation</vt:lpstr>
      <vt:lpstr>1. Determine who has the resource</vt:lpstr>
      <vt:lpstr>2. Open connection with peers</vt:lpstr>
      <vt:lpstr>2. Open connection with peers</vt:lpstr>
      <vt:lpstr>3. Request resource from peers</vt:lpstr>
      <vt:lpstr>4. Advertise Resource</vt:lpstr>
      <vt:lpstr>PowerPoint Presentation</vt:lpstr>
      <vt:lpstr>PowerPoint Presentation</vt:lpstr>
      <vt:lpstr>Alternatives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Siegel</dc:creator>
  <cp:lastModifiedBy>Kathryn Siegel</cp:lastModifiedBy>
  <cp:revision>26</cp:revision>
  <dcterms:created xsi:type="dcterms:W3CDTF">2015-05-04T00:16:24Z</dcterms:created>
  <dcterms:modified xsi:type="dcterms:W3CDTF">2015-05-04T21:36:41Z</dcterms:modified>
</cp:coreProperties>
</file>