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2" r:id="rId2"/>
    <p:sldId id="360" r:id="rId3"/>
    <p:sldId id="418" r:id="rId4"/>
    <p:sldId id="399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291" r:id="rId19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65" d="100"/>
          <a:sy n="65" d="100"/>
        </p:scale>
        <p:origin x="-108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的容错机制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005064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5013176"/>
            <a:ext cx="7632848" cy="86409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现在是一个有两个输入流的应用程序，用并行的两个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Source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任务来读取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72024" y="1875478"/>
            <a:ext cx="6068328" cy="29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5013176"/>
            <a:ext cx="7632848" cy="12241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向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每个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source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发送一条带有新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检查点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ID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消息，通过这种方式来启动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检查点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1976760"/>
            <a:ext cx="6480720" cy="26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5013176"/>
            <a:ext cx="7632848" cy="13681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数据源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将它们的状态写入检查点，并发出一个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检查点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barrier</a:t>
            </a: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状态后端在状态存入检查点之后，会返回通知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给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source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任务，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source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就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会向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确认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检查点完成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680" y="1728346"/>
            <a:ext cx="5760640" cy="31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763688" y="1763689"/>
            <a:ext cx="5613549" cy="30327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4941168"/>
            <a:ext cx="7632848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分界线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对齐：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barrier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向下游传递，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sum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任务会等待所有输入分区的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到达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对于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已经到达的分区，继续到达的数据会被缓存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尚未到达的分区，数据会被正常处理</a:t>
            </a:r>
          </a:p>
        </p:txBody>
      </p:sp>
    </p:spTree>
    <p:extLst>
      <p:ext uri="{BB962C8B-B14F-4D97-AF65-F5344CB8AC3E}">
        <p14:creationId xmlns:p14="http://schemas.microsoft.com/office/powerpoint/2010/main" val="39222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47664" y="1819489"/>
            <a:ext cx="6024577" cy="276163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5013176"/>
            <a:ext cx="7632848" cy="10081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收到所有输入分区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时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就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其状态保存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到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状态后端的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检查点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，然后将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继续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向下游转发</a:t>
            </a:r>
          </a:p>
        </p:txBody>
      </p:sp>
    </p:spTree>
    <p:extLst>
      <p:ext uri="{BB962C8B-B14F-4D97-AF65-F5344CB8AC3E}">
        <p14:creationId xmlns:p14="http://schemas.microsoft.com/office/powerpoint/2010/main" val="39222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475656" y="1988840"/>
            <a:ext cx="6121033" cy="24999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5013176"/>
            <a:ext cx="7632848" cy="86409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向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下游转发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检查点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后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，任务继续正常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处理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2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77474" y="1830854"/>
            <a:ext cx="5802838" cy="282228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5013176"/>
            <a:ext cx="7632848" cy="86409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任务向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确认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状态保存到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checkpoint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完毕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所有任务都确认已成功将状态保存到检查点时，检查点就真正完成了</a:t>
            </a:r>
          </a:p>
        </p:txBody>
      </p:sp>
    </p:spTree>
    <p:extLst>
      <p:ext uri="{BB962C8B-B14F-4D97-AF65-F5344CB8AC3E}">
        <p14:creationId xmlns:p14="http://schemas.microsoft.com/office/powerpoint/2010/main" val="39222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保存点（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Savepoints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1916832"/>
            <a:ext cx="7632848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还提供了可以自定义的镜像保存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功能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，就是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保存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点（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savepoints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原则上，创建保存点使用的算法与检查点完全相同，因此保存点可以认为就是具有一些额外元数据的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检查点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不会自动创建保存点，因此用户（或者外部调度程序）必须明确地触发创建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操作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 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保存点是一个强大的功能。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除了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故障恢复外，保存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点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可以用于：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有计划的手动备份，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更新应用程序，版本迁移，暂停和重启应用，等等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8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一致性检查点（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从检查点恢复状态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检查点算法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保存点（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save points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一致性检查点（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Checkpoints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4581128"/>
            <a:ext cx="7416824" cy="194421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故障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恢复机制的核心，就是应用状态的一致性检查点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有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状态流应用的一致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检查点，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其实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就是所有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任务的状态，在某个时间点的一份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拷贝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（一份快照）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这个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时间点，应该是所有任务都恰好处理完一个相同的输入数据的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时候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981252" y="1556792"/>
            <a:ext cx="489500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从检查点恢复状态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4365104"/>
            <a:ext cx="7416824" cy="187220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执行流应用程序期间，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定期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保存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状态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的一致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检查点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如果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发生故障，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将会使用最近的检查点来一致恢复应用程序的状态，并重新启动处理流程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55149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6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从检查点恢复状态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4365104"/>
            <a:ext cx="7416824" cy="9361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遇到故障之后，第一步就是重启应用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60" y="2166959"/>
            <a:ext cx="56197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4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从检查点恢复状态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5229200"/>
            <a:ext cx="7416824" cy="9361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第二步是从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checkpoint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中读取状态，将状态重置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从检查点重新启动应用程序后，其内部状态与检查点完成时的状态完全相同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833563"/>
            <a:ext cx="561975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从检查点恢复状态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4509120"/>
            <a:ext cx="7416824" cy="9361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第三步：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开始消费并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处理检查点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到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发生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故障之间的所有数据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这种检查点的保存和恢复机制可以为应用程序状态提供“精确一次”（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）的一致性，因为所有算子都会保存检查点并恢复其所有状态，这样一来所有的输入流就都会被重置到检查点完成时的位置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23" y="2196455"/>
            <a:ext cx="5076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检查点的实现算法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1844824"/>
            <a:ext cx="7632848" cy="345638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一种简单的想法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50000"/>
              </a:lnSpc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—— 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暂停应用，保存状态到检查点，再重新恢复应用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lvl="1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的改进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实现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0" lvl="1">
              <a:lnSpc>
                <a:spcPct val="250000"/>
              </a:lnSpc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      ——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基于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Chandy-Lamport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算法的分布式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快照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0" lvl="1">
              <a:lnSpc>
                <a:spcPct val="250000"/>
              </a:lnSpc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      ——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检查点的保存和数据处理分离开，不暂停整个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应用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4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1628800"/>
            <a:ext cx="7632848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 检查点分界线（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Checkpoint Barrier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的检查点算法用到了一种称为分界线（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）的特殊数据形式，用来把一条流上数据按照不同的检查点分开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分界线之前到来的数据导致的状态更改，都会被包含在当前分界线所属的检查点中；而基于分界线之后的数据导致的所有更改，就会被包含在之后的检查点中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07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31469</TotalTime>
  <Words>680</Words>
  <Application>Microsoft Office PowerPoint</Application>
  <PresentationFormat>全屏显示(4:3)</PresentationFormat>
  <Paragraphs>73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Flink 的容错机制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558</cp:revision>
  <dcterms:created xsi:type="dcterms:W3CDTF">2017-11-14T06:09:04Z</dcterms:created>
  <dcterms:modified xsi:type="dcterms:W3CDTF">2019-09-19T19:17:42Z</dcterms:modified>
</cp:coreProperties>
</file>