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0" r:id="rId19"/>
    <p:sldId id="295" r:id="rId20"/>
    <p:sldId id="296" r:id="rId21"/>
    <p:sldId id="297" r:id="rId22"/>
    <p:sldId id="298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</a:t>
            </a:r>
            <a:r>
              <a:rPr lang="en-US" altLang="zh-CN" dirty="0" smtClean="0"/>
              <a:t>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</a:p>
          <a:p>
            <a:endParaRPr lang="en-US" altLang="zh-CN" dirty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)] +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)] </a:t>
            </a:r>
            <a:r>
              <a:rPr lang="en-US" altLang="zh-CN" dirty="0"/>
              <a:t>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 | </a:t>
            </a:r>
            <a:r>
              <a:rPr lang="en-US" altLang="zh-CN" b="1" dirty="0"/>
              <a:t>z</a:t>
            </a:r>
            <a:r>
              <a:rPr lang="en-US" altLang="zh-CN" dirty="0"/>
              <a:t>)] </a:t>
            </a:r>
            <a:r>
              <a:rPr lang="en-US" altLang="zh-CN" dirty="0" smtClean="0"/>
              <a:t>– </a:t>
            </a:r>
            <a:r>
              <a:rPr lang="en-US" altLang="zh-CN" i="1" dirty="0"/>
              <a:t>KL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 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00111" y="3080563"/>
            <a:ext cx="799288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080120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dirty="0"/>
              <a:t>approximate difficult-to-compute </a:t>
            </a:r>
            <a:r>
              <a:rPr lang="en-US" altLang="zh-CN" dirty="0" smtClean="0"/>
              <a:t>probability distributions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757" y="3374692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2-D 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</a:t>
            </a:r>
            <a:r>
              <a:rPr lang="en-US" altLang="zh-CN" sz="2000" dirty="0" err="1" smtClean="0"/>
              <a:t>opmize</a:t>
            </a:r>
            <a:r>
              <a:rPr lang="en-US" altLang="zh-CN" sz="2000" dirty="0" smtClean="0"/>
              <a:t>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2750" y="692696"/>
            <a:ext cx="8407722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</a:t>
            </a:r>
            <a:r>
              <a:rPr lang="en-US" altLang="zh-CN" dirty="0" smtClean="0"/>
              <a:t>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1224</TotalTime>
  <Words>678</Words>
  <Application>Microsoft Office PowerPoint</Application>
  <PresentationFormat>全屏显示(4:3)</PresentationFormat>
  <Paragraphs>471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References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155</cp:revision>
  <cp:lastPrinted>2013-11-28T21:12:25Z</cp:lastPrinted>
  <dcterms:created xsi:type="dcterms:W3CDTF">2010-02-26T18:49:55Z</dcterms:created>
  <dcterms:modified xsi:type="dcterms:W3CDTF">2017-11-13T03:29:55Z</dcterms:modified>
</cp:coreProperties>
</file>