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87" r:id="rId4"/>
    <p:sldId id="276" r:id="rId5"/>
    <p:sldId id="277" r:id="rId6"/>
    <p:sldId id="278" r:id="rId7"/>
    <p:sldId id="281" r:id="rId8"/>
    <p:sldId id="279" r:id="rId9"/>
    <p:sldId id="288" r:id="rId10"/>
    <p:sldId id="280" r:id="rId11"/>
    <p:sldId id="282" r:id="rId12"/>
    <p:sldId id="283" r:id="rId13"/>
    <p:sldId id="291" r:id="rId14"/>
    <p:sldId id="292" r:id="rId15"/>
    <p:sldId id="289" r:id="rId16"/>
    <p:sldId id="293" r:id="rId17"/>
    <p:sldId id="294" r:id="rId18"/>
    <p:sldId id="290" r:id="rId19"/>
    <p:sldId id="295" r:id="rId20"/>
    <p:sldId id="296" r:id="rId21"/>
    <p:sldId id="297" r:id="rId22"/>
    <p:sldId id="298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Zhang 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8144" y="2116887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55700" y="256542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421" y="4821533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3972" y="5196476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837" y="5597652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3972" y="595669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46272" y="4133111"/>
            <a:ext cx="560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function change to be ELBO: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8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</a:p>
          <a:p>
            <a:endParaRPr lang="en-US" altLang="zh-CN" dirty="0" smtClean="0"/>
          </a:p>
          <a:p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i="1" dirty="0"/>
              <a:t>KL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53399"/>
            <a:ext cx="7774632" cy="864096"/>
          </a:xfrm>
        </p:spPr>
        <p:txBody>
          <a:bodyPr/>
          <a:lstStyle/>
          <a:p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family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26876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15816" y="149959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788024" y="1279228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 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16" y="22768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we are picking the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complexity of the family of distributions from which we pick our approximate distribution determines the complexity of the optimization. 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more flexibility in the family of distributions, the closer the approximation and the harder the optimization.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0" y="353399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mtClean="0"/>
              <a:t>Mean-field variational family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266063"/>
            <a:ext cx="830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family is used in </a:t>
            </a:r>
            <a:r>
              <a:rPr lang="en-US" altLang="zh-CN" dirty="0" err="1" smtClean="0"/>
              <a:t>variatoinal</a:t>
            </a:r>
            <a:r>
              <a:rPr lang="en-US" altLang="zh-CN" dirty="0" smtClean="0"/>
              <a:t> inference: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0" y="1988840"/>
            <a:ext cx="218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0833" y="3068960"/>
            <a:ext cx="8447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Properties: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latent variables are mutually </a:t>
            </a:r>
            <a:r>
              <a:rPr lang="en-US" altLang="zh-CN" dirty="0" smtClean="0"/>
              <a:t>independent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each governed by a distinct factor in the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Each can take on any </a:t>
            </a:r>
            <a:r>
              <a:rPr lang="en-US" altLang="zh-CN" dirty="0" err="1"/>
              <a:t>paramteric</a:t>
            </a:r>
            <a:r>
              <a:rPr lang="en-US" altLang="zh-CN" dirty="0"/>
              <a:t> form corresponding to the latent variable. For example, a continuous variable might have a Gaussian factor whereas a categorical variable will typically have a categorical factor.</a:t>
            </a:r>
            <a:endParaRPr lang="zh-CN" altLang="en-US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35694"/>
            <a:ext cx="8617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example where a 2D Gaussian Posterior is approximated by a 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structure with </a:t>
            </a:r>
            <a:r>
              <a:rPr lang="en-US" altLang="zh-CN" dirty="0" smtClean="0"/>
              <a:t>independent Gaussians </a:t>
            </a:r>
            <a:r>
              <a:rPr lang="en-US" altLang="zh-CN" dirty="0"/>
              <a:t>in the 2 </a:t>
            </a:r>
            <a:r>
              <a:rPr lang="en-US" altLang="zh-CN" dirty="0" smtClean="0"/>
              <a:t>dimensions. The correlation could not be captured.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5" y="2204864"/>
            <a:ext cx="58864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4" y="1484784"/>
            <a:ext cx="7274545" cy="48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6396" y="692696"/>
            <a:ext cx="9127604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" y="620688"/>
            <a:ext cx="8982671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36" y="1916832"/>
            <a:ext cx="5229399" cy="52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00111" y="3080563"/>
            <a:ext cx="799288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080120"/>
          </a:xfrm>
        </p:spPr>
        <p:txBody>
          <a:bodyPr/>
          <a:lstStyle/>
          <a:p>
            <a:r>
              <a:rPr lang="en-US" altLang="zh-CN" dirty="0" smtClean="0"/>
              <a:t>What for?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o </a:t>
            </a:r>
            <a:r>
              <a:rPr lang="en-US" altLang="zh-CN" dirty="0"/>
              <a:t>approximate difficult-to-compute </a:t>
            </a:r>
            <a:r>
              <a:rPr lang="en-US" altLang="zh-CN" dirty="0" smtClean="0"/>
              <a:t>probability distributions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757" y="3374692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27984" cy="23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2976"/>
            <a:ext cx="8064896" cy="288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49" y="95146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Mixture of </a:t>
            </a:r>
            <a:r>
              <a:rPr lang="en-US" altLang="zh-CN" dirty="0" smtClean="0"/>
              <a:t>2-D </a:t>
            </a:r>
            <a:r>
              <a:rPr lang="en-US" altLang="zh-CN" dirty="0" smtClean="0"/>
              <a:t>Gaussians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</a:t>
            </a:r>
            <a:r>
              <a:rPr lang="en-US" altLang="zh-CN" sz="2000" dirty="0" err="1" smtClean="0"/>
              <a:t>opmize</a:t>
            </a:r>
            <a:r>
              <a:rPr lang="en-US" altLang="zh-CN" sz="2000" dirty="0" smtClean="0"/>
              <a:t> 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2750" y="692696"/>
            <a:ext cx="8407722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latent(hidden)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://images.cnitblog.com/blog/567182/201501/2815122725334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812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5445224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119109" y="4437112"/>
            <a:ext cx="275301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44221" y="2888940"/>
            <a:ext cx="1060632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64227" y="2492896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1375</TotalTime>
  <Words>678</Words>
  <Application>Microsoft Office PowerPoint</Application>
  <PresentationFormat>全屏显示(4:3)</PresentationFormat>
  <Paragraphs>467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PowerPoint 演示文稿</vt:lpstr>
      <vt:lpstr>ELBO - Evidence lower bound</vt:lpstr>
      <vt:lpstr>ELBO - Evidence lower bound</vt:lpstr>
      <vt:lpstr>Mean-field variational family</vt:lpstr>
      <vt:lpstr>PowerPoint 演示文稿</vt:lpstr>
      <vt:lpstr>PowerPoint 演示文稿</vt:lpstr>
      <vt:lpstr>PowerPoint 演示文稿</vt:lpstr>
      <vt:lpstr>Coordinate ascent variational inference (CAVI) </vt:lpstr>
      <vt:lpstr>Coordinate ascent variational inference (CAVI)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References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158</cp:revision>
  <cp:lastPrinted>2013-11-28T21:12:25Z</cp:lastPrinted>
  <dcterms:created xsi:type="dcterms:W3CDTF">2010-02-26T18:49:55Z</dcterms:created>
  <dcterms:modified xsi:type="dcterms:W3CDTF">2017-11-13T06:03:18Z</dcterms:modified>
</cp:coreProperties>
</file>