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Source Code Pro Light"/>
      <p:regular r:id="rId13"/>
      <p:bold r:id="rId14"/>
      <p:italic r:id="rId15"/>
      <p:boldItalic r:id="rId16"/>
    </p:embeddedFont>
    <p:embeddedFont>
      <p:font typeface="Source Code Pro"/>
      <p:regular r:id="rId17"/>
      <p:bold r:id="rId18"/>
      <p:italic r:id="rId19"/>
      <p:boldItalic r:id="rId20"/>
    </p:embeddedFont>
    <p:embeddedFont>
      <p:font typeface="Source Code Pro SemiBold"/>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22" Type="http://schemas.openxmlformats.org/officeDocument/2006/relationships/font" Target="fonts/SourceCodeProSemiBold-bold.fntdata"/><Relationship Id="rId21" Type="http://schemas.openxmlformats.org/officeDocument/2006/relationships/font" Target="fonts/SourceCodeProSemiBold-regular.fntdata"/><Relationship Id="rId24" Type="http://schemas.openxmlformats.org/officeDocument/2006/relationships/font" Target="fonts/SourceCodeProSemiBold-boldItalic.fntdata"/><Relationship Id="rId23" Type="http://schemas.openxmlformats.org/officeDocument/2006/relationships/font" Target="fonts/SourceCodePro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Light-regular.fntdata"/><Relationship Id="rId12" Type="http://schemas.openxmlformats.org/officeDocument/2006/relationships/slide" Target="slides/slide7.xml"/><Relationship Id="rId15" Type="http://schemas.openxmlformats.org/officeDocument/2006/relationships/font" Target="fonts/SourceCodeProLight-italic.fntdata"/><Relationship Id="rId14" Type="http://schemas.openxmlformats.org/officeDocument/2006/relationships/font" Target="fonts/SourceCodeProLight-bold.fntdata"/><Relationship Id="rId17" Type="http://schemas.openxmlformats.org/officeDocument/2006/relationships/font" Target="fonts/SourceCodePro-regular.fntdata"/><Relationship Id="rId16" Type="http://schemas.openxmlformats.org/officeDocument/2006/relationships/font" Target="fonts/SourceCodeProLight-boldItalic.fntdata"/><Relationship Id="rId19" Type="http://schemas.openxmlformats.org/officeDocument/2006/relationships/font" Target="fonts/SourceCodePro-italic.fntdata"/><Relationship Id="rId18" Type="http://schemas.openxmlformats.org/officeDocument/2006/relationships/font" Target="fonts/SourceCode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98b7f58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398b7f58b3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Slide" showMasterSp="0" type="title">
  <p:cSld name="TITLE">
    <p:bg>
      <p:bgPr>
        <a:solidFill>
          <a:schemeClr val="lt1"/>
        </a:solidFill>
      </p:bgPr>
    </p:bg>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8843" l="0" r="0" t="16272"/>
          <a:stretch/>
        </p:blipFill>
        <p:spPr>
          <a:xfrm>
            <a:off x="0" y="0"/>
            <a:ext cx="12192000" cy="6858000"/>
          </a:xfrm>
          <a:prstGeom prst="rect">
            <a:avLst/>
          </a:prstGeom>
          <a:noFill/>
          <a:ln>
            <a:noFill/>
          </a:ln>
        </p:spPr>
      </p:pic>
      <p:grpSp>
        <p:nvGrpSpPr>
          <p:cNvPr id="13" name="Google Shape;13;p2"/>
          <p:cNvGrpSpPr/>
          <p:nvPr/>
        </p:nvGrpSpPr>
        <p:grpSpPr>
          <a:xfrm>
            <a:off x="694476" y="633122"/>
            <a:ext cx="10824659" cy="5365685"/>
            <a:chOff x="694478" y="633067"/>
            <a:chExt cx="9502817" cy="4706742"/>
          </a:xfrm>
        </p:grpSpPr>
        <p:pic>
          <p:nvPicPr>
            <p:cNvPr id="14" name="Google Shape;14;p2"/>
            <p:cNvPicPr preferRelativeResize="0"/>
            <p:nvPr/>
          </p:nvPicPr>
          <p:blipFill rotWithShape="1">
            <a:blip r:embed="rId3">
              <a:alphaModFix/>
            </a:blip>
            <a:srcRect b="0" l="0" r="0" t="0"/>
            <a:stretch/>
          </p:blipFill>
          <p:spPr>
            <a:xfrm>
              <a:off x="694481" y="633067"/>
              <a:ext cx="9502814" cy="4706742"/>
            </a:xfrm>
            <a:prstGeom prst="rect">
              <a:avLst/>
            </a:prstGeom>
            <a:noFill/>
            <a:ln>
              <a:noFill/>
            </a:ln>
          </p:spPr>
        </p:pic>
        <p:sp>
          <p:nvSpPr>
            <p:cNvPr id="15" name="Google Shape;15;p2"/>
            <p:cNvSpPr/>
            <p:nvPr/>
          </p:nvSpPr>
          <p:spPr>
            <a:xfrm>
              <a:off x="694478" y="5306991"/>
              <a:ext cx="9502800" cy="28800"/>
            </a:xfrm>
            <a:prstGeom prst="rect">
              <a:avLst/>
            </a:prstGeom>
            <a:solidFill>
              <a:srgbClr val="E6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id="16" name="Google Shape;16;p2"/>
          <p:cNvPicPr preferRelativeResize="0"/>
          <p:nvPr/>
        </p:nvPicPr>
        <p:blipFill rotWithShape="1">
          <a:blip r:embed="rId4">
            <a:alphaModFix/>
          </a:blip>
          <a:srcRect b="0" l="0" r="0" t="0"/>
          <a:stretch/>
        </p:blipFill>
        <p:spPr>
          <a:xfrm>
            <a:off x="9157539" y="611835"/>
            <a:ext cx="2361603" cy="721958"/>
          </a:xfrm>
          <a:prstGeom prst="rect">
            <a:avLst/>
          </a:prstGeom>
          <a:noFill/>
          <a:ln>
            <a:noFill/>
          </a:ln>
        </p:spPr>
      </p:pic>
      <p:sp>
        <p:nvSpPr>
          <p:cNvPr id="17" name="Google Shape;17;p2"/>
          <p:cNvSpPr txBox="1"/>
          <p:nvPr>
            <p:ph type="ctrTitle"/>
          </p:nvPr>
        </p:nvSpPr>
        <p:spPr>
          <a:xfrm>
            <a:off x="1078287" y="831273"/>
            <a:ext cx="9119100" cy="34167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Source Code Pro SemiBold"/>
              <a:buNone/>
              <a:defRPr i="0" sz="4400" u="none" cap="none" strike="noStrike">
                <a:solidFill>
                  <a:schemeClr val="lt1"/>
                </a:solidFill>
                <a:latin typeface="Source Code Pro SemiBold"/>
                <a:ea typeface="Source Code Pro SemiBold"/>
                <a:cs typeface="Source Code Pro SemiBold"/>
                <a:sym typeface="Source Code Pro Semi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 type="subTitle"/>
          </p:nvPr>
        </p:nvSpPr>
        <p:spPr>
          <a:xfrm>
            <a:off x="1078286" y="4363657"/>
            <a:ext cx="9119100" cy="9681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750"/>
              </a:spcBef>
              <a:spcAft>
                <a:spcPts val="0"/>
              </a:spcAft>
              <a:buSzPts val="2800"/>
              <a:buNone/>
              <a:defRPr sz="2800">
                <a:solidFill>
                  <a:schemeClr val="lt1"/>
                </a:solidFill>
              </a:defRPr>
            </a:lvl1pPr>
            <a:lvl2pPr lvl="1" rtl="0" algn="ctr">
              <a:lnSpc>
                <a:spcPct val="90000"/>
              </a:lnSpc>
              <a:spcBef>
                <a:spcPts val="375"/>
              </a:spcBef>
              <a:spcAft>
                <a:spcPts val="0"/>
              </a:spcAft>
              <a:buSzPts val="1500"/>
              <a:buNone/>
              <a:defRPr sz="1500"/>
            </a:lvl2pPr>
            <a:lvl3pPr lvl="2" rtl="0" algn="ctr">
              <a:lnSpc>
                <a:spcPct val="90000"/>
              </a:lnSpc>
              <a:spcBef>
                <a:spcPts val="375"/>
              </a:spcBef>
              <a:spcAft>
                <a:spcPts val="0"/>
              </a:spcAft>
              <a:buSzPts val="1350"/>
              <a:buNone/>
              <a:defRPr sz="1350"/>
            </a:lvl3pPr>
            <a:lvl4pPr lvl="3" rtl="0" algn="ctr">
              <a:lnSpc>
                <a:spcPct val="90000"/>
              </a:lnSpc>
              <a:spcBef>
                <a:spcPts val="375"/>
              </a:spcBef>
              <a:spcAft>
                <a:spcPts val="0"/>
              </a:spcAft>
              <a:buSzPts val="1200"/>
              <a:buNone/>
              <a:defRPr sz="1200"/>
            </a:lvl4pPr>
            <a:lvl5pPr lvl="4" rtl="0" algn="ctr">
              <a:lnSpc>
                <a:spcPct val="90000"/>
              </a:lnSpc>
              <a:spcBef>
                <a:spcPts val="375"/>
              </a:spcBef>
              <a:spcAft>
                <a:spcPts val="0"/>
              </a:spcAft>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7" name="Shape 57"/>
        <p:cNvGrpSpPr/>
        <p:nvPr/>
      </p:nvGrpSpPr>
      <p:grpSpPr>
        <a:xfrm>
          <a:off x="0" y="0"/>
          <a:ext cx="0" cy="0"/>
          <a:chOff x="0" y="0"/>
          <a:chExt cx="0" cy="0"/>
        </a:xfrm>
      </p:grpSpPr>
      <p:sp>
        <p:nvSpPr>
          <p:cNvPr id="58" name="Google Shape;58;p12"/>
          <p:cNvSpPr txBox="1"/>
          <p:nvPr>
            <p:ph type="title"/>
          </p:nvPr>
        </p:nvSpPr>
        <p:spPr>
          <a:xfrm>
            <a:off x="273628" y="1213658"/>
            <a:ext cx="4701900" cy="843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200"/>
              <a:buFont typeface="Open Sans"/>
              <a:buNone/>
              <a:defRPr b="0" i="0" sz="2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12"/>
          <p:cNvSpPr txBox="1"/>
          <p:nvPr>
            <p:ph idx="1" type="body"/>
          </p:nvPr>
        </p:nvSpPr>
        <p:spPr>
          <a:xfrm>
            <a:off x="5183187" y="311727"/>
            <a:ext cx="6735300" cy="55494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accent1"/>
              </a:buClr>
              <a:buSzPts val="2400"/>
              <a:buChar char="▪"/>
              <a:defRPr sz="2700">
                <a:latin typeface="Arial"/>
                <a:ea typeface="Arial"/>
                <a:cs typeface="Arial"/>
                <a:sym typeface="Arial"/>
              </a:defRPr>
            </a:lvl1pPr>
            <a:lvl2pPr indent="-361950" lvl="1" marL="914400" rtl="0" algn="l">
              <a:lnSpc>
                <a:spcPct val="90000"/>
              </a:lnSpc>
              <a:spcBef>
                <a:spcPts val="375"/>
              </a:spcBef>
              <a:spcAft>
                <a:spcPts val="0"/>
              </a:spcAft>
              <a:buClr>
                <a:schemeClr val="accent1"/>
              </a:buClr>
              <a:buSzPts val="2100"/>
              <a:buChar char="▪"/>
              <a:defRPr sz="2100"/>
            </a:lvl2pPr>
            <a:lvl3pPr indent="-342900" lvl="2" marL="1371600" rtl="0" algn="l">
              <a:lnSpc>
                <a:spcPct val="90000"/>
              </a:lnSpc>
              <a:spcBef>
                <a:spcPts val="375"/>
              </a:spcBef>
              <a:spcAft>
                <a:spcPts val="0"/>
              </a:spcAft>
              <a:buClr>
                <a:schemeClr val="accent1"/>
              </a:buClr>
              <a:buSzPts val="1800"/>
              <a:buChar char="▪"/>
              <a:defRPr sz="1800"/>
            </a:lvl3pPr>
            <a:lvl4pPr indent="-323850" lvl="3" marL="1828800" rtl="0" algn="l">
              <a:lnSpc>
                <a:spcPct val="90000"/>
              </a:lnSpc>
              <a:spcBef>
                <a:spcPts val="375"/>
              </a:spcBef>
              <a:spcAft>
                <a:spcPts val="0"/>
              </a:spcAft>
              <a:buClr>
                <a:schemeClr val="accent1"/>
              </a:buClr>
              <a:buSzPts val="1500"/>
              <a:buChar char="▪"/>
              <a:defRPr sz="1500"/>
            </a:lvl4pPr>
            <a:lvl5pPr indent="-323850" lvl="4" marL="2286000" rtl="0" algn="l">
              <a:lnSpc>
                <a:spcPct val="90000"/>
              </a:lnSpc>
              <a:spcBef>
                <a:spcPts val="375"/>
              </a:spcBef>
              <a:spcAft>
                <a:spcPts val="0"/>
              </a:spcAft>
              <a:buClr>
                <a:schemeClr val="accent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60" name="Google Shape;60;p12"/>
          <p:cNvSpPr txBox="1"/>
          <p:nvPr>
            <p:ph idx="2" type="body"/>
          </p:nvPr>
        </p:nvSpPr>
        <p:spPr>
          <a:xfrm>
            <a:off x="273628" y="2057400"/>
            <a:ext cx="4701900" cy="38115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accent1"/>
              </a:buClr>
              <a:buSzPts val="2400"/>
              <a:buFont typeface="Noto Sans Symbols"/>
              <a:buChar char="▪"/>
              <a:defRPr sz="1300">
                <a:latin typeface="Arial"/>
                <a:ea typeface="Arial"/>
                <a:cs typeface="Arial"/>
                <a:sym typeface="Arial"/>
              </a:defRPr>
            </a:lvl1pPr>
            <a:lvl2pPr indent="-342900" lvl="1" marL="914400" rtl="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indent="-317500" lvl="2" marL="1371600" rtl="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indent="-298450" lvl="3" marL="1828800" rtl="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indent="-298450" lvl="4" marL="2286000" rtl="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61" name="Google Shape;61;p12"/>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322118" y="1197033"/>
            <a:ext cx="4449900" cy="8604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600"/>
              <a:buFont typeface="Open Sans"/>
              <a:buNone/>
              <a:defRPr b="0" i="0" sz="2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3"/>
          <p:cNvSpPr/>
          <p:nvPr>
            <p:ph idx="2" type="pic"/>
          </p:nvPr>
        </p:nvSpPr>
        <p:spPr>
          <a:xfrm>
            <a:off x="5287096" y="238509"/>
            <a:ext cx="6582900" cy="5627400"/>
          </a:xfrm>
          <a:prstGeom prst="rect">
            <a:avLst/>
          </a:prstGeom>
          <a:noFill/>
          <a:ln>
            <a:noFill/>
          </a:ln>
          <a:effectLst>
            <a:outerShdw blurRad="190500" algn="ctr" dir="2700000" dist="228600">
              <a:srgbClr val="000000">
                <a:alpha val="29409"/>
              </a:srgbClr>
            </a:outerShdw>
          </a:effectLst>
        </p:spPr>
      </p:sp>
      <p:sp>
        <p:nvSpPr>
          <p:cNvPr id="65" name="Google Shape;65;p13"/>
          <p:cNvSpPr txBox="1"/>
          <p:nvPr>
            <p:ph idx="1" type="body"/>
          </p:nvPr>
        </p:nvSpPr>
        <p:spPr>
          <a:xfrm>
            <a:off x="322118" y="2057400"/>
            <a:ext cx="44499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accent1"/>
              </a:buClr>
              <a:buSzPts val="2400"/>
              <a:buFont typeface="Noto Sans Symbols"/>
              <a:buNone/>
              <a:defRPr sz="1300">
                <a:latin typeface="Arial"/>
                <a:ea typeface="Arial"/>
                <a:cs typeface="Arial"/>
                <a:sym typeface="Arial"/>
              </a:defRPr>
            </a:lvl1pPr>
            <a:lvl2pPr indent="-342900" lvl="1" marL="914400" rtl="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indent="-317500" lvl="2" marL="1371600" rtl="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indent="-298450" lvl="3" marL="1828800" rtl="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indent="-298450" lvl="4" marL="2286000" rtl="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66" name="Google Shape;66;p13"/>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Content">
  <p:cSld name="Заголовок, подзаголовок и объект">
    <p:bg>
      <p:bgPr>
        <a:solidFill>
          <a:schemeClr val="dk1"/>
        </a:solidFill>
      </p:bgPr>
    </p:bg>
    <p:spTree>
      <p:nvGrpSpPr>
        <p:cNvPr id="19" name="Shape 19"/>
        <p:cNvGrpSpPr/>
        <p:nvPr/>
      </p:nvGrpSpPr>
      <p:grpSpPr>
        <a:xfrm>
          <a:off x="0" y="0"/>
          <a:ext cx="0" cy="0"/>
          <a:chOff x="0" y="0"/>
          <a:chExt cx="0" cy="0"/>
        </a:xfrm>
      </p:grpSpPr>
      <p:sp>
        <p:nvSpPr>
          <p:cNvPr id="20" name="Google Shape;20;p3"/>
          <p:cNvSpPr txBox="1"/>
          <p:nvPr>
            <p:ph idx="1" type="body"/>
          </p:nvPr>
        </p:nvSpPr>
        <p:spPr>
          <a:xfrm>
            <a:off x="558782" y="1397092"/>
            <a:ext cx="11196600" cy="44733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SzPts val="2400"/>
              <a:buChar char="●"/>
              <a:defRPr sz="2300">
                <a:latin typeface="Arial"/>
                <a:ea typeface="Arial"/>
                <a:cs typeface="Arial"/>
                <a:sym typeface="Arial"/>
              </a:defRPr>
            </a:lvl1pPr>
            <a:lvl2pPr indent="-355600" lvl="1" marL="914400" rtl="0" algn="l">
              <a:lnSpc>
                <a:spcPct val="90000"/>
              </a:lnSpc>
              <a:spcBef>
                <a:spcPts val="375"/>
              </a:spcBef>
              <a:spcAft>
                <a:spcPts val="0"/>
              </a:spcAft>
              <a:buSzPts val="2000"/>
              <a:buChar char="●"/>
              <a:defRPr>
                <a:latin typeface="Open Sans"/>
                <a:ea typeface="Open Sans"/>
                <a:cs typeface="Open Sans"/>
                <a:sym typeface="Open Sans"/>
              </a:defRPr>
            </a:lvl2pPr>
            <a:lvl3pPr indent="-330200" lvl="2" marL="1371600" rtl="0" algn="l">
              <a:lnSpc>
                <a:spcPct val="90000"/>
              </a:lnSpc>
              <a:spcBef>
                <a:spcPts val="375"/>
              </a:spcBef>
              <a:spcAft>
                <a:spcPts val="0"/>
              </a:spcAft>
              <a:buClr>
                <a:srgbClr val="B4A7D1"/>
              </a:buClr>
              <a:buSzPts val="1600"/>
              <a:buChar char="●"/>
              <a:defRPr>
                <a:latin typeface="Open Sans"/>
                <a:ea typeface="Open Sans"/>
                <a:cs typeface="Open Sans"/>
                <a:sym typeface="Open Sans"/>
              </a:defRPr>
            </a:lvl3pPr>
            <a:lvl4pPr indent="-317500" lvl="3" marL="1828800" rtl="0" algn="l">
              <a:lnSpc>
                <a:spcPct val="90000"/>
              </a:lnSpc>
              <a:spcBef>
                <a:spcPts val="375"/>
              </a:spcBef>
              <a:spcAft>
                <a:spcPts val="0"/>
              </a:spcAft>
              <a:buSzPts val="1400"/>
              <a:buChar char="●"/>
              <a:defRPr>
                <a:latin typeface="Open Sans"/>
                <a:ea typeface="Open Sans"/>
                <a:cs typeface="Open Sans"/>
                <a:sym typeface="Open Sans"/>
              </a:defRPr>
            </a:lvl4pPr>
            <a:lvl5pPr indent="-317500" lvl="4" marL="2286000" rtl="0" algn="l">
              <a:lnSpc>
                <a:spcPct val="90000"/>
              </a:lnSpc>
              <a:spcBef>
                <a:spcPts val="375"/>
              </a:spcBef>
              <a:spcAft>
                <a:spcPts val="0"/>
              </a:spcAft>
              <a:buSzPts val="1400"/>
              <a:buChar char="●"/>
              <a:defRPr>
                <a:latin typeface="Open Sans"/>
                <a:ea typeface="Open Sans"/>
                <a:cs typeface="Open Sans"/>
                <a:sym typeface="Open Sans"/>
              </a:defRPr>
            </a:lvl5pPr>
            <a:lvl6pPr indent="-342900" lvl="5" marL="2743200" rtl="0" algn="l">
              <a:lnSpc>
                <a:spcPct val="90000"/>
              </a:lnSpc>
              <a:spcBef>
                <a:spcPts val="375"/>
              </a:spcBef>
              <a:spcAft>
                <a:spcPts val="0"/>
              </a:spcAft>
              <a:buSzPts val="1800"/>
              <a:buChar char="•"/>
              <a:defRPr/>
            </a:lvl6pPr>
            <a:lvl7pPr indent="-342900" lvl="6" marL="3200400" rtl="0" algn="l">
              <a:lnSpc>
                <a:spcPct val="90000"/>
              </a:lnSpc>
              <a:spcBef>
                <a:spcPts val="375"/>
              </a:spcBef>
              <a:spcAft>
                <a:spcPts val="0"/>
              </a:spcAft>
              <a:buSzPts val="1800"/>
              <a:buChar char="•"/>
              <a:defRPr/>
            </a:lvl7pPr>
            <a:lvl8pPr indent="-342900" lvl="7" marL="3657600" rtl="0" algn="l">
              <a:lnSpc>
                <a:spcPct val="90000"/>
              </a:lnSpc>
              <a:spcBef>
                <a:spcPts val="375"/>
              </a:spcBef>
              <a:spcAft>
                <a:spcPts val="0"/>
              </a:spcAft>
              <a:buSzPts val="1800"/>
              <a:buChar char="•"/>
              <a:defRPr/>
            </a:lvl8pPr>
            <a:lvl9pPr indent="-342900" lvl="8" marL="4114800" rtl="0" algn="l">
              <a:lnSpc>
                <a:spcPct val="90000"/>
              </a:lnSpc>
              <a:spcBef>
                <a:spcPts val="375"/>
              </a:spcBef>
              <a:spcAft>
                <a:spcPts val="0"/>
              </a:spcAft>
              <a:buSzPts val="1800"/>
              <a:buChar char="•"/>
              <a:defRPr/>
            </a:lvl9pPr>
          </a:lstStyle>
          <a:p/>
        </p:txBody>
      </p:sp>
      <p:sp>
        <p:nvSpPr>
          <p:cNvPr id="21" name="Google Shape;21;p3"/>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дзаголовок и Сравнение">
  <p:cSld name="Подзаголовок и Сравнение">
    <p:spTree>
      <p:nvGrpSpPr>
        <p:cNvPr id="26" name="Shape 26"/>
        <p:cNvGrpSpPr/>
        <p:nvPr/>
      </p:nvGrpSpPr>
      <p:grpSpPr>
        <a:xfrm>
          <a:off x="0" y="0"/>
          <a:ext cx="0" cy="0"/>
          <a:chOff x="0" y="0"/>
          <a:chExt cx="0" cy="0"/>
        </a:xfrm>
      </p:grpSpPr>
      <p:sp>
        <p:nvSpPr>
          <p:cNvPr id="27" name="Google Shape;27;p5"/>
          <p:cNvSpPr txBox="1"/>
          <p:nvPr>
            <p:ph idx="12" type="sldNum"/>
          </p:nvPr>
        </p:nvSpPr>
        <p:spPr>
          <a:xfrm>
            <a:off x="273628" y="6434051"/>
            <a:ext cx="6324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
        <p:nvSpPr>
          <p:cNvPr id="28" name="Google Shape;28;p5"/>
          <p:cNvSpPr txBox="1"/>
          <p:nvPr>
            <p:ph idx="1" type="body"/>
          </p:nvPr>
        </p:nvSpPr>
        <p:spPr>
          <a:xfrm>
            <a:off x="558781" y="1770664"/>
            <a:ext cx="5508000" cy="4506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accent1"/>
              </a:buClr>
              <a:buSzPts val="2400"/>
              <a:buNone/>
              <a:defRPr sz="2300">
                <a:latin typeface="Arial"/>
                <a:ea typeface="Arial"/>
                <a:cs typeface="Arial"/>
                <a:sym typeface="Arial"/>
              </a:defRPr>
            </a:lvl1pPr>
            <a:lvl2pPr indent="-355600" lvl="1" marL="914400" rtl="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indent="-330200" lvl="2" marL="1371600" rtl="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indent="-317500" lvl="3" marL="1828800" rtl="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indent="-317500" lvl="4" marL="2286000" rtl="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9" name="Google Shape;29;p5"/>
          <p:cNvSpPr txBox="1"/>
          <p:nvPr>
            <p:ph idx="2" type="body"/>
          </p:nvPr>
        </p:nvSpPr>
        <p:spPr>
          <a:xfrm>
            <a:off x="6241899" y="1770664"/>
            <a:ext cx="5508000" cy="4506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accent1"/>
              </a:buClr>
              <a:buSzPts val="2400"/>
              <a:buNone/>
              <a:defRPr sz="2300">
                <a:latin typeface="Arial"/>
                <a:ea typeface="Arial"/>
                <a:cs typeface="Arial"/>
                <a:sym typeface="Arial"/>
              </a:defRPr>
            </a:lvl1pPr>
            <a:lvl2pPr indent="-355600" lvl="1" marL="914400" rtl="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indent="-330200" lvl="2" marL="1371600" rtl="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indent="-317500" lvl="3" marL="1828800" rtl="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indent="-317500" lvl="4" marL="2286000" rtl="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0" name="Google Shape;30;p5"/>
          <p:cNvSpPr txBox="1"/>
          <p:nvPr>
            <p:ph idx="3" type="body"/>
          </p:nvPr>
        </p:nvSpPr>
        <p:spPr>
          <a:xfrm>
            <a:off x="558782" y="1185979"/>
            <a:ext cx="11196600" cy="584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3200"/>
              <a:buNone/>
              <a:defRPr sz="2700">
                <a:solidFill>
                  <a:srgbClr val="F1BE29"/>
                </a:solidFill>
                <a:latin typeface="Arial"/>
                <a:ea typeface="Arial"/>
                <a:cs typeface="Arial"/>
                <a:sym typeface="Arial"/>
              </a:defRPr>
            </a:lvl1pPr>
            <a:lvl2pPr indent="-228600" lvl="1" marL="914400" rtl="0" algn="l">
              <a:lnSpc>
                <a:spcPct val="90000"/>
              </a:lnSpc>
              <a:spcBef>
                <a:spcPts val="375"/>
              </a:spcBef>
              <a:spcAft>
                <a:spcPts val="0"/>
              </a:spcAft>
              <a:buSzPts val="2000"/>
              <a:buNone/>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крывающий слайд пустой">
  <p:cSld name="Закрывающий слайд пустой">
    <p:spTree>
      <p:nvGrpSpPr>
        <p:cNvPr id="3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b="8843" l="0" r="0" t="16272"/>
          <a:stretch/>
        </p:blipFill>
        <p:spPr>
          <a:xfrm>
            <a:off x="1" y="0"/>
            <a:ext cx="12192000" cy="6858000"/>
          </a:xfrm>
          <a:prstGeom prst="rect">
            <a:avLst/>
          </a:prstGeom>
          <a:noFill/>
          <a:ln>
            <a:noFill/>
          </a:ln>
        </p:spPr>
      </p:pic>
      <p:pic>
        <p:nvPicPr>
          <p:cNvPr id="33" name="Google Shape;33;p6"/>
          <p:cNvPicPr preferRelativeResize="0"/>
          <p:nvPr/>
        </p:nvPicPr>
        <p:blipFill rotWithShape="1">
          <a:blip r:embed="rId3">
            <a:alphaModFix/>
          </a:blip>
          <a:srcRect b="0" l="0" r="0" t="0"/>
          <a:stretch/>
        </p:blipFill>
        <p:spPr>
          <a:xfrm>
            <a:off x="6575410" y="2096584"/>
            <a:ext cx="1332001" cy="1332001"/>
          </a:xfrm>
          <a:prstGeom prst="rect">
            <a:avLst/>
          </a:prstGeom>
          <a:noFill/>
          <a:ln>
            <a:noFill/>
          </a:ln>
        </p:spPr>
      </p:pic>
      <p:pic>
        <p:nvPicPr>
          <p:cNvPr id="34" name="Google Shape;34;p6"/>
          <p:cNvPicPr preferRelativeResize="0"/>
          <p:nvPr/>
        </p:nvPicPr>
        <p:blipFill rotWithShape="1">
          <a:blip r:embed="rId4">
            <a:alphaModFix/>
          </a:blip>
          <a:srcRect b="0" l="0" r="0" t="0"/>
          <a:stretch/>
        </p:blipFill>
        <p:spPr>
          <a:xfrm>
            <a:off x="1278526" y="2042584"/>
            <a:ext cx="4710384" cy="1440000"/>
          </a:xfrm>
          <a:prstGeom prst="rect">
            <a:avLst/>
          </a:prstGeom>
          <a:noFill/>
          <a:ln>
            <a:noFill/>
          </a:ln>
        </p:spPr>
      </p:pic>
      <p:sp>
        <p:nvSpPr>
          <p:cNvPr id="35" name="Google Shape;35;p6"/>
          <p:cNvSpPr txBox="1"/>
          <p:nvPr/>
        </p:nvSpPr>
        <p:spPr>
          <a:xfrm>
            <a:off x="7849902" y="2522519"/>
            <a:ext cx="3048600" cy="4800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ru-RU" sz="2800" u="none" cap="none" strike="noStrike">
                <a:solidFill>
                  <a:schemeClr val="lt1"/>
                </a:solidFill>
                <a:latin typeface="Arial"/>
                <a:ea typeface="Arial"/>
                <a:cs typeface="Arial"/>
                <a:sym typeface="Arial"/>
              </a:rPr>
              <a:t>do.bmstu.ru</a:t>
            </a:r>
            <a:endParaRPr b="0" i="0" sz="2800" u="none" cap="none" strike="noStrike">
              <a:solidFill>
                <a:schemeClr val="lt1"/>
              </a:solidFill>
              <a:latin typeface="Arial"/>
              <a:ea typeface="Arial"/>
              <a:cs typeface="Arial"/>
              <a:sym typeface="Arial"/>
            </a:endParaRPr>
          </a:p>
        </p:txBody>
      </p:sp>
      <p:sp>
        <p:nvSpPr>
          <p:cNvPr id="36" name="Google Shape;36;p6"/>
          <p:cNvSpPr/>
          <p:nvPr/>
        </p:nvSpPr>
        <p:spPr>
          <a:xfrm flipH="1">
            <a:off x="10712020" y="2096584"/>
            <a:ext cx="130605" cy="1331535"/>
          </a:xfrm>
          <a:custGeom>
            <a:rect b="b" l="l" r="r" t="t"/>
            <a:pathLst>
              <a:path extrusionOk="0" h="424732" w="424732">
                <a:moveTo>
                  <a:pt x="424732" y="424732"/>
                </a:moveTo>
                <a:lnTo>
                  <a:pt x="0" y="424732"/>
                </a:lnTo>
                <a:lnTo>
                  <a:pt x="0" y="0"/>
                </a:lnTo>
                <a:lnTo>
                  <a:pt x="424732" y="0"/>
                </a:lnTo>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bg>
      <p:bgPr>
        <a:solidFill>
          <a:schemeClr val="lt1"/>
        </a:solidFill>
      </p:bgPr>
    </p:bg>
    <p:spTree>
      <p:nvGrpSpPr>
        <p:cNvPr id="37"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b="8843" l="0" r="0" t="16272"/>
          <a:stretch/>
        </p:blipFill>
        <p:spPr>
          <a:xfrm>
            <a:off x="0" y="0"/>
            <a:ext cx="12192000" cy="6858000"/>
          </a:xfrm>
          <a:prstGeom prst="rect">
            <a:avLst/>
          </a:prstGeom>
          <a:noFill/>
          <a:ln>
            <a:noFill/>
          </a:ln>
        </p:spPr>
      </p:pic>
      <p:grpSp>
        <p:nvGrpSpPr>
          <p:cNvPr id="39" name="Google Shape;39;p7"/>
          <p:cNvGrpSpPr/>
          <p:nvPr/>
        </p:nvGrpSpPr>
        <p:grpSpPr>
          <a:xfrm>
            <a:off x="694478" y="633067"/>
            <a:ext cx="9502817" cy="4706742"/>
            <a:chOff x="694478" y="633067"/>
            <a:chExt cx="9502817" cy="4706742"/>
          </a:xfrm>
        </p:grpSpPr>
        <p:pic>
          <p:nvPicPr>
            <p:cNvPr id="40" name="Google Shape;40;p7"/>
            <p:cNvPicPr preferRelativeResize="0"/>
            <p:nvPr/>
          </p:nvPicPr>
          <p:blipFill rotWithShape="1">
            <a:blip r:embed="rId3">
              <a:alphaModFix/>
            </a:blip>
            <a:srcRect b="0" l="0" r="0" t="0"/>
            <a:stretch/>
          </p:blipFill>
          <p:spPr>
            <a:xfrm>
              <a:off x="694481" y="633067"/>
              <a:ext cx="9502814" cy="4706742"/>
            </a:xfrm>
            <a:prstGeom prst="rect">
              <a:avLst/>
            </a:prstGeom>
            <a:noFill/>
            <a:ln>
              <a:noFill/>
            </a:ln>
          </p:spPr>
        </p:pic>
        <p:sp>
          <p:nvSpPr>
            <p:cNvPr id="41" name="Google Shape;41;p7"/>
            <p:cNvSpPr/>
            <p:nvPr/>
          </p:nvSpPr>
          <p:spPr>
            <a:xfrm>
              <a:off x="694478" y="5306991"/>
              <a:ext cx="9502800" cy="28800"/>
            </a:xfrm>
            <a:prstGeom prst="rect">
              <a:avLst/>
            </a:prstGeom>
            <a:solidFill>
              <a:srgbClr val="E6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id="42" name="Google Shape;42;p7"/>
          <p:cNvPicPr preferRelativeResize="0"/>
          <p:nvPr/>
        </p:nvPicPr>
        <p:blipFill rotWithShape="1">
          <a:blip r:embed="rId4">
            <a:alphaModFix/>
          </a:blip>
          <a:srcRect b="0" l="0" r="0" t="0"/>
          <a:stretch/>
        </p:blipFill>
        <p:spPr>
          <a:xfrm>
            <a:off x="9157539" y="611835"/>
            <a:ext cx="2361603" cy="721958"/>
          </a:xfrm>
          <a:prstGeom prst="rect">
            <a:avLst/>
          </a:prstGeom>
          <a:noFill/>
          <a:ln>
            <a:noFill/>
          </a:ln>
        </p:spPr>
      </p:pic>
      <p:sp>
        <p:nvSpPr>
          <p:cNvPr id="43" name="Google Shape;43;p7"/>
          <p:cNvSpPr txBox="1"/>
          <p:nvPr>
            <p:ph type="ctrTitle"/>
          </p:nvPr>
        </p:nvSpPr>
        <p:spPr>
          <a:xfrm>
            <a:off x="1078287" y="831273"/>
            <a:ext cx="9119100" cy="3416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Open Sans"/>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7"/>
          <p:cNvSpPr txBox="1"/>
          <p:nvPr>
            <p:ph idx="1" type="subTitle"/>
          </p:nvPr>
        </p:nvSpPr>
        <p:spPr>
          <a:xfrm>
            <a:off x="1078286" y="4363657"/>
            <a:ext cx="9119100" cy="9681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750"/>
              </a:spcBef>
              <a:spcAft>
                <a:spcPts val="0"/>
              </a:spcAft>
              <a:buSzPts val="2800"/>
              <a:buNone/>
              <a:defRPr sz="2800">
                <a:solidFill>
                  <a:schemeClr val="lt1"/>
                </a:solidFill>
                <a:latin typeface="Arial"/>
                <a:ea typeface="Arial"/>
                <a:cs typeface="Arial"/>
                <a:sym typeface="Arial"/>
              </a:defRPr>
            </a:lvl1pPr>
            <a:lvl2pPr lvl="1" rtl="0" algn="ctr">
              <a:lnSpc>
                <a:spcPct val="90000"/>
              </a:lnSpc>
              <a:spcBef>
                <a:spcPts val="375"/>
              </a:spcBef>
              <a:spcAft>
                <a:spcPts val="0"/>
              </a:spcAft>
              <a:buSzPts val="1500"/>
              <a:buNone/>
              <a:defRPr sz="1500"/>
            </a:lvl2pPr>
            <a:lvl3pPr lvl="2" rtl="0" algn="ctr">
              <a:lnSpc>
                <a:spcPct val="90000"/>
              </a:lnSpc>
              <a:spcBef>
                <a:spcPts val="375"/>
              </a:spcBef>
              <a:spcAft>
                <a:spcPts val="0"/>
              </a:spcAft>
              <a:buSzPts val="1350"/>
              <a:buNone/>
              <a:defRPr sz="1350"/>
            </a:lvl3pPr>
            <a:lvl4pPr lvl="3" rtl="0" algn="ctr">
              <a:lnSpc>
                <a:spcPct val="90000"/>
              </a:lnSpc>
              <a:spcBef>
                <a:spcPts val="375"/>
              </a:spcBef>
              <a:spcAft>
                <a:spcPts val="0"/>
              </a:spcAft>
              <a:buSzPts val="1200"/>
              <a:buNone/>
              <a:defRPr sz="1200"/>
            </a:lvl4pPr>
            <a:lvl5pPr lvl="4" rtl="0" algn="ctr">
              <a:lnSpc>
                <a:spcPct val="90000"/>
              </a:lnSpc>
              <a:spcBef>
                <a:spcPts val="375"/>
              </a:spcBef>
              <a:spcAft>
                <a:spcPts val="0"/>
              </a:spcAft>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подзаголовок и объект">
  <p:cSld name="Заголовок, подзаголовок и объект">
    <p:bg>
      <p:bgPr>
        <a:solidFill>
          <a:schemeClr val="lt1"/>
        </a:solidFill>
      </p:bgPr>
    </p:bg>
    <p:spTree>
      <p:nvGrpSpPr>
        <p:cNvPr id="45" name="Shape 45"/>
        <p:cNvGrpSpPr/>
        <p:nvPr/>
      </p:nvGrpSpPr>
      <p:grpSpPr>
        <a:xfrm>
          <a:off x="0" y="0"/>
          <a:ext cx="0" cy="0"/>
          <a:chOff x="0" y="0"/>
          <a:chExt cx="0" cy="0"/>
        </a:xfrm>
      </p:grpSpPr>
      <p:sp>
        <p:nvSpPr>
          <p:cNvPr id="46" name="Google Shape;46;p8"/>
          <p:cNvSpPr txBox="1"/>
          <p:nvPr>
            <p:ph idx="1" type="body"/>
          </p:nvPr>
        </p:nvSpPr>
        <p:spPr>
          <a:xfrm>
            <a:off x="558782" y="1778092"/>
            <a:ext cx="11196600" cy="44733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accent1"/>
              </a:buClr>
              <a:buSzPts val="2400"/>
              <a:buChar char="▪"/>
              <a:defRPr sz="2300">
                <a:latin typeface="Arial"/>
                <a:ea typeface="Arial"/>
                <a:cs typeface="Arial"/>
                <a:sym typeface="Arial"/>
              </a:defRPr>
            </a:lvl1pPr>
            <a:lvl2pPr indent="-355600" lvl="1" marL="914400" rtl="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indent="-330200" lvl="2" marL="1371600" rtl="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indent="-317500" lvl="3" marL="1828800" rtl="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indent="-317500" lvl="4" marL="2286000" rtl="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47" name="Google Shape;47;p8"/>
          <p:cNvSpPr txBox="1"/>
          <p:nvPr>
            <p:ph idx="2" type="body"/>
          </p:nvPr>
        </p:nvSpPr>
        <p:spPr>
          <a:xfrm>
            <a:off x="558782" y="1185979"/>
            <a:ext cx="11196600" cy="584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SzPts val="3200"/>
              <a:buNone/>
              <a:defRPr sz="2700">
                <a:solidFill>
                  <a:srgbClr val="F1BE29"/>
                </a:solidFill>
                <a:latin typeface="Arial"/>
                <a:ea typeface="Arial"/>
                <a:cs typeface="Arial"/>
                <a:sym typeface="Arial"/>
              </a:defRPr>
            </a:lvl1pPr>
            <a:lvl2pPr indent="-228600" lvl="1" marL="914400" rtl="0" algn="l">
              <a:lnSpc>
                <a:spcPct val="90000"/>
              </a:lnSpc>
              <a:spcBef>
                <a:spcPts val="375"/>
              </a:spcBef>
              <a:spcAft>
                <a:spcPts val="0"/>
              </a:spcAft>
              <a:buSzPts val="2000"/>
              <a:buNone/>
              <a:defRPr/>
            </a:lvl2pPr>
            <a:lvl3pPr indent="-342900" lvl="2" marL="1371600" rtl="0" algn="l">
              <a:lnSpc>
                <a:spcPct val="90000"/>
              </a:lnSpc>
              <a:spcBef>
                <a:spcPts val="375"/>
              </a:spcBef>
              <a:spcAft>
                <a:spcPts val="0"/>
              </a:spcAft>
              <a:buSzPts val="1800"/>
              <a:buChar char="▪"/>
              <a:defRPr/>
            </a:lvl3pPr>
            <a:lvl4pPr indent="-342900" lvl="3" marL="1828800" rtl="0" algn="l">
              <a:lnSpc>
                <a:spcPct val="90000"/>
              </a:lnSpc>
              <a:spcBef>
                <a:spcPts val="375"/>
              </a:spcBef>
              <a:spcAft>
                <a:spcPts val="0"/>
              </a:spcAft>
              <a:buSzPts val="1800"/>
              <a:buChar char="▪"/>
              <a:defRPr/>
            </a:lvl4pPr>
            <a:lvl5pPr indent="-342900" lvl="4" marL="2286000" rtl="0" algn="l">
              <a:lnSpc>
                <a:spcPct val="90000"/>
              </a:lnSpc>
              <a:spcBef>
                <a:spcPts val="375"/>
              </a:spcBef>
              <a:spcAft>
                <a:spcPts val="0"/>
              </a:spcAft>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48" name="Google Shape;48;p8"/>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9"/>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1" name="Shape 51"/>
        <p:cNvGrpSpPr/>
        <p:nvPr/>
      </p:nvGrpSpPr>
      <p:grpSpPr>
        <a:xfrm>
          <a:off x="0" y="0"/>
          <a:ext cx="0" cy="0"/>
          <a:chOff x="0" y="0"/>
          <a:chExt cx="0" cy="0"/>
        </a:xfrm>
      </p:grpSpPr>
      <p:sp>
        <p:nvSpPr>
          <p:cNvPr id="52" name="Google Shape;52;p10"/>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текст и объект">
  <p:cSld name="Заголовок, текст и объект">
    <p:spTree>
      <p:nvGrpSpPr>
        <p:cNvPr id="53" name="Shape 53"/>
        <p:cNvGrpSpPr/>
        <p:nvPr/>
      </p:nvGrpSpPr>
      <p:grpSpPr>
        <a:xfrm>
          <a:off x="0" y="0"/>
          <a:ext cx="0" cy="0"/>
          <a:chOff x="0" y="0"/>
          <a:chExt cx="0" cy="0"/>
        </a:xfrm>
      </p:grpSpPr>
      <p:sp>
        <p:nvSpPr>
          <p:cNvPr id="54" name="Google Shape;54;p11"/>
          <p:cNvSpPr txBox="1"/>
          <p:nvPr>
            <p:ph idx="1" type="body"/>
          </p:nvPr>
        </p:nvSpPr>
        <p:spPr>
          <a:xfrm>
            <a:off x="5183187" y="1301263"/>
            <a:ext cx="6735300" cy="49083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accent1"/>
              </a:buClr>
              <a:buSzPts val="2400"/>
              <a:buChar char="▪"/>
              <a:defRPr sz="2300">
                <a:latin typeface="Arial"/>
                <a:ea typeface="Arial"/>
                <a:cs typeface="Arial"/>
                <a:sym typeface="Arial"/>
              </a:defRPr>
            </a:lvl1pPr>
            <a:lvl2pPr indent="-361950" lvl="1" marL="914400" rtl="0" algn="l">
              <a:lnSpc>
                <a:spcPct val="90000"/>
              </a:lnSpc>
              <a:spcBef>
                <a:spcPts val="375"/>
              </a:spcBef>
              <a:spcAft>
                <a:spcPts val="0"/>
              </a:spcAft>
              <a:buClr>
                <a:schemeClr val="accent1"/>
              </a:buClr>
              <a:buSzPts val="2100"/>
              <a:buChar char="▪"/>
              <a:defRPr sz="2100">
                <a:latin typeface="Open Sans"/>
                <a:ea typeface="Open Sans"/>
                <a:cs typeface="Open Sans"/>
                <a:sym typeface="Open Sans"/>
              </a:defRPr>
            </a:lvl2pPr>
            <a:lvl3pPr indent="-342900" lvl="2" marL="1371600" rtl="0" algn="l">
              <a:lnSpc>
                <a:spcPct val="90000"/>
              </a:lnSpc>
              <a:spcBef>
                <a:spcPts val="375"/>
              </a:spcBef>
              <a:spcAft>
                <a:spcPts val="0"/>
              </a:spcAft>
              <a:buClr>
                <a:schemeClr val="accent1"/>
              </a:buClr>
              <a:buSzPts val="1800"/>
              <a:buChar char="▪"/>
              <a:defRPr sz="1800">
                <a:latin typeface="Open Sans"/>
                <a:ea typeface="Open Sans"/>
                <a:cs typeface="Open Sans"/>
                <a:sym typeface="Open Sans"/>
              </a:defRPr>
            </a:lvl3pPr>
            <a:lvl4pPr indent="-323850" lvl="3" marL="1828800" rtl="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4pPr>
            <a:lvl5pPr indent="-323850" lvl="4" marL="2286000" rtl="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55" name="Google Shape;55;p11"/>
          <p:cNvSpPr txBox="1"/>
          <p:nvPr>
            <p:ph idx="2" type="body"/>
          </p:nvPr>
        </p:nvSpPr>
        <p:spPr>
          <a:xfrm>
            <a:off x="273628" y="1301263"/>
            <a:ext cx="4784100" cy="49083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accent1"/>
              </a:buClr>
              <a:buSzPts val="2400"/>
              <a:buFont typeface="Noto Sans Symbols"/>
              <a:buChar char="▪"/>
              <a:defRPr sz="2300">
                <a:latin typeface="Arial"/>
                <a:ea typeface="Arial"/>
                <a:cs typeface="Arial"/>
                <a:sym typeface="Arial"/>
              </a:defRPr>
            </a:lvl1pPr>
            <a:lvl2pPr indent="-342900" lvl="1" marL="914400" rtl="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indent="-317500" lvl="2" marL="1371600" rtl="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indent="-298450" lvl="3" marL="1828800" rtl="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indent="-298450" lvl="4" marL="2286000" rtl="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56" name="Google Shape;56;p11"/>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Ovr>
    <a:masterClrMapping/>
  </p:clrMapOvr>
  <mc:AlternateContent>
    <mc:Choice Requires="p14">
      <p:transition spd="slow" p14:dur="25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420575" y="274575"/>
            <a:ext cx="2441700" cy="874800"/>
          </a:xfrm>
          <a:prstGeom prst="rect">
            <a:avLst/>
          </a:prstGeom>
          <a:solidFill>
            <a:srgbClr val="E6E7E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0" l="0" r="0" t="0"/>
          <a:stretch/>
        </p:blipFill>
        <p:spPr>
          <a:xfrm>
            <a:off x="461675" y="313625"/>
            <a:ext cx="2350949" cy="796701"/>
          </a:xfrm>
          <a:prstGeom prst="rect">
            <a:avLst/>
          </a:prstGeom>
          <a:noFill/>
          <a:ln>
            <a:noFill/>
          </a:ln>
        </p:spPr>
      </p:pic>
      <p:sp>
        <p:nvSpPr>
          <p:cNvPr id="8" name="Google Shape;8;p1"/>
          <p:cNvSpPr txBox="1"/>
          <p:nvPr>
            <p:ph idx="1" type="body"/>
          </p:nvPr>
        </p:nvSpPr>
        <p:spPr>
          <a:xfrm>
            <a:off x="420566" y="1301777"/>
            <a:ext cx="11350800" cy="49248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lvl1pPr indent="-381000" lvl="0" marL="457200" marR="0" rtl="0" algn="l">
              <a:lnSpc>
                <a:spcPct val="90000"/>
              </a:lnSpc>
              <a:spcBef>
                <a:spcPts val="750"/>
              </a:spcBef>
              <a:spcAft>
                <a:spcPts val="0"/>
              </a:spcAft>
              <a:buClr>
                <a:schemeClr val="accent3"/>
              </a:buClr>
              <a:buSzPts val="2400"/>
              <a:buFont typeface="Source Code Pro SemiBold"/>
              <a:buChar char="●"/>
              <a:defRPr i="0" sz="2400" u="none" cap="none" strike="noStrike">
                <a:solidFill>
                  <a:schemeClr val="accent3"/>
                </a:solidFill>
                <a:latin typeface="Source Code Pro SemiBold"/>
                <a:ea typeface="Source Code Pro SemiBold"/>
                <a:cs typeface="Source Code Pro SemiBold"/>
                <a:sym typeface="Source Code Pro SemiBold"/>
              </a:defRPr>
            </a:lvl1pPr>
            <a:lvl2pPr indent="-355600" lvl="1" marL="914400" marR="0" rtl="0" algn="l">
              <a:lnSpc>
                <a:spcPct val="90000"/>
              </a:lnSpc>
              <a:spcBef>
                <a:spcPts val="375"/>
              </a:spcBef>
              <a:spcAft>
                <a:spcPts val="0"/>
              </a:spcAft>
              <a:buClr>
                <a:srgbClr val="93C47D"/>
              </a:buClr>
              <a:buSzPts val="2000"/>
              <a:buFont typeface="Source Code Pro SemiBold"/>
              <a:buChar char="●"/>
              <a:defRPr i="0" sz="2000" u="none" cap="none" strike="noStrike">
                <a:solidFill>
                  <a:srgbClr val="93C47D"/>
                </a:solidFill>
                <a:latin typeface="Source Code Pro SemiBold"/>
                <a:ea typeface="Source Code Pro SemiBold"/>
                <a:cs typeface="Source Code Pro SemiBold"/>
                <a:sym typeface="Source Code Pro SemiBold"/>
              </a:defRPr>
            </a:lvl2pPr>
            <a:lvl3pPr indent="-330200" lvl="2" marL="1371600" marR="0" rtl="0" algn="l">
              <a:lnSpc>
                <a:spcPct val="90000"/>
              </a:lnSpc>
              <a:spcBef>
                <a:spcPts val="375"/>
              </a:spcBef>
              <a:spcAft>
                <a:spcPts val="0"/>
              </a:spcAft>
              <a:buClr>
                <a:srgbClr val="B4A7D6"/>
              </a:buClr>
              <a:buSzPts val="1600"/>
              <a:buFont typeface="Source Code Pro SemiBold"/>
              <a:buChar char="●"/>
              <a:defRPr i="0" sz="1600" u="none" cap="none" strike="noStrike">
                <a:solidFill>
                  <a:srgbClr val="B4A7D6"/>
                </a:solidFill>
                <a:latin typeface="Source Code Pro SemiBold"/>
                <a:ea typeface="Source Code Pro SemiBold"/>
                <a:cs typeface="Source Code Pro SemiBold"/>
                <a:sym typeface="Source Code Pro SemiBold"/>
              </a:defRPr>
            </a:lvl3pPr>
            <a:lvl4pPr indent="-317500" lvl="3" marL="1828800" marR="0" rtl="0" algn="l">
              <a:lnSpc>
                <a:spcPct val="90000"/>
              </a:lnSpc>
              <a:spcBef>
                <a:spcPts val="375"/>
              </a:spcBef>
              <a:spcAft>
                <a:spcPts val="0"/>
              </a:spcAft>
              <a:buClr>
                <a:srgbClr val="C27BA0"/>
              </a:buClr>
              <a:buSzPts val="1400"/>
              <a:buFont typeface="Source Code Pro SemiBold"/>
              <a:buChar char="●"/>
              <a:defRPr i="0" sz="1400" u="none" cap="none" strike="noStrike">
                <a:solidFill>
                  <a:srgbClr val="C27BA0"/>
                </a:solidFill>
                <a:latin typeface="Source Code Pro SemiBold"/>
                <a:ea typeface="Source Code Pro SemiBold"/>
                <a:cs typeface="Source Code Pro SemiBold"/>
                <a:sym typeface="Source Code Pro SemiBold"/>
              </a:defRPr>
            </a:lvl4pPr>
            <a:lvl5pPr indent="-317500" lvl="4" marL="2286000" marR="0" rtl="0" algn="l">
              <a:lnSpc>
                <a:spcPct val="90000"/>
              </a:lnSpc>
              <a:spcBef>
                <a:spcPts val="375"/>
              </a:spcBef>
              <a:spcAft>
                <a:spcPts val="0"/>
              </a:spcAft>
              <a:buClr>
                <a:srgbClr val="F3F3F3"/>
              </a:buClr>
              <a:buSzPts val="1400"/>
              <a:buFont typeface="Source Code Pro SemiBold"/>
              <a:buChar char="●"/>
              <a:defRPr i="0" sz="1400" u="none" cap="none" strike="noStrike">
                <a:solidFill>
                  <a:srgbClr val="F3F3F3"/>
                </a:solidFill>
                <a:latin typeface="Source Code Pro SemiBold"/>
                <a:ea typeface="Source Code Pro SemiBold"/>
                <a:cs typeface="Source Code Pro SemiBold"/>
                <a:sym typeface="Source Code Pro SemiBold"/>
              </a:defRPr>
            </a:lvl5pPr>
            <a:lvl6pPr indent="-314325" lvl="5" marL="2743200" marR="0" rtl="0" algn="l">
              <a:lnSpc>
                <a:spcPct val="90000"/>
              </a:lnSpc>
              <a:spcBef>
                <a:spcPts val="375"/>
              </a:spcBef>
              <a:spcAft>
                <a:spcPts val="0"/>
              </a:spcAft>
              <a:buClr>
                <a:srgbClr val="F3F3F3"/>
              </a:buClr>
              <a:buSzPts val="1350"/>
              <a:buFont typeface="Source Code Pro SemiBold"/>
              <a:buChar char="●"/>
              <a:defRPr i="0" sz="1350" u="none" cap="none" strike="noStrike">
                <a:solidFill>
                  <a:srgbClr val="F3F3F3"/>
                </a:solidFill>
                <a:latin typeface="Source Code Pro SemiBold"/>
                <a:ea typeface="Source Code Pro SemiBold"/>
                <a:cs typeface="Source Code Pro SemiBold"/>
                <a:sym typeface="Source Code Pro SemiBold"/>
              </a:defRPr>
            </a:lvl6pPr>
            <a:lvl7pPr indent="-314325" lvl="6" marL="3200400" marR="0" rtl="0" algn="l">
              <a:lnSpc>
                <a:spcPct val="90000"/>
              </a:lnSpc>
              <a:spcBef>
                <a:spcPts val="375"/>
              </a:spcBef>
              <a:spcAft>
                <a:spcPts val="0"/>
              </a:spcAft>
              <a:buClr>
                <a:srgbClr val="FFFFFF"/>
              </a:buClr>
              <a:buSzPts val="1350"/>
              <a:buFont typeface="Source Code Pro SemiBold"/>
              <a:buChar char="●"/>
              <a:defRPr i="0" sz="1350" u="none" cap="none" strike="noStrike">
                <a:solidFill>
                  <a:srgbClr val="FFFFFF"/>
                </a:solidFill>
                <a:latin typeface="Source Code Pro SemiBold"/>
                <a:ea typeface="Source Code Pro SemiBold"/>
                <a:cs typeface="Source Code Pro SemiBold"/>
                <a:sym typeface="Source Code Pro SemiBold"/>
              </a:defRPr>
            </a:lvl7pPr>
            <a:lvl8pPr indent="-314325" lvl="7" marL="3657600" marR="0" rtl="0" algn="l">
              <a:lnSpc>
                <a:spcPct val="90000"/>
              </a:lnSpc>
              <a:spcBef>
                <a:spcPts val="375"/>
              </a:spcBef>
              <a:spcAft>
                <a:spcPts val="0"/>
              </a:spcAft>
              <a:buClr>
                <a:srgbClr val="F3F3F3"/>
              </a:buClr>
              <a:buSzPts val="1350"/>
              <a:buFont typeface="Source Code Pro SemiBold"/>
              <a:buChar char="●"/>
              <a:defRPr i="0" sz="1350" u="none" cap="none" strike="noStrike">
                <a:solidFill>
                  <a:srgbClr val="F3F3F3"/>
                </a:solidFill>
                <a:latin typeface="Source Code Pro SemiBold"/>
                <a:ea typeface="Source Code Pro SemiBold"/>
                <a:cs typeface="Source Code Pro SemiBold"/>
                <a:sym typeface="Source Code Pro SemiBold"/>
              </a:defRPr>
            </a:lvl8pPr>
            <a:lvl9pPr indent="-314325" lvl="8" marL="4114800" marR="0" rtl="0" algn="l">
              <a:lnSpc>
                <a:spcPct val="90000"/>
              </a:lnSpc>
              <a:spcBef>
                <a:spcPts val="375"/>
              </a:spcBef>
              <a:spcAft>
                <a:spcPts val="0"/>
              </a:spcAft>
              <a:buClr>
                <a:srgbClr val="F3F3F3"/>
              </a:buClr>
              <a:buSzPts val="1350"/>
              <a:buFont typeface="Source Code Pro SemiBold"/>
              <a:buChar char="●"/>
              <a:defRPr i="0" sz="1350" u="none" cap="none" strike="noStrike">
                <a:solidFill>
                  <a:srgbClr val="F3F3F3"/>
                </a:solidFill>
                <a:latin typeface="Source Code Pro SemiBold"/>
                <a:ea typeface="Source Code Pro SemiBold"/>
                <a:cs typeface="Source Code Pro SemiBold"/>
                <a:sym typeface="Source Code Pro SemiBold"/>
              </a:defRPr>
            </a:lvl9pPr>
          </a:lstStyle>
          <a:p/>
        </p:txBody>
      </p:sp>
      <p:sp>
        <p:nvSpPr>
          <p:cNvPr id="9" name="Google Shape;9;p1"/>
          <p:cNvSpPr txBox="1"/>
          <p:nvPr>
            <p:ph idx="12" type="sldNum"/>
          </p:nvPr>
        </p:nvSpPr>
        <p:spPr>
          <a:xfrm>
            <a:off x="668287" y="6360806"/>
            <a:ext cx="838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
        <p:nvSpPr>
          <p:cNvPr id="10" name="Google Shape;10;p1"/>
          <p:cNvSpPr txBox="1"/>
          <p:nvPr>
            <p:ph type="title"/>
          </p:nvPr>
        </p:nvSpPr>
        <p:spPr>
          <a:xfrm>
            <a:off x="3248075" y="350475"/>
            <a:ext cx="8523300" cy="72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lvl="0" rtl="0">
              <a:spcBef>
                <a:spcPts val="0"/>
              </a:spcBef>
              <a:spcAft>
                <a:spcPts val="0"/>
              </a:spcAft>
              <a:buClr>
                <a:srgbClr val="F3F3F3"/>
              </a:buClr>
              <a:buSzPts val="3200"/>
              <a:buNone/>
              <a:defRPr sz="3200">
                <a:solidFill>
                  <a:srgbClr val="F3F3F3"/>
                </a:solidFill>
                <a:latin typeface="Source Code Pro SemiBold"/>
                <a:ea typeface="Source Code Pro SemiBold"/>
                <a:cs typeface="Source Code Pro SemiBold"/>
                <a:sym typeface="Source Code Pro SemiBold"/>
              </a:defRPr>
            </a:lvl1pPr>
            <a:lvl2pPr lvl="1" rtl="0">
              <a:spcBef>
                <a:spcPts val="0"/>
              </a:spcBef>
              <a:spcAft>
                <a:spcPts val="0"/>
              </a:spcAft>
              <a:buSzPts val="1400"/>
              <a:buNone/>
              <a:defRPr>
                <a:latin typeface="Source Code Pro SemiBold"/>
                <a:ea typeface="Source Code Pro SemiBold"/>
                <a:cs typeface="Source Code Pro SemiBold"/>
                <a:sym typeface="Source Code Pro SemiBold"/>
              </a:defRPr>
            </a:lvl2pPr>
            <a:lvl3pPr lvl="2" rtl="0">
              <a:spcBef>
                <a:spcPts val="0"/>
              </a:spcBef>
              <a:spcAft>
                <a:spcPts val="0"/>
              </a:spcAft>
              <a:buSzPts val="1400"/>
              <a:buNone/>
              <a:defRPr>
                <a:latin typeface="Source Code Pro SemiBold"/>
                <a:ea typeface="Source Code Pro SemiBold"/>
                <a:cs typeface="Source Code Pro SemiBold"/>
                <a:sym typeface="Source Code Pro SemiBold"/>
              </a:defRPr>
            </a:lvl3pPr>
            <a:lvl4pPr lvl="3" rtl="0">
              <a:spcBef>
                <a:spcPts val="0"/>
              </a:spcBef>
              <a:spcAft>
                <a:spcPts val="0"/>
              </a:spcAft>
              <a:buSzPts val="1400"/>
              <a:buNone/>
              <a:defRPr>
                <a:latin typeface="Source Code Pro SemiBold"/>
                <a:ea typeface="Source Code Pro SemiBold"/>
                <a:cs typeface="Source Code Pro SemiBold"/>
                <a:sym typeface="Source Code Pro SemiBold"/>
              </a:defRPr>
            </a:lvl4pPr>
            <a:lvl5pPr lvl="4" rtl="0">
              <a:spcBef>
                <a:spcPts val="0"/>
              </a:spcBef>
              <a:spcAft>
                <a:spcPts val="0"/>
              </a:spcAft>
              <a:buSzPts val="1400"/>
              <a:buNone/>
              <a:defRPr>
                <a:latin typeface="Source Code Pro SemiBold"/>
                <a:ea typeface="Source Code Pro SemiBold"/>
                <a:cs typeface="Source Code Pro SemiBold"/>
                <a:sym typeface="Source Code Pro SemiBold"/>
              </a:defRPr>
            </a:lvl5pPr>
            <a:lvl6pPr lvl="5" rtl="0">
              <a:spcBef>
                <a:spcPts val="0"/>
              </a:spcBef>
              <a:spcAft>
                <a:spcPts val="0"/>
              </a:spcAft>
              <a:buSzPts val="1400"/>
              <a:buNone/>
              <a:defRPr>
                <a:latin typeface="Source Code Pro SemiBold"/>
                <a:ea typeface="Source Code Pro SemiBold"/>
                <a:cs typeface="Source Code Pro SemiBold"/>
                <a:sym typeface="Source Code Pro SemiBold"/>
              </a:defRPr>
            </a:lvl6pPr>
            <a:lvl7pPr lvl="6" rtl="0">
              <a:spcBef>
                <a:spcPts val="0"/>
              </a:spcBef>
              <a:spcAft>
                <a:spcPts val="0"/>
              </a:spcAft>
              <a:buSzPts val="1400"/>
              <a:buNone/>
              <a:defRPr>
                <a:latin typeface="Source Code Pro SemiBold"/>
                <a:ea typeface="Source Code Pro SemiBold"/>
                <a:cs typeface="Source Code Pro SemiBold"/>
                <a:sym typeface="Source Code Pro SemiBold"/>
              </a:defRPr>
            </a:lvl7pPr>
            <a:lvl8pPr lvl="7" rtl="0">
              <a:spcBef>
                <a:spcPts val="0"/>
              </a:spcBef>
              <a:spcAft>
                <a:spcPts val="0"/>
              </a:spcAft>
              <a:buSzPts val="1400"/>
              <a:buNone/>
              <a:defRPr>
                <a:latin typeface="Source Code Pro SemiBold"/>
                <a:ea typeface="Source Code Pro SemiBold"/>
                <a:cs typeface="Source Code Pro SemiBold"/>
                <a:sym typeface="Source Code Pro SemiBold"/>
              </a:defRPr>
            </a:lvl8pPr>
            <a:lvl9pPr lvl="8" rtl="0">
              <a:spcBef>
                <a:spcPts val="0"/>
              </a:spcBef>
              <a:spcAft>
                <a:spcPts val="0"/>
              </a:spcAft>
              <a:buSzPts val="1400"/>
              <a:buNone/>
              <a:defRPr>
                <a:latin typeface="Source Code Pro SemiBold"/>
                <a:ea typeface="Source Code Pro SemiBold"/>
                <a:cs typeface="Source Code Pro SemiBold"/>
                <a:sym typeface="Source Code Pro SemiBol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mc:AlternateContent>
    <mc:Choice Requires="p14">
      <p:transition spd="slow" p14:dur="25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1">
            <a:alphaModFix/>
          </a:blip>
          <a:srcRect b="0" l="0" r="0" t="0"/>
          <a:stretch/>
        </p:blipFill>
        <p:spPr>
          <a:xfrm>
            <a:off x="420566" y="446017"/>
            <a:ext cx="2361603" cy="722881"/>
          </a:xfrm>
          <a:prstGeom prst="rect">
            <a:avLst/>
          </a:prstGeom>
          <a:noFill/>
          <a:ln>
            <a:noFill/>
          </a:ln>
        </p:spPr>
      </p:pic>
      <p:sp>
        <p:nvSpPr>
          <p:cNvPr id="24" name="Google Shape;24;p4"/>
          <p:cNvSpPr txBox="1"/>
          <p:nvPr>
            <p:ph idx="1" type="body"/>
          </p:nvPr>
        </p:nvSpPr>
        <p:spPr>
          <a:xfrm>
            <a:off x="420566" y="1301777"/>
            <a:ext cx="11350800" cy="4924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750"/>
              </a:spcBef>
              <a:spcAft>
                <a:spcPts val="0"/>
              </a:spcAft>
              <a:buClr>
                <a:schemeClr val="accent1"/>
              </a:buClr>
              <a:buSzPts val="2400"/>
              <a:buFont typeface="Noto Sans Symbols"/>
              <a:buChar char="▪"/>
              <a:defRPr b="0" i="0" sz="2400" u="none" cap="none" strike="noStrike">
                <a:solidFill>
                  <a:srgbClr val="262626"/>
                </a:solidFill>
                <a:latin typeface="Open Sans"/>
                <a:ea typeface="Open Sans"/>
                <a:cs typeface="Open Sans"/>
                <a:sym typeface="Open Sans"/>
              </a:defRPr>
            </a:lvl1pPr>
            <a:lvl2pPr indent="-355600" lvl="1" marL="914400" marR="0" rtl="0" algn="l">
              <a:lnSpc>
                <a:spcPct val="90000"/>
              </a:lnSpc>
              <a:spcBef>
                <a:spcPts val="375"/>
              </a:spcBef>
              <a:spcAft>
                <a:spcPts val="0"/>
              </a:spcAft>
              <a:buClr>
                <a:schemeClr val="accent1"/>
              </a:buClr>
              <a:buSzPts val="2000"/>
              <a:buFont typeface="Noto Sans Symbols"/>
              <a:buChar char="▪"/>
              <a:defRPr b="0" i="0" sz="2000" u="none" cap="none" strike="noStrike">
                <a:solidFill>
                  <a:srgbClr val="262626"/>
                </a:solidFill>
                <a:latin typeface="Open Sans"/>
                <a:ea typeface="Open Sans"/>
                <a:cs typeface="Open Sans"/>
                <a:sym typeface="Open Sans"/>
              </a:defRPr>
            </a:lvl2pPr>
            <a:lvl3pPr indent="-330200" lvl="2" marL="1371600" marR="0" rtl="0" algn="l">
              <a:lnSpc>
                <a:spcPct val="90000"/>
              </a:lnSpc>
              <a:spcBef>
                <a:spcPts val="375"/>
              </a:spcBef>
              <a:spcAft>
                <a:spcPts val="0"/>
              </a:spcAft>
              <a:buClr>
                <a:schemeClr val="accent1"/>
              </a:buClr>
              <a:buSzPts val="1600"/>
              <a:buFont typeface="Noto Sans Symbols"/>
              <a:buChar char="▪"/>
              <a:defRPr b="0" i="0" sz="1600" u="none" cap="none" strike="noStrike">
                <a:solidFill>
                  <a:srgbClr val="262626"/>
                </a:solidFill>
                <a:latin typeface="Open Sans"/>
                <a:ea typeface="Open Sans"/>
                <a:cs typeface="Open Sans"/>
                <a:sym typeface="Open Sans"/>
              </a:defRPr>
            </a:lvl3pPr>
            <a:lvl4pPr indent="-317500" lvl="3" marL="1828800" marR="0" rtl="0" algn="l">
              <a:lnSpc>
                <a:spcPct val="90000"/>
              </a:lnSpc>
              <a:spcBef>
                <a:spcPts val="375"/>
              </a:spcBef>
              <a:spcAft>
                <a:spcPts val="0"/>
              </a:spcAft>
              <a:buClr>
                <a:schemeClr val="accent1"/>
              </a:buClr>
              <a:buSzPts val="1400"/>
              <a:buFont typeface="Noto Sans Symbols"/>
              <a:buChar char="▪"/>
              <a:defRPr b="0" i="0" sz="1400" u="none" cap="none" strike="noStrike">
                <a:solidFill>
                  <a:srgbClr val="262626"/>
                </a:solidFill>
                <a:latin typeface="Open Sans"/>
                <a:ea typeface="Open Sans"/>
                <a:cs typeface="Open Sans"/>
                <a:sym typeface="Open Sans"/>
              </a:defRPr>
            </a:lvl4pPr>
            <a:lvl5pPr indent="-317500" lvl="4" marL="2286000" marR="0" rtl="0" algn="l">
              <a:lnSpc>
                <a:spcPct val="90000"/>
              </a:lnSpc>
              <a:spcBef>
                <a:spcPts val="375"/>
              </a:spcBef>
              <a:spcAft>
                <a:spcPts val="0"/>
              </a:spcAft>
              <a:buClr>
                <a:schemeClr val="accent1"/>
              </a:buClr>
              <a:buSzPts val="1400"/>
              <a:buFont typeface="Noto Sans Symbols"/>
              <a:buChar char="▪"/>
              <a:defRPr b="0" i="0" sz="1400" u="none" cap="none" strike="noStrike">
                <a:solidFill>
                  <a:srgbClr val="262626"/>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25" name="Google Shape;25;p4"/>
          <p:cNvSpPr txBox="1"/>
          <p:nvPr>
            <p:ph idx="12" type="sldNum"/>
          </p:nvPr>
        </p:nvSpPr>
        <p:spPr>
          <a:xfrm>
            <a:off x="668287" y="6360806"/>
            <a:ext cx="838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mc:Choice Requires="p14">
      <p:transition spd="slow" p14:dur="25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078275" y="831275"/>
            <a:ext cx="9119100" cy="28305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12121"/>
              </a:buClr>
              <a:buSzPts val="3600"/>
              <a:buFont typeface="Twentieth Century"/>
              <a:buNone/>
            </a:pPr>
            <a:r>
              <a:rPr lang="ru-RU" sz="3600">
                <a:solidFill>
                  <a:srgbClr val="EEEEEE"/>
                </a:solidFill>
                <a:latin typeface="Source Code Pro SemiBold"/>
                <a:ea typeface="Source Code Pro SemiBold"/>
                <a:cs typeface="Source Code Pro SemiBold"/>
                <a:sym typeface="Source Code Pro SemiBold"/>
              </a:rPr>
              <a:t>ВЫПУСКНАЯ КВАЛИФИКАЦИОННАЯ РАБОТА</a:t>
            </a:r>
            <a:endParaRPr sz="3600">
              <a:solidFill>
                <a:srgbClr val="EEEEEE"/>
              </a:solidFill>
              <a:latin typeface="Source Code Pro SemiBold"/>
              <a:ea typeface="Source Code Pro SemiBold"/>
              <a:cs typeface="Source Code Pro SemiBold"/>
              <a:sym typeface="Source Code Pro SemiBold"/>
            </a:endParaRPr>
          </a:p>
          <a:p>
            <a:pPr indent="0" lvl="0" marL="0" rtl="0" algn="ctr">
              <a:lnSpc>
                <a:spcPct val="100000"/>
              </a:lnSpc>
              <a:spcBef>
                <a:spcPts val="0"/>
              </a:spcBef>
              <a:spcAft>
                <a:spcPts val="0"/>
              </a:spcAft>
              <a:buClr>
                <a:srgbClr val="212121"/>
              </a:buClr>
              <a:buSzPts val="3600"/>
              <a:buFont typeface="Twentieth Century"/>
              <a:buNone/>
            </a:pPr>
            <a:r>
              <a:rPr lang="ru-RU" sz="2600">
                <a:solidFill>
                  <a:srgbClr val="EEEEEE"/>
                </a:solidFill>
                <a:latin typeface="Source Code Pro SemiBold"/>
                <a:ea typeface="Source Code Pro SemiBold"/>
                <a:cs typeface="Source Code Pro SemiBold"/>
                <a:sym typeface="Source Code Pro SemiBold"/>
              </a:rPr>
              <a:t>по курсу </a:t>
            </a:r>
            <a:br>
              <a:rPr lang="ru-RU" sz="2600">
                <a:solidFill>
                  <a:srgbClr val="EEEEEE"/>
                </a:solidFill>
                <a:latin typeface="Source Code Pro SemiBold"/>
                <a:ea typeface="Source Code Pro SemiBold"/>
                <a:cs typeface="Source Code Pro SemiBold"/>
                <a:sym typeface="Source Code Pro SemiBold"/>
              </a:rPr>
            </a:br>
            <a:r>
              <a:rPr lang="ru-RU" sz="2600">
                <a:solidFill>
                  <a:srgbClr val="EEEEEE"/>
                </a:solidFill>
                <a:latin typeface="Source Code Pro SemiBold"/>
                <a:ea typeface="Source Code Pro SemiBold"/>
                <a:cs typeface="Source Code Pro SemiBold"/>
                <a:sym typeface="Source Code Pro SemiBold"/>
              </a:rPr>
              <a:t>“Data Science 2022 4.0”</a:t>
            </a:r>
            <a:r>
              <a:rPr lang="ru-RU" sz="2600">
                <a:solidFill>
                  <a:srgbClr val="EEEEEE"/>
                </a:solidFill>
              </a:rPr>
              <a:t>.</a:t>
            </a:r>
            <a:endParaRPr sz="2600">
              <a:latin typeface="Source Code Pro SemiBold"/>
              <a:ea typeface="Source Code Pro SemiBold"/>
              <a:cs typeface="Source Code Pro SemiBold"/>
              <a:sym typeface="Source Code Pro SemiBold"/>
            </a:endParaRPr>
          </a:p>
        </p:txBody>
      </p:sp>
      <p:sp>
        <p:nvSpPr>
          <p:cNvPr id="72" name="Google Shape;72;p14"/>
          <p:cNvSpPr txBox="1"/>
          <p:nvPr>
            <p:ph idx="1" type="subTitle"/>
          </p:nvPr>
        </p:nvSpPr>
        <p:spPr>
          <a:xfrm>
            <a:off x="1078275" y="4940325"/>
            <a:ext cx="10428900" cy="10137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381000" lvl="0" marL="457200" rtl="0" algn="r">
              <a:lnSpc>
                <a:spcPct val="90000"/>
              </a:lnSpc>
              <a:spcBef>
                <a:spcPts val="750"/>
              </a:spcBef>
              <a:spcAft>
                <a:spcPts val="0"/>
              </a:spcAft>
              <a:buSzPts val="2800"/>
              <a:buNone/>
            </a:pPr>
            <a:r>
              <a:rPr lang="ru-RU" sz="2500">
                <a:solidFill>
                  <a:srgbClr val="EEEEEE"/>
                </a:solidFill>
                <a:latin typeface="Source Code Pro SemiBold"/>
                <a:ea typeface="Source Code Pro SemiBold"/>
                <a:cs typeface="Source Code Pro SemiBold"/>
                <a:sym typeface="Source Code Pro SemiBold"/>
              </a:rPr>
              <a:t>Куринной Александр</a:t>
            </a:r>
            <a:endParaRPr sz="2500">
              <a:solidFill>
                <a:srgbClr val="EEEEEE"/>
              </a:solidFill>
            </a:endParaRPr>
          </a:p>
          <a:p>
            <a:pPr indent="-381000" lvl="0" marL="457200" rtl="0" algn="r">
              <a:lnSpc>
                <a:spcPct val="90000"/>
              </a:lnSpc>
              <a:spcBef>
                <a:spcPts val="750"/>
              </a:spcBef>
              <a:spcAft>
                <a:spcPts val="0"/>
              </a:spcAft>
              <a:buSzPts val="2800"/>
              <a:buNone/>
            </a:pPr>
            <a:r>
              <a:rPr lang="ru-RU" sz="2500">
                <a:solidFill>
                  <a:srgbClr val="EEEEEE"/>
                </a:solidFill>
                <a:latin typeface="Source Code Pro SemiBold"/>
                <a:ea typeface="Source Code Pro SemiBold"/>
                <a:cs typeface="Source Code Pro SemiBold"/>
                <a:sym typeface="Source Code Pro SemiBold"/>
              </a:rPr>
              <a:t>Васильевич.</a:t>
            </a:r>
            <a:endParaRPr sz="2500">
              <a:latin typeface="Source Code Pro SemiBold"/>
              <a:ea typeface="Source Code Pro SemiBold"/>
              <a:cs typeface="Source Code Pro SemiBold"/>
              <a:sym typeface="Source Code Pro SemiBold"/>
            </a:endParaRPr>
          </a:p>
        </p:txBody>
      </p:sp>
      <p:sp>
        <p:nvSpPr>
          <p:cNvPr id="73" name="Google Shape;73;p14"/>
          <p:cNvSpPr txBox="1"/>
          <p:nvPr>
            <p:ph type="ctrTitle"/>
          </p:nvPr>
        </p:nvSpPr>
        <p:spPr>
          <a:xfrm>
            <a:off x="988500" y="3926500"/>
            <a:ext cx="10428900" cy="10137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12121"/>
              </a:buClr>
              <a:buSzPts val="1238"/>
              <a:buFont typeface="Arial"/>
              <a:buNone/>
            </a:pPr>
            <a:r>
              <a:rPr lang="ru-RU" sz="2300">
                <a:solidFill>
                  <a:srgbClr val="EEEEEE"/>
                </a:solidFill>
              </a:rPr>
              <a:t>Способы прогнозирования конечных свойств новых композиционных материалов</a:t>
            </a:r>
            <a:r>
              <a:rPr lang="ru-RU" sz="2300">
                <a:solidFill>
                  <a:srgbClr val="EEEEEE"/>
                </a:solidFill>
              </a:rPr>
              <a:t> и разработка моделей</a:t>
            </a:r>
            <a:endParaRPr sz="2300">
              <a:solidFill>
                <a:srgbClr val="EEEEEE"/>
              </a:solidFill>
            </a:endParaRPr>
          </a:p>
          <a:p>
            <a:pPr indent="0" lvl="0" marL="0" rtl="0" algn="l">
              <a:lnSpc>
                <a:spcPct val="100000"/>
              </a:lnSpc>
              <a:spcBef>
                <a:spcPts val="0"/>
              </a:spcBef>
              <a:spcAft>
                <a:spcPts val="0"/>
              </a:spcAft>
              <a:buClr>
                <a:srgbClr val="212121"/>
              </a:buClr>
              <a:buSzPts val="1238"/>
              <a:buFont typeface="Arial"/>
              <a:buNone/>
            </a:pPr>
            <a:r>
              <a:rPr lang="ru-RU" sz="2300">
                <a:solidFill>
                  <a:srgbClr val="EEEEEE"/>
                </a:solidFill>
              </a:rPr>
              <a:t>для выполнения прогнозов.</a:t>
            </a:r>
            <a:endParaRPr sz="2300">
              <a:solidFill>
                <a:srgbClr val="EEEEE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585C"/>
        </a:solidFill>
      </p:bgPr>
    </p:bg>
    <p:spTree>
      <p:nvGrpSpPr>
        <p:cNvPr id="77" name="Shape 77"/>
        <p:cNvGrpSpPr/>
        <p:nvPr/>
      </p:nvGrpSpPr>
      <p:grpSpPr>
        <a:xfrm>
          <a:off x="0" y="0"/>
          <a:ext cx="0" cy="0"/>
          <a:chOff x="0" y="0"/>
          <a:chExt cx="0" cy="0"/>
        </a:xfrm>
      </p:grpSpPr>
      <p:sp>
        <p:nvSpPr>
          <p:cNvPr id="78" name="Google Shape;78;p15"/>
          <p:cNvSpPr/>
          <p:nvPr/>
        </p:nvSpPr>
        <p:spPr>
          <a:xfrm>
            <a:off x="3059150" y="283075"/>
            <a:ext cx="8696100" cy="876600"/>
          </a:xfrm>
          <a:prstGeom prst="rect">
            <a:avLst/>
          </a:prstGeom>
          <a:solidFill>
            <a:srgbClr val="48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ru-RU" sz="4600">
                <a:solidFill>
                  <a:srgbClr val="F3F3F3"/>
                </a:solidFill>
                <a:highlight>
                  <a:schemeClr val="dk1"/>
                </a:highlight>
                <a:latin typeface="Source Code Pro Light"/>
                <a:ea typeface="Source Code Pro Light"/>
                <a:cs typeface="Source Code Pro Light"/>
                <a:sym typeface="Source Code Pro Light"/>
              </a:rPr>
              <a:t>[</a:t>
            </a:r>
            <a:r>
              <a:rPr b="1" lang="ru-RU" sz="3200">
                <a:solidFill>
                  <a:srgbClr val="F3F3F3"/>
                </a:solidFill>
                <a:highlight>
                  <a:schemeClr val="dk1"/>
                </a:highlight>
                <a:latin typeface="Source Code Pro"/>
                <a:ea typeface="Source Code Pro"/>
                <a:cs typeface="Source Code Pro"/>
                <a:sym typeface="Source Code Pro"/>
              </a:rPr>
              <a:t> </a:t>
            </a:r>
            <a:r>
              <a:rPr b="1" lang="ru-RU" sz="3000">
                <a:solidFill>
                  <a:srgbClr val="F3F3F3"/>
                </a:solidFill>
                <a:highlight>
                  <a:schemeClr val="dk1"/>
                </a:highlight>
                <a:latin typeface="Source Code Pro"/>
                <a:ea typeface="Source Code Pro"/>
                <a:cs typeface="Source Code Pro"/>
                <a:sym typeface="Source Code Pro"/>
              </a:rPr>
              <a:t>Постановка задачи </a:t>
            </a:r>
            <a:r>
              <a:rPr lang="ru-RU" sz="4600">
                <a:solidFill>
                  <a:srgbClr val="F3F3F3"/>
                </a:solidFill>
                <a:highlight>
                  <a:schemeClr val="dk1"/>
                </a:highlight>
                <a:latin typeface="Source Code Pro Light"/>
                <a:ea typeface="Source Code Pro Light"/>
                <a:cs typeface="Source Code Pro Light"/>
                <a:sym typeface="Source Code Pro Light"/>
              </a:rPr>
              <a:t>]</a:t>
            </a:r>
            <a:endParaRPr i="0" sz="4600" u="none" cap="none" strike="noStrike">
              <a:solidFill>
                <a:srgbClr val="F3F3F3"/>
              </a:solidFill>
              <a:highlight>
                <a:schemeClr val="dk1"/>
              </a:highlight>
              <a:latin typeface="Source Code Pro Light"/>
              <a:ea typeface="Source Code Pro Light"/>
              <a:cs typeface="Source Code Pro Light"/>
              <a:sym typeface="Source Code Pro Light"/>
            </a:endParaRPr>
          </a:p>
        </p:txBody>
      </p:sp>
      <p:sp>
        <p:nvSpPr>
          <p:cNvPr id="79" name="Google Shape;79;p15"/>
          <p:cNvSpPr txBox="1"/>
          <p:nvPr>
            <p:ph idx="12" type="sldNum"/>
          </p:nvPr>
        </p:nvSpPr>
        <p:spPr>
          <a:xfrm>
            <a:off x="273628" y="6434051"/>
            <a:ext cx="570309" cy="2752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2400"/>
              <a:buFont typeface="Arial"/>
              <a:buNone/>
            </a:pPr>
            <a:fld id="{00000000-1234-1234-1234-123412341234}" type="slidenum">
              <a:rPr lang="ru-RU"/>
              <a:t>‹#›</a:t>
            </a:fld>
            <a:endParaRPr/>
          </a:p>
        </p:txBody>
      </p:sp>
      <p:sp>
        <p:nvSpPr>
          <p:cNvPr id="80" name="Google Shape;80;p15"/>
          <p:cNvSpPr txBox="1"/>
          <p:nvPr>
            <p:ph idx="1" type="body"/>
          </p:nvPr>
        </p:nvSpPr>
        <p:spPr>
          <a:xfrm>
            <a:off x="1031900" y="1397100"/>
            <a:ext cx="10723500" cy="5037000"/>
          </a:xfrm>
          <a:prstGeom prst="rect">
            <a:avLst/>
          </a:prstGeom>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ru-RU" sz="2000">
                <a:latin typeface="Source Code Pro"/>
                <a:ea typeface="Source Code Pro"/>
                <a:cs typeface="Source Code Pro"/>
                <a:sym typeface="Source Code Pro"/>
              </a:rPr>
              <a:t>Цель</a:t>
            </a:r>
            <a:r>
              <a:rPr lang="ru-RU" sz="1600">
                <a:solidFill>
                  <a:srgbClr val="EEEEEE"/>
                </a:solidFill>
                <a:latin typeface="Source Code Pro SemiBold"/>
                <a:ea typeface="Source Code Pro SemiBold"/>
                <a:cs typeface="Source Code Pro SemiBold"/>
                <a:sym typeface="Source Code Pro SemiBold"/>
              </a:rPr>
              <a:t> выпускной квалификационной работы: </a:t>
            </a:r>
            <a:endParaRPr sz="1600">
              <a:solidFill>
                <a:srgbClr val="EEEEEE"/>
              </a:solidFill>
              <a:latin typeface="Source Code Pro SemiBold"/>
              <a:ea typeface="Source Code Pro SemiBold"/>
              <a:cs typeface="Source Code Pro SemiBold"/>
              <a:sym typeface="Source Code Pro SemiBold"/>
            </a:endParaRPr>
          </a:p>
          <a:p>
            <a:pPr indent="0" lvl="0" marL="0" rtl="0" algn="l">
              <a:lnSpc>
                <a:spcPct val="115000"/>
              </a:lnSpc>
              <a:spcBef>
                <a:spcPts val="0"/>
              </a:spcBef>
              <a:spcAft>
                <a:spcPts val="0"/>
              </a:spcAft>
              <a:buClr>
                <a:srgbClr val="212121"/>
              </a:buClr>
              <a:buSzPts val="1238"/>
              <a:buFont typeface="Arial"/>
              <a:buNone/>
            </a:pPr>
            <a:r>
              <a:rPr lang="ru-RU" sz="1600">
                <a:solidFill>
                  <a:srgbClr val="EEEEEE"/>
                </a:solidFill>
                <a:latin typeface="Source Code Pro SemiBold"/>
                <a:ea typeface="Source Code Pro SemiBold"/>
                <a:cs typeface="Source Code Pro SemiBold"/>
                <a:sym typeface="Source Code Pro SemiBold"/>
              </a:rPr>
              <a:t>изучение способов прогнозирования конечных свойств новых композиционных материалов и разработка моделей для выполнения прогнозов.</a:t>
            </a:r>
            <a:endParaRPr sz="1600">
              <a:solidFill>
                <a:srgbClr val="EEEEEE"/>
              </a:solidFill>
              <a:latin typeface="Source Code Pro SemiBold"/>
              <a:ea typeface="Source Code Pro SemiBold"/>
              <a:cs typeface="Source Code Pro SemiBold"/>
              <a:sym typeface="Source Code Pro SemiBold"/>
            </a:endParaRPr>
          </a:p>
          <a:p>
            <a:pPr indent="0" lvl="0" marL="0" rtl="0" algn="l">
              <a:lnSpc>
                <a:spcPct val="115000"/>
              </a:lnSpc>
              <a:spcBef>
                <a:spcPts val="0"/>
              </a:spcBef>
              <a:spcAft>
                <a:spcPts val="0"/>
              </a:spcAft>
              <a:buClr>
                <a:srgbClr val="212121"/>
              </a:buClr>
              <a:buSzPts val="1238"/>
              <a:buFont typeface="Arial"/>
              <a:buNone/>
            </a:pPr>
            <a:r>
              <a:rPr lang="ru-RU" sz="1600">
                <a:solidFill>
                  <a:srgbClr val="EEEEEE"/>
                </a:solidFill>
                <a:latin typeface="Source Code Pro SemiBold"/>
                <a:ea typeface="Source Code Pro SemiBold"/>
                <a:cs typeface="Source Code Pro SemiBold"/>
                <a:sym typeface="Source Code Pro SemiBold"/>
              </a:rPr>
              <a:t>  Для достижения данной цели необходимо </a:t>
            </a:r>
            <a:r>
              <a:rPr lang="ru-RU" sz="1600">
                <a:solidFill>
                  <a:schemeClr val="accent2"/>
                </a:solidFill>
                <a:latin typeface="Source Code Pro SemiBold"/>
                <a:ea typeface="Source Code Pro SemiBold"/>
                <a:cs typeface="Source Code Pro SemiBold"/>
                <a:sym typeface="Source Code Pro SemiBold"/>
              </a:rPr>
              <a:t>решение следующих </a:t>
            </a:r>
            <a:r>
              <a:rPr lang="ru-RU" sz="2000">
                <a:solidFill>
                  <a:schemeClr val="accent2"/>
                </a:solidFill>
                <a:latin typeface="Source Code Pro SemiBold"/>
                <a:ea typeface="Source Code Pro SemiBold"/>
                <a:cs typeface="Source Code Pro SemiBold"/>
                <a:sym typeface="Source Code Pro SemiBold"/>
              </a:rPr>
              <a:t>задач</a:t>
            </a:r>
            <a:r>
              <a:rPr lang="ru-RU" sz="1600">
                <a:solidFill>
                  <a:srgbClr val="EEEEEE"/>
                </a:solidFill>
                <a:latin typeface="Source Code Pro SemiBold"/>
                <a:ea typeface="Source Code Pro SemiBold"/>
                <a:cs typeface="Source Code Pro SemiBold"/>
                <a:sym typeface="Source Code Pro SemiBold"/>
              </a:rPr>
              <a:t>:</a:t>
            </a:r>
            <a:endParaRPr sz="1600">
              <a:solidFill>
                <a:srgbClr val="EEEEEE"/>
              </a:solidFill>
              <a:latin typeface="Source Code Pro SemiBold"/>
              <a:ea typeface="Source Code Pro SemiBold"/>
              <a:cs typeface="Source Code Pro SemiBold"/>
              <a:sym typeface="Source Code Pro SemiBold"/>
            </a:endParaRPr>
          </a:p>
          <a:p>
            <a:pPr indent="0" lvl="0" marL="0" rtl="0" algn="l">
              <a:lnSpc>
                <a:spcPct val="115000"/>
              </a:lnSpc>
              <a:spcBef>
                <a:spcPts val="0"/>
              </a:spcBef>
              <a:spcAft>
                <a:spcPts val="0"/>
              </a:spcAft>
              <a:buClr>
                <a:srgbClr val="000000"/>
              </a:buClr>
              <a:buSzPts val="2000"/>
              <a:buFont typeface="Arial"/>
              <a:buNone/>
            </a:pPr>
            <a:r>
              <a:rPr lang="ru-RU" sz="1600">
                <a:solidFill>
                  <a:srgbClr val="EEEEEE"/>
                </a:solidFill>
                <a:latin typeface="Source Code Pro SemiBold"/>
                <a:ea typeface="Source Code Pro SemiBold"/>
                <a:cs typeface="Source Code Pro SemiBold"/>
                <a:sym typeface="Source Code Pro SemiBold"/>
              </a:rPr>
              <a:t>  - </a:t>
            </a:r>
            <a:r>
              <a:rPr lang="ru-RU" sz="1600">
                <a:solidFill>
                  <a:srgbClr val="93C47D"/>
                </a:solidFill>
                <a:latin typeface="Source Code Pro SemiBold"/>
                <a:ea typeface="Source Code Pro SemiBold"/>
                <a:cs typeface="Source Code Pro SemiBold"/>
                <a:sym typeface="Source Code Pro SemiBold"/>
              </a:rPr>
              <a:t>разработка алгоритма машинного обучения</a:t>
            </a:r>
            <a:r>
              <a:rPr lang="ru-RU" sz="1600">
                <a:solidFill>
                  <a:srgbClr val="EEEEEE"/>
                </a:solidFill>
                <a:latin typeface="Source Code Pro SemiBold"/>
                <a:ea typeface="Source Code Pro SemiBold"/>
                <a:cs typeface="Source Code Pro SemiBold"/>
                <a:sym typeface="Source Code Pro SemiBold"/>
              </a:rPr>
              <a:t> для прогноза значений модуля упругости при растяжении и прочности при растяжении;</a:t>
            </a:r>
            <a:endParaRPr sz="1600">
              <a:solidFill>
                <a:srgbClr val="EEEEEE"/>
              </a:solidFill>
              <a:latin typeface="Source Code Pro SemiBold"/>
              <a:ea typeface="Source Code Pro SemiBold"/>
              <a:cs typeface="Source Code Pro SemiBold"/>
              <a:sym typeface="Source Code Pro SemiBold"/>
            </a:endParaRPr>
          </a:p>
          <a:p>
            <a:pPr indent="0" lvl="0" marL="0" rtl="0" algn="l">
              <a:lnSpc>
                <a:spcPct val="115000"/>
              </a:lnSpc>
              <a:spcBef>
                <a:spcPts val="0"/>
              </a:spcBef>
              <a:spcAft>
                <a:spcPts val="0"/>
              </a:spcAft>
              <a:buNone/>
            </a:pPr>
            <a:r>
              <a:rPr lang="ru-RU" sz="1600">
                <a:solidFill>
                  <a:srgbClr val="EEEEEE"/>
                </a:solidFill>
                <a:latin typeface="Source Code Pro SemiBold"/>
                <a:ea typeface="Source Code Pro SemiBold"/>
                <a:cs typeface="Source Code Pro SemiBold"/>
                <a:sym typeface="Source Code Pro SemiBold"/>
              </a:rPr>
              <a:t>  - </a:t>
            </a:r>
            <a:r>
              <a:rPr lang="ru-RU" sz="1600">
                <a:solidFill>
                  <a:srgbClr val="93C47D"/>
                </a:solidFill>
                <a:latin typeface="Source Code Pro SemiBold"/>
                <a:ea typeface="Source Code Pro SemiBold"/>
                <a:cs typeface="Source Code Pro SemiBold"/>
                <a:sym typeface="Source Code Pro SemiBold"/>
              </a:rPr>
              <a:t>разработка нейронной сети</a:t>
            </a:r>
            <a:r>
              <a:rPr lang="ru-RU" sz="1600">
                <a:solidFill>
                  <a:srgbClr val="EEEEEE"/>
                </a:solidFill>
                <a:latin typeface="Source Code Pro SemiBold"/>
                <a:ea typeface="Source Code Pro SemiBold"/>
                <a:cs typeface="Source Code Pro SemiBold"/>
                <a:sym typeface="Source Code Pro SemiBold"/>
              </a:rPr>
              <a:t> для рекомендации соотношения «матрица-наполнитель»;</a:t>
            </a:r>
            <a:endParaRPr sz="1600">
              <a:solidFill>
                <a:srgbClr val="EEEEEE"/>
              </a:solidFill>
              <a:latin typeface="Source Code Pro SemiBold"/>
              <a:ea typeface="Source Code Pro SemiBold"/>
              <a:cs typeface="Source Code Pro SemiBold"/>
              <a:sym typeface="Source Code Pro SemiBold"/>
            </a:endParaRPr>
          </a:p>
          <a:p>
            <a:pPr indent="-330200" lvl="0" marL="457200" rtl="0" algn="l">
              <a:lnSpc>
                <a:spcPct val="115000"/>
              </a:lnSpc>
              <a:spcBef>
                <a:spcPts val="160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Для задачи прогнозирования модуля упругости при растяжении и прочности при растяжении планируется рассмотреть следующие модели:</a:t>
            </a:r>
            <a:endParaRPr sz="1600">
              <a:solidFill>
                <a:srgbClr val="EEEEEE"/>
              </a:solidFill>
              <a:latin typeface="Source Code Pro SemiBold"/>
              <a:ea typeface="Source Code Pro SemiBold"/>
              <a:cs typeface="Source Code Pro SemiBold"/>
              <a:sym typeface="Source Code Pro SemiBold"/>
            </a:endParaRPr>
          </a:p>
          <a:p>
            <a:pPr indent="-330199" lvl="0" marL="899999" rtl="0" algn="l">
              <a:lnSpc>
                <a:spcPct val="115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Метод К-ближайших соседей;				- Метод опорных векторов;</a:t>
            </a:r>
            <a:endParaRPr sz="1600">
              <a:solidFill>
                <a:srgbClr val="EEEEEE"/>
              </a:solidFill>
              <a:latin typeface="Source Code Pro SemiBold"/>
              <a:ea typeface="Source Code Pro SemiBold"/>
              <a:cs typeface="Source Code Pro SemiBold"/>
              <a:sym typeface="Source Code Pro SemiBold"/>
            </a:endParaRPr>
          </a:p>
          <a:p>
            <a:pPr indent="-330199" lvl="0" marL="899999" rtl="0" algn="l">
              <a:lnSpc>
                <a:spcPct val="115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Линейная регрессия;					- </a:t>
            </a:r>
            <a:r>
              <a:rPr lang="ru-RU" sz="1600">
                <a:solidFill>
                  <a:srgbClr val="EEEEEE"/>
                </a:solidFill>
                <a:latin typeface="Source Code Pro SemiBold"/>
                <a:ea typeface="Source Code Pro SemiBold"/>
                <a:cs typeface="Source Code Pro SemiBold"/>
                <a:sym typeface="Source Code Pro SemiBold"/>
              </a:rPr>
              <a:t>Дерево принятия</a:t>
            </a:r>
            <a:r>
              <a:rPr lang="ru-RU" sz="1600">
                <a:solidFill>
                  <a:srgbClr val="EEEEEE"/>
                </a:solidFill>
                <a:latin typeface="Source Code Pro SemiBold"/>
                <a:ea typeface="Source Code Pro SemiBold"/>
                <a:cs typeface="Source Code Pro SemiBold"/>
                <a:sym typeface="Source Code Pro SemiBold"/>
              </a:rPr>
              <a:t> решений;</a:t>
            </a:r>
            <a:endParaRPr sz="1600">
              <a:solidFill>
                <a:srgbClr val="EEEEEE"/>
              </a:solidFill>
              <a:latin typeface="Source Code Pro SemiBold"/>
              <a:ea typeface="Source Code Pro SemiBold"/>
              <a:cs typeface="Source Code Pro SemiBold"/>
              <a:sym typeface="Source Code Pro SemiBold"/>
            </a:endParaRPr>
          </a:p>
          <a:p>
            <a:pPr indent="-330199" lvl="0" marL="899999" rtl="0" algn="l">
              <a:lnSpc>
                <a:spcPct val="115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AdaBoost; 								- Градиентный бустинг;</a:t>
            </a:r>
            <a:endParaRPr sz="1600">
              <a:solidFill>
                <a:srgbClr val="EEEEEE"/>
              </a:solidFill>
              <a:latin typeface="Source Code Pro SemiBold"/>
              <a:ea typeface="Source Code Pro SemiBold"/>
              <a:cs typeface="Source Code Pro SemiBold"/>
              <a:sym typeface="Source Code Pro SemiBold"/>
            </a:endParaRPr>
          </a:p>
          <a:p>
            <a:pPr indent="-330199" lvl="0" marL="899999" rtl="0" algn="l">
              <a:lnSpc>
                <a:spcPct val="115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XGBoost; 								- Случайный лес;</a:t>
            </a:r>
            <a:endParaRPr sz="1600">
              <a:solidFill>
                <a:srgbClr val="EEEEEE"/>
              </a:solidFill>
              <a:latin typeface="Source Code Pro SemiBold"/>
              <a:ea typeface="Source Code Pro SemiBold"/>
              <a:cs typeface="Source Code Pro SemiBold"/>
              <a:sym typeface="Source Code Pro SemiBold"/>
            </a:endParaRPr>
          </a:p>
          <a:p>
            <a:pPr indent="-330199" lvl="0" marL="899999" rtl="0" algn="l">
              <a:lnSpc>
                <a:spcPct val="115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Стохастический градиентный спуск;		- Метод регрессии «Lasso»;</a:t>
            </a:r>
            <a:endParaRPr sz="1600">
              <a:solidFill>
                <a:srgbClr val="EEEEEE"/>
              </a:solidFill>
              <a:latin typeface="Source Code Pro SemiBold"/>
              <a:ea typeface="Source Code Pro SemiBold"/>
              <a:cs typeface="Source Code Pro SemiBold"/>
              <a:sym typeface="Source Code Pro SemiBold"/>
            </a:endParaRPr>
          </a:p>
          <a:p>
            <a:pPr indent="-330200" lvl="0" marL="457200" rtl="0" algn="l">
              <a:lnSpc>
                <a:spcPct val="115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Для построения рекомендательной нейронной сети планируется воспользоваться поиском по сетке с перекрестной проверкой;</a:t>
            </a:r>
            <a:endParaRPr sz="1600">
              <a:solidFill>
                <a:srgbClr val="EEEEEE"/>
              </a:solidFill>
              <a:latin typeface="Source Code Pro SemiBold"/>
              <a:ea typeface="Source Code Pro SemiBold"/>
              <a:cs typeface="Source Code Pro SemiBold"/>
              <a:sym typeface="Source Code Pro SemiBold"/>
            </a:endParaRPr>
          </a:p>
        </p:txBody>
      </p:sp>
      <p:grpSp>
        <p:nvGrpSpPr>
          <p:cNvPr id="81" name="Google Shape;81;p15"/>
          <p:cNvGrpSpPr/>
          <p:nvPr/>
        </p:nvGrpSpPr>
        <p:grpSpPr>
          <a:xfrm>
            <a:off x="413875" y="1549225"/>
            <a:ext cx="331200" cy="4748763"/>
            <a:chOff x="413875" y="1535225"/>
            <a:chExt cx="331200" cy="1577400"/>
          </a:xfrm>
        </p:grpSpPr>
        <p:sp>
          <p:nvSpPr>
            <p:cNvPr id="82" name="Google Shape;82;p15"/>
            <p:cNvSpPr/>
            <p:nvPr/>
          </p:nvSpPr>
          <p:spPr>
            <a:xfrm>
              <a:off x="456025" y="1872575"/>
              <a:ext cx="284700" cy="10575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baseline="30000" lang="ru-RU" sz="3600">
                  <a:solidFill>
                    <a:srgbClr val="F3F3F3"/>
                  </a:solidFill>
                </a:rPr>
                <a:t>1</a:t>
              </a:r>
              <a:endParaRPr b="0" baseline="30000" i="0" sz="3600" u="none" cap="none" strike="noStrike">
                <a:solidFill>
                  <a:srgbClr val="F3F3F3"/>
                </a:solidFill>
                <a:latin typeface="Arial"/>
                <a:ea typeface="Arial"/>
                <a:cs typeface="Arial"/>
                <a:sym typeface="Arial"/>
              </a:endParaRPr>
            </a:p>
          </p:txBody>
        </p:sp>
        <p:grpSp>
          <p:nvGrpSpPr>
            <p:cNvPr id="83" name="Google Shape;83;p15"/>
            <p:cNvGrpSpPr/>
            <p:nvPr/>
          </p:nvGrpSpPr>
          <p:grpSpPr>
            <a:xfrm>
              <a:off x="413875" y="1535225"/>
              <a:ext cx="331200" cy="1577400"/>
              <a:chOff x="413875" y="1535225"/>
              <a:chExt cx="331200" cy="1577400"/>
            </a:xfrm>
          </p:grpSpPr>
          <p:cxnSp>
            <p:nvCxnSpPr>
              <p:cNvPr id="84" name="Google Shape;84;p15"/>
              <p:cNvCxnSpPr/>
              <p:nvPr/>
            </p:nvCxnSpPr>
            <p:spPr>
              <a:xfrm rot="-5400000">
                <a:off x="-210425" y="2166875"/>
                <a:ext cx="1576200" cy="312900"/>
              </a:xfrm>
              <a:prstGeom prst="bentConnector3">
                <a:avLst>
                  <a:gd fmla="val 99941" name="adj1"/>
                </a:avLst>
              </a:prstGeom>
              <a:noFill/>
              <a:ln cap="flat" cmpd="sng" w="19050">
                <a:solidFill>
                  <a:srgbClr val="F3F3F3"/>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85" name="Google Shape;85;p15"/>
              <p:cNvCxnSpPr/>
              <p:nvPr/>
            </p:nvCxnSpPr>
            <p:spPr>
              <a:xfrm flipH="1" rot="10800000">
                <a:off x="413875" y="3109625"/>
                <a:ext cx="331200" cy="3000"/>
              </a:xfrm>
              <a:prstGeom prst="straightConnector1">
                <a:avLst/>
              </a:prstGeom>
              <a:noFill/>
              <a:ln cap="flat" cmpd="sng" w="19050">
                <a:solidFill>
                  <a:srgbClr val="F3F3F3"/>
                </a:solidFill>
                <a:prstDash val="solid"/>
                <a:round/>
                <a:headEnd len="med" w="med" type="none"/>
                <a:tailEnd len="med" w="med" type="none"/>
              </a:ln>
              <a:effectLst>
                <a:outerShdw blurRad="57150" rotWithShape="0" algn="bl" dir="5400000" dist="19050">
                  <a:srgbClr val="000000">
                    <a:alpha val="50000"/>
                  </a:srgbClr>
                </a:outerShdw>
              </a:effectLst>
            </p:spPr>
          </p:cxn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2" type="sldNum"/>
          </p:nvPr>
        </p:nvSpPr>
        <p:spPr>
          <a:xfrm>
            <a:off x="273628" y="6434051"/>
            <a:ext cx="570309" cy="2752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2400"/>
              <a:buFont typeface="Arial"/>
              <a:buNone/>
            </a:pPr>
            <a:fld id="{00000000-1234-1234-1234-123412341234}" type="slidenum">
              <a:rPr lang="ru-RU"/>
              <a:t>‹#›</a:t>
            </a:fld>
            <a:endParaRPr/>
          </a:p>
        </p:txBody>
      </p:sp>
      <p:sp>
        <p:nvSpPr>
          <p:cNvPr id="91" name="Google Shape;91;p16"/>
          <p:cNvSpPr txBox="1"/>
          <p:nvPr>
            <p:ph idx="1" type="body"/>
          </p:nvPr>
        </p:nvSpPr>
        <p:spPr>
          <a:xfrm>
            <a:off x="1141475" y="1245375"/>
            <a:ext cx="10723500" cy="5171700"/>
          </a:xfrm>
          <a:prstGeom prst="rect">
            <a:avLst/>
          </a:prstGeom>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b="1" lang="ru-RU" sz="2000">
                <a:latin typeface="Source Code Pro"/>
                <a:ea typeface="Source Code Pro"/>
                <a:cs typeface="Source Code Pro"/>
                <a:sym typeface="Source Code Pro"/>
              </a:rPr>
              <a:t>Проведены следующие работы:</a:t>
            </a:r>
            <a:endParaRPr b="1" sz="2000">
              <a:latin typeface="Source Code Pro"/>
              <a:ea typeface="Source Code Pro"/>
              <a:cs typeface="Source Code Pro"/>
              <a:sym typeface="Source Code Pro"/>
            </a:endParaRPr>
          </a:p>
          <a:p>
            <a:pPr indent="-330200" lvl="0" marL="457200" rtl="0" algn="l">
              <a:lnSpc>
                <a:spcPct val="100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Первичный анализ исходного датасета, объединение файлов (inner). </a:t>
            </a:r>
            <a:endParaRPr sz="1600">
              <a:solidFill>
                <a:srgbClr val="EEEEEE"/>
              </a:solidFill>
              <a:latin typeface="Source Code Pro SemiBold"/>
              <a:ea typeface="Source Code Pro SemiBold"/>
              <a:cs typeface="Source Code Pro SemiBold"/>
              <a:sym typeface="Source Code Pro SemiBold"/>
            </a:endParaRPr>
          </a:p>
          <a:p>
            <a:pPr indent="0" lvl="0" marL="457200" rtl="0" algn="l">
              <a:lnSpc>
                <a:spcPct val="100000"/>
              </a:lnSpc>
              <a:spcBef>
                <a:spcPts val="0"/>
              </a:spcBef>
              <a:spcAft>
                <a:spcPts val="0"/>
              </a:spcAft>
              <a:buNone/>
            </a:pPr>
            <a:r>
              <a:rPr lang="ru-RU" sz="1400">
                <a:solidFill>
                  <a:srgbClr val="EEEEEE"/>
                </a:solidFill>
                <a:latin typeface="Source Code Pro SemiBold"/>
                <a:ea typeface="Source Code Pro SemiBold"/>
                <a:cs typeface="Source Code Pro SemiBold"/>
                <a:sym typeface="Source Code Pro SemiBold"/>
              </a:rPr>
              <a:t>/ </a:t>
            </a:r>
            <a:r>
              <a:rPr lang="ru-RU" sz="1050">
                <a:solidFill>
                  <a:srgbClr val="000000"/>
                </a:solidFill>
                <a:highlight>
                  <a:srgbClr val="FFFFFE"/>
                </a:highlight>
                <a:latin typeface="Courier New"/>
                <a:ea typeface="Courier New"/>
                <a:cs typeface="Courier New"/>
                <a:sym typeface="Courier New"/>
              </a:rPr>
              <a:t> </a:t>
            </a:r>
            <a:r>
              <a:rPr lang="ru-RU" sz="1000">
                <a:solidFill>
                  <a:srgbClr val="000000"/>
                </a:solidFill>
                <a:highlight>
                  <a:srgbClr val="FFFFFE"/>
                </a:highlight>
                <a:latin typeface="Courier New"/>
                <a:ea typeface="Courier New"/>
                <a:cs typeface="Courier New"/>
                <a:sym typeface="Courier New"/>
              </a:rPr>
              <a:t>df.shape(); df.info(); df.isna().</a:t>
            </a:r>
            <a:r>
              <a:rPr lang="ru-RU" sz="1000">
                <a:solidFill>
                  <a:srgbClr val="795E26"/>
                </a:solidFill>
                <a:highlight>
                  <a:srgbClr val="FFFFFE"/>
                </a:highlight>
                <a:latin typeface="Courier New"/>
                <a:ea typeface="Courier New"/>
                <a:cs typeface="Courier New"/>
                <a:sym typeface="Courier New"/>
              </a:rPr>
              <a:t>sum</a:t>
            </a:r>
            <a:r>
              <a:rPr lang="ru-RU" sz="1000">
                <a:solidFill>
                  <a:srgbClr val="000000"/>
                </a:solidFill>
                <a:highlight>
                  <a:srgbClr val="FFFFFE"/>
                </a:highlight>
                <a:latin typeface="Courier New"/>
                <a:ea typeface="Courier New"/>
                <a:cs typeface="Courier New"/>
                <a:sym typeface="Courier New"/>
              </a:rPr>
              <a:t>(); df.nunique(); df.describe(); </a:t>
            </a:r>
            <a:r>
              <a:rPr lang="ru-RU" sz="1050">
                <a:solidFill>
                  <a:srgbClr val="000000"/>
                </a:solidFill>
                <a:highlight>
                  <a:srgbClr val="FFFFFE"/>
                </a:highlight>
                <a:latin typeface="Courier New"/>
                <a:ea typeface="Courier New"/>
                <a:cs typeface="Courier New"/>
                <a:sym typeface="Courier New"/>
              </a:rPr>
              <a:t>pd.merge() тип ‘inner’; </a:t>
            </a:r>
            <a:r>
              <a:rPr lang="ru-RU" sz="1400">
                <a:solidFill>
                  <a:srgbClr val="EEEEEE"/>
                </a:solidFill>
                <a:latin typeface="Source Code Pro SemiBold"/>
                <a:ea typeface="Source Code Pro SemiBold"/>
                <a:cs typeface="Source Code Pro SemiBold"/>
                <a:sym typeface="Source Code Pro SemiBold"/>
              </a:rPr>
              <a:t> </a:t>
            </a:r>
            <a:endParaRPr sz="1400">
              <a:solidFill>
                <a:srgbClr val="EEEEEE"/>
              </a:solidFill>
              <a:latin typeface="Source Code Pro SemiBold"/>
              <a:ea typeface="Source Code Pro SemiBold"/>
              <a:cs typeface="Source Code Pro SemiBold"/>
              <a:sym typeface="Source Code Pro SemiBold"/>
            </a:endParaRPr>
          </a:p>
          <a:p>
            <a:pPr indent="-330200" lvl="0" marL="457200" rtl="0" algn="l">
              <a:lnSpc>
                <a:spcPct val="100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Разведочный анализ предложенных данных:</a:t>
            </a:r>
            <a:endParaRPr sz="1600">
              <a:solidFill>
                <a:srgbClr val="EEEEEE"/>
              </a:solidFill>
              <a:latin typeface="Source Code Pro SemiBold"/>
              <a:ea typeface="Source Code Pro SemiBold"/>
              <a:cs typeface="Source Code Pro SemiBold"/>
              <a:sym typeface="Source Code Pro SemiBold"/>
            </a:endParaRPr>
          </a:p>
          <a:p>
            <a:pPr indent="-317500" lvl="1" marL="914400" rtl="0" algn="l">
              <a:lnSpc>
                <a:spcPct val="100000"/>
              </a:lnSpc>
              <a:spcBef>
                <a:spcPts val="0"/>
              </a:spcBef>
              <a:spcAft>
                <a:spcPts val="0"/>
              </a:spcAft>
              <a:buClr>
                <a:srgbClr val="EEEEEE"/>
              </a:buClr>
              <a:buSzPts val="1400"/>
              <a:buChar char="●"/>
            </a:pPr>
            <a:r>
              <a:rPr lang="ru-RU" sz="1600">
                <a:solidFill>
                  <a:srgbClr val="EEEEEE"/>
                </a:solidFill>
                <a:latin typeface="Source Code Pro SemiBold"/>
                <a:ea typeface="Source Code Pro SemiBold"/>
                <a:cs typeface="Source Code Pro SemiBold"/>
                <a:sym typeface="Source Code Pro SemiBold"/>
              </a:rPr>
              <a:t>Анализ неподготовленных данных (</a:t>
            </a:r>
            <a:r>
              <a:rPr lang="ru-RU" sz="1200">
                <a:solidFill>
                  <a:srgbClr val="EEEEEE"/>
                </a:solidFill>
                <a:latin typeface="Source Code Pro SemiBold"/>
                <a:ea typeface="Source Code Pro SemiBold"/>
                <a:cs typeface="Source Code Pro SemiBold"/>
                <a:sym typeface="Source Code Pro SemiBold"/>
              </a:rPr>
              <a:t>профайлинг pandas/ipython, три метода оценки корреляции, анализ выбросов</a:t>
            </a:r>
            <a:r>
              <a:rPr lang="ru-RU" sz="1600">
                <a:solidFill>
                  <a:srgbClr val="EEEEEE"/>
                </a:solidFill>
                <a:latin typeface="Source Code Pro SemiBold"/>
                <a:ea typeface="Source Code Pro SemiBold"/>
                <a:cs typeface="Source Code Pro SemiBold"/>
                <a:sym typeface="Source Code Pro SemiBold"/>
              </a:rPr>
              <a:t>) и принятие решения о дальнейшей предобработке данных;</a:t>
            </a:r>
            <a:r>
              <a:rPr lang="ru-RU" sz="1400">
                <a:solidFill>
                  <a:srgbClr val="EEEEEE"/>
                </a:solidFill>
                <a:latin typeface="Source Code Pro SemiBold"/>
                <a:ea typeface="Source Code Pro SemiBold"/>
                <a:cs typeface="Source Code Pro SemiBold"/>
                <a:sym typeface="Source Code Pro SemiBold"/>
              </a:rPr>
              <a:t> </a:t>
            </a:r>
            <a:endParaRPr sz="1400">
              <a:solidFill>
                <a:srgbClr val="EEEEEE"/>
              </a:solidFill>
              <a:latin typeface="Source Code Pro SemiBold"/>
              <a:ea typeface="Source Code Pro SemiBold"/>
              <a:cs typeface="Source Code Pro SemiBold"/>
              <a:sym typeface="Source Code Pro SemiBold"/>
            </a:endParaRPr>
          </a:p>
          <a:p>
            <a:pPr indent="0" lvl="0" marL="914400" rtl="0" algn="l">
              <a:lnSpc>
                <a:spcPct val="100000"/>
              </a:lnSpc>
              <a:spcBef>
                <a:spcPts val="0"/>
              </a:spcBef>
              <a:spcAft>
                <a:spcPts val="0"/>
              </a:spcAft>
              <a:buNone/>
            </a:pPr>
            <a:r>
              <a:rPr lang="ru-RU" sz="1400">
                <a:solidFill>
                  <a:srgbClr val="EEEEEE"/>
                </a:solidFill>
                <a:latin typeface="Source Code Pro SemiBold"/>
                <a:ea typeface="Source Code Pro SemiBold"/>
                <a:cs typeface="Source Code Pro SemiBold"/>
                <a:sym typeface="Source Code Pro SemiBold"/>
              </a:rPr>
              <a:t>/ </a:t>
            </a:r>
            <a:r>
              <a:rPr lang="ru-RU" sz="1050">
                <a:solidFill>
                  <a:srgbClr val="000000"/>
                </a:solidFill>
                <a:highlight>
                  <a:srgbClr val="FFFFFE"/>
                </a:highlight>
                <a:latin typeface="Courier New"/>
                <a:ea typeface="Courier New"/>
                <a:cs typeface="Courier New"/>
                <a:sym typeface="Courier New"/>
              </a:rPr>
              <a:t> </a:t>
            </a:r>
            <a:r>
              <a:rPr lang="ru-RU" sz="1000">
                <a:solidFill>
                  <a:srgbClr val="000000"/>
                </a:solidFill>
                <a:highlight>
                  <a:srgbClr val="FFFFFE"/>
                </a:highlight>
                <a:latin typeface="Courier New"/>
                <a:ea typeface="Courier New"/>
                <a:cs typeface="Courier New"/>
                <a:sym typeface="Courier New"/>
              </a:rPr>
              <a:t>ydata-profiling(); ProfileReport(); df.corr() method = </a:t>
            </a:r>
            <a:r>
              <a:rPr lang="ru-RU" sz="1000">
                <a:solidFill>
                  <a:srgbClr val="A31515"/>
                </a:solidFill>
                <a:highlight>
                  <a:srgbClr val="FFFFFE"/>
                </a:highlight>
                <a:latin typeface="Courier New"/>
                <a:ea typeface="Courier New"/>
                <a:cs typeface="Courier New"/>
                <a:sym typeface="Courier New"/>
              </a:rPr>
              <a:t>'pearson/spearman/kendall'</a:t>
            </a:r>
            <a:r>
              <a:rPr lang="ru-RU" sz="1000">
                <a:solidFill>
                  <a:srgbClr val="000000"/>
                </a:solidFill>
                <a:highlight>
                  <a:srgbClr val="FFFFFE"/>
                </a:highlight>
                <a:latin typeface="Courier New"/>
                <a:ea typeface="Courier New"/>
                <a:cs typeface="Courier New"/>
                <a:sym typeface="Courier New"/>
              </a:rPr>
              <a:t>; df.mean(); df.median(); </a:t>
            </a:r>
            <a:r>
              <a:rPr lang="ru-RU" sz="1000">
                <a:solidFill>
                  <a:srgbClr val="EEEEEE"/>
                </a:solidFill>
                <a:latin typeface="Source Code Pro SemiBold"/>
                <a:ea typeface="Source Code Pro SemiBold"/>
                <a:cs typeface="Source Code Pro SemiBold"/>
                <a:sym typeface="Source Code Pro SemiBold"/>
              </a:rPr>
              <a:t> </a:t>
            </a:r>
            <a:r>
              <a:rPr lang="ru-RU" sz="1400">
                <a:solidFill>
                  <a:srgbClr val="EEEEEE"/>
                </a:solidFill>
                <a:latin typeface="Source Code Pro SemiBold"/>
                <a:ea typeface="Source Code Pro SemiBold"/>
                <a:cs typeface="Source Code Pro SemiBold"/>
                <a:sym typeface="Source Code Pro SemiBold"/>
              </a:rPr>
              <a:t> </a:t>
            </a:r>
            <a:endParaRPr sz="1000">
              <a:solidFill>
                <a:srgbClr val="EEEEEE"/>
              </a:solidFill>
              <a:latin typeface="Source Code Pro SemiBold"/>
              <a:ea typeface="Source Code Pro SemiBold"/>
              <a:cs typeface="Source Code Pro SemiBold"/>
              <a:sym typeface="Source Code Pro SemiBold"/>
            </a:endParaRPr>
          </a:p>
          <a:p>
            <a:pPr indent="-317500" lvl="1" marL="914400" rtl="0" algn="l">
              <a:lnSpc>
                <a:spcPct val="100000"/>
              </a:lnSpc>
              <a:spcBef>
                <a:spcPts val="0"/>
              </a:spcBef>
              <a:spcAft>
                <a:spcPts val="0"/>
              </a:spcAft>
              <a:buClr>
                <a:srgbClr val="EEEEEE"/>
              </a:buClr>
              <a:buSzPts val="14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Визуальная оценка (</a:t>
            </a:r>
            <a:r>
              <a:rPr lang="ru-RU" sz="1200">
                <a:solidFill>
                  <a:srgbClr val="EEEEEE"/>
                </a:solidFill>
                <a:latin typeface="Source Code Pro SemiBold"/>
                <a:ea typeface="Source Code Pro SemiBold"/>
                <a:cs typeface="Source Code Pro SemiBold"/>
                <a:sym typeface="Source Code Pro SemiBold"/>
              </a:rPr>
              <a:t>гистограммы распределения каждой из переменной, диаграммы “ящик с усами”, попарные графики рассеяния точек, тепловая карта</a:t>
            </a:r>
            <a:r>
              <a:rPr lang="ru-RU" sz="1600">
                <a:solidFill>
                  <a:srgbClr val="EEEEEE"/>
                </a:solidFill>
                <a:latin typeface="Source Code Pro SemiBold"/>
                <a:ea typeface="Source Code Pro SemiBold"/>
                <a:cs typeface="Source Code Pro SemiBold"/>
                <a:sym typeface="Source Code Pro SemiBold"/>
              </a:rPr>
              <a:t>)</a:t>
            </a:r>
            <a:r>
              <a:rPr lang="ru-RU" sz="1400">
                <a:solidFill>
                  <a:srgbClr val="EEEEEE"/>
                </a:solidFill>
                <a:latin typeface="Source Code Pro SemiBold"/>
                <a:ea typeface="Source Code Pro SemiBold"/>
                <a:cs typeface="Source Code Pro SemiBold"/>
                <a:sym typeface="Source Code Pro SemiBold"/>
              </a:rPr>
              <a:t>;</a:t>
            </a:r>
            <a:endParaRPr sz="1400">
              <a:solidFill>
                <a:srgbClr val="EEEEEE"/>
              </a:solidFill>
              <a:latin typeface="Source Code Pro SemiBold"/>
              <a:ea typeface="Source Code Pro SemiBold"/>
              <a:cs typeface="Source Code Pro SemiBold"/>
              <a:sym typeface="Source Code Pro SemiBold"/>
            </a:endParaRPr>
          </a:p>
          <a:p>
            <a:pPr indent="-317500" lvl="0" marL="457200" rtl="0" algn="l">
              <a:lnSpc>
                <a:spcPct val="100000"/>
              </a:lnSpc>
              <a:spcBef>
                <a:spcPts val="0"/>
              </a:spcBef>
              <a:spcAft>
                <a:spcPts val="0"/>
              </a:spcAft>
              <a:buClr>
                <a:srgbClr val="EEEEEE"/>
              </a:buClr>
              <a:buSzPts val="14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Предобработка данных и их повторный анализ (</a:t>
            </a:r>
            <a:r>
              <a:rPr lang="ru-RU" sz="1200">
                <a:solidFill>
                  <a:srgbClr val="EEEEEE"/>
                </a:solidFill>
                <a:latin typeface="Source Code Pro SemiBold"/>
                <a:ea typeface="Source Code Pro SemiBold"/>
                <a:cs typeface="Source Code Pro SemiBold"/>
                <a:sym typeface="Source Code Pro SemiBold"/>
              </a:rPr>
              <a:t>работа с шумами и выбросами, нормализация и стандартизация данных</a:t>
            </a:r>
            <a:r>
              <a:rPr lang="ru-RU" sz="1600">
                <a:solidFill>
                  <a:srgbClr val="EEEEEE"/>
                </a:solidFill>
                <a:latin typeface="Source Code Pro SemiBold"/>
                <a:ea typeface="Source Code Pro SemiBold"/>
                <a:cs typeface="Source Code Pro SemiBold"/>
                <a:sym typeface="Source Code Pro SemiBold"/>
              </a:rPr>
              <a:t>)</a:t>
            </a:r>
            <a:r>
              <a:rPr lang="ru-RU" sz="1400">
                <a:solidFill>
                  <a:srgbClr val="EEEEEE"/>
                </a:solidFill>
                <a:latin typeface="Source Code Pro SemiBold"/>
                <a:ea typeface="Source Code Pro SemiBold"/>
                <a:cs typeface="Source Code Pro SemiBold"/>
                <a:sym typeface="Source Code Pro SemiBold"/>
              </a:rPr>
              <a:t>. </a:t>
            </a:r>
            <a:endParaRPr sz="1400">
              <a:solidFill>
                <a:srgbClr val="EEEEEE"/>
              </a:solidFill>
              <a:latin typeface="Source Code Pro SemiBold"/>
              <a:ea typeface="Source Code Pro SemiBold"/>
              <a:cs typeface="Source Code Pro SemiBold"/>
              <a:sym typeface="Source Code Pro SemiBold"/>
            </a:endParaRPr>
          </a:p>
          <a:p>
            <a:pPr indent="0" lvl="0" marL="457200" rtl="0" algn="l">
              <a:lnSpc>
                <a:spcPct val="100000"/>
              </a:lnSpc>
              <a:spcBef>
                <a:spcPts val="0"/>
              </a:spcBef>
              <a:spcAft>
                <a:spcPts val="0"/>
              </a:spcAft>
              <a:buNone/>
            </a:pPr>
            <a:r>
              <a:rPr lang="ru-RU" sz="1400">
                <a:solidFill>
                  <a:srgbClr val="EEEEEE"/>
                </a:solidFill>
                <a:latin typeface="Source Code Pro SemiBold"/>
                <a:ea typeface="Source Code Pro SemiBold"/>
                <a:cs typeface="Source Code Pro SemiBold"/>
                <a:sym typeface="Source Code Pro SemiBold"/>
              </a:rPr>
              <a:t>/ </a:t>
            </a:r>
            <a:r>
              <a:rPr lang="ru-RU" sz="1050">
                <a:solidFill>
                  <a:srgbClr val="000000"/>
                </a:solidFill>
                <a:highlight>
                  <a:srgbClr val="FFFFFE"/>
                </a:highlight>
                <a:latin typeface="Courier New"/>
                <a:ea typeface="Courier New"/>
                <a:cs typeface="Courier New"/>
                <a:sym typeface="Courier New"/>
              </a:rPr>
              <a:t> </a:t>
            </a:r>
            <a:r>
              <a:rPr lang="ru-RU" sz="1000">
                <a:solidFill>
                  <a:srgbClr val="000000"/>
                </a:solidFill>
                <a:highlight>
                  <a:srgbClr val="FFFFFE"/>
                </a:highlight>
                <a:latin typeface="Courier New"/>
                <a:ea typeface="Courier New"/>
                <a:cs typeface="Courier New"/>
                <a:sym typeface="Courier New"/>
              </a:rPr>
              <a:t>z-оценка (</a:t>
            </a:r>
            <a:r>
              <a:rPr b="1" lang="ru-RU" sz="1000">
                <a:solidFill>
                  <a:srgbClr val="274E13"/>
                </a:solidFill>
                <a:highlight>
                  <a:srgbClr val="FFFFFF"/>
                </a:highlight>
                <a:latin typeface="Courier New"/>
                <a:ea typeface="Courier New"/>
                <a:cs typeface="Courier New"/>
                <a:sym typeface="Courier New"/>
              </a:rPr>
              <a:t>z = (X - μ) / σ</a:t>
            </a:r>
            <a:r>
              <a:rPr lang="ru-RU" sz="1000">
                <a:solidFill>
                  <a:srgbClr val="000000"/>
                </a:solidFill>
                <a:highlight>
                  <a:srgbClr val="FFFFFE"/>
                </a:highlight>
                <a:latin typeface="Courier New"/>
                <a:ea typeface="Courier New"/>
                <a:cs typeface="Courier New"/>
                <a:sym typeface="Courier New"/>
              </a:rPr>
              <a:t>); IQR; sns.kdeplot(); </a:t>
            </a:r>
            <a:r>
              <a:rPr lang="ru-RU" sz="1000">
                <a:solidFill>
                  <a:srgbClr val="212121"/>
                </a:solidFill>
                <a:highlight>
                  <a:srgbClr val="FFFFFF"/>
                </a:highlight>
                <a:latin typeface="Courier New"/>
                <a:ea typeface="Courier New"/>
                <a:cs typeface="Courier New"/>
                <a:sym typeface="Courier New"/>
              </a:rPr>
              <a:t>scipy.stats.shapiro(); </a:t>
            </a:r>
            <a:r>
              <a:rPr lang="ru-RU" sz="1000">
                <a:solidFill>
                  <a:srgbClr val="000000"/>
                </a:solidFill>
                <a:highlight>
                  <a:srgbClr val="FFFFFE"/>
                </a:highlight>
                <a:latin typeface="Courier New"/>
                <a:ea typeface="Courier New"/>
                <a:cs typeface="Courier New"/>
                <a:sym typeface="Courier New"/>
              </a:rPr>
              <a:t>df.hist(); </a:t>
            </a:r>
            <a:r>
              <a:rPr lang="ru-RU" sz="1000">
                <a:solidFill>
                  <a:srgbClr val="212121"/>
                </a:solidFill>
                <a:highlight>
                  <a:srgbClr val="FFFFFF"/>
                </a:highlight>
                <a:latin typeface="Courier New"/>
                <a:ea typeface="Courier New"/>
                <a:cs typeface="Courier New"/>
                <a:sym typeface="Courier New"/>
              </a:rPr>
              <a:t>QQ-графики; MinMaxScaler(); </a:t>
            </a:r>
            <a:r>
              <a:rPr lang="ru-RU" sz="1000">
                <a:solidFill>
                  <a:srgbClr val="000000"/>
                </a:solidFill>
                <a:highlight>
                  <a:srgbClr val="FFFFFE"/>
                </a:highlight>
                <a:latin typeface="Courier New"/>
                <a:ea typeface="Courier New"/>
                <a:cs typeface="Courier New"/>
                <a:sym typeface="Courier New"/>
              </a:rPr>
              <a:t>RobustScaler(); StandardScaler(); Normalizer();</a:t>
            </a:r>
            <a:r>
              <a:rPr lang="ru-RU" sz="1050">
                <a:solidFill>
                  <a:srgbClr val="000000"/>
                </a:solidFill>
                <a:highlight>
                  <a:srgbClr val="FFFFFE"/>
                </a:highlight>
                <a:latin typeface="Courier New"/>
                <a:ea typeface="Courier New"/>
                <a:cs typeface="Courier New"/>
                <a:sym typeface="Courier New"/>
              </a:rPr>
              <a:t> </a:t>
            </a:r>
            <a:r>
              <a:rPr lang="ru-RU" sz="1400">
                <a:solidFill>
                  <a:srgbClr val="EEEEEE"/>
                </a:solidFill>
                <a:latin typeface="Source Code Pro SemiBold"/>
                <a:ea typeface="Source Code Pro SemiBold"/>
                <a:cs typeface="Source Code Pro SemiBold"/>
                <a:sym typeface="Source Code Pro SemiBold"/>
              </a:rPr>
              <a:t> </a:t>
            </a:r>
            <a:endParaRPr sz="1050">
              <a:solidFill>
                <a:srgbClr val="000000"/>
              </a:solidFill>
              <a:highlight>
                <a:srgbClr val="FFFFFE"/>
              </a:highlight>
              <a:latin typeface="Courier New"/>
              <a:ea typeface="Courier New"/>
              <a:cs typeface="Courier New"/>
              <a:sym typeface="Courier New"/>
            </a:endParaRPr>
          </a:p>
          <a:p>
            <a:pPr indent="-330200" lvl="0" marL="457200" rtl="0" algn="l">
              <a:lnSpc>
                <a:spcPct val="100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Обучение и оценка точности ряда моделей для прогноза модуля упругости при растяжении и прочности при растяжении.</a:t>
            </a:r>
            <a:endParaRPr sz="1600">
              <a:solidFill>
                <a:srgbClr val="EEEEEE"/>
              </a:solidFill>
              <a:latin typeface="Source Code Pro SemiBold"/>
              <a:ea typeface="Source Code Pro SemiBold"/>
              <a:cs typeface="Source Code Pro SemiBold"/>
              <a:sym typeface="Source Code Pro SemiBold"/>
            </a:endParaRPr>
          </a:p>
          <a:p>
            <a:pPr indent="0" lvl="0" marL="457200" rtl="0" algn="l">
              <a:lnSpc>
                <a:spcPct val="100000"/>
              </a:lnSpc>
              <a:spcBef>
                <a:spcPts val="0"/>
              </a:spcBef>
              <a:spcAft>
                <a:spcPts val="0"/>
              </a:spcAft>
              <a:buNone/>
            </a:pPr>
            <a:r>
              <a:rPr lang="ru-RU" sz="1400">
                <a:solidFill>
                  <a:srgbClr val="EEEEEE"/>
                </a:solidFill>
                <a:latin typeface="Source Code Pro SemiBold"/>
                <a:ea typeface="Source Code Pro SemiBold"/>
                <a:cs typeface="Source Code Pro SemiBold"/>
                <a:sym typeface="Source Code Pro SemiBold"/>
              </a:rPr>
              <a:t>/ </a:t>
            </a:r>
            <a:r>
              <a:rPr lang="ru-RU" sz="1050">
                <a:solidFill>
                  <a:srgbClr val="000000"/>
                </a:solidFill>
                <a:highlight>
                  <a:srgbClr val="FFFFFE"/>
                </a:highlight>
                <a:latin typeface="Courier New"/>
                <a:ea typeface="Courier New"/>
                <a:cs typeface="Courier New"/>
                <a:sym typeface="Courier New"/>
              </a:rPr>
              <a:t> </a:t>
            </a:r>
            <a:r>
              <a:rPr lang="ru-RU" sz="1000">
                <a:solidFill>
                  <a:srgbClr val="000000"/>
                </a:solidFill>
                <a:highlight>
                  <a:srgbClr val="FFFFFE"/>
                </a:highlight>
                <a:latin typeface="Courier New"/>
                <a:ea typeface="Courier New"/>
                <a:cs typeface="Courier New"/>
                <a:sym typeface="Courier New"/>
              </a:rPr>
              <a:t>1. Метод К-ближайших соседей; 2. Метод опорных векторов; 3. Линейная регрессия; 4. Дерево решений; 5. AdaBoost; 6. Градиентный бустинг; 7. XGBoost; 8. Случайный лес; 9. Стохастический градиентный спуск; 10. Метод регрессии «Lasso»;</a:t>
            </a:r>
            <a:r>
              <a:rPr lang="ru-RU" sz="1600">
                <a:solidFill>
                  <a:srgbClr val="000000"/>
                </a:solidFill>
                <a:highlight>
                  <a:srgbClr val="FFFFFE"/>
                </a:highlight>
                <a:latin typeface="Courier New"/>
                <a:ea typeface="Courier New"/>
                <a:cs typeface="Courier New"/>
                <a:sym typeface="Courier New"/>
              </a:rPr>
              <a:t> </a:t>
            </a:r>
            <a:r>
              <a:rPr lang="ru-RU" sz="1600">
                <a:solidFill>
                  <a:srgbClr val="EEEEEE"/>
                </a:solidFill>
                <a:latin typeface="Source Code Pro SemiBold"/>
                <a:ea typeface="Source Code Pro SemiBold"/>
                <a:cs typeface="Source Code Pro SemiBold"/>
                <a:sym typeface="Source Code Pro SemiBold"/>
              </a:rPr>
              <a:t>  </a:t>
            </a:r>
            <a:endParaRPr sz="1600">
              <a:solidFill>
                <a:srgbClr val="EEEEEE"/>
              </a:solidFill>
              <a:latin typeface="Source Code Pro SemiBold"/>
              <a:ea typeface="Source Code Pro SemiBold"/>
              <a:cs typeface="Source Code Pro SemiBold"/>
              <a:sym typeface="Source Code Pro SemiBold"/>
            </a:endParaRPr>
          </a:p>
          <a:p>
            <a:pPr indent="-330200" lvl="0" marL="457200" rtl="0" algn="l">
              <a:lnSpc>
                <a:spcPct val="100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Создание и оценка точности рекомендательной нейронной сети, по параметрам соотношения «матрица-наполнитель».</a:t>
            </a:r>
            <a:endParaRPr sz="1600">
              <a:solidFill>
                <a:srgbClr val="EEEEEE"/>
              </a:solidFill>
              <a:latin typeface="Source Code Pro SemiBold"/>
              <a:ea typeface="Source Code Pro SemiBold"/>
              <a:cs typeface="Source Code Pro SemiBold"/>
              <a:sym typeface="Source Code Pro SemiBold"/>
            </a:endParaRPr>
          </a:p>
          <a:p>
            <a:pPr indent="-330200" lvl="0" marL="457200" rtl="0" algn="l">
              <a:lnSpc>
                <a:spcPct val="100000"/>
              </a:lnSpc>
              <a:spcBef>
                <a:spcPts val="0"/>
              </a:spcBef>
              <a:spcAft>
                <a:spcPts val="0"/>
              </a:spcAft>
              <a:buClr>
                <a:srgbClr val="EEEEEE"/>
              </a:buClr>
              <a:buSzPts val="1600"/>
              <a:buFont typeface="Source Code Pro SemiBold"/>
              <a:buChar char="●"/>
            </a:pPr>
            <a:r>
              <a:rPr lang="ru-RU" sz="1600">
                <a:solidFill>
                  <a:srgbClr val="EEEEEE"/>
                </a:solidFill>
                <a:latin typeface="Source Code Pro SemiBold"/>
                <a:ea typeface="Source Code Pro SemiBold"/>
                <a:cs typeface="Source Code Pro SemiBold"/>
                <a:sym typeface="Source Code Pro SemiBold"/>
              </a:rPr>
              <a:t>Разработка приложения (flask/console), прогнозирующего соотношение «матрица-наполнитель».</a:t>
            </a:r>
            <a:endParaRPr sz="1600"/>
          </a:p>
        </p:txBody>
      </p:sp>
      <p:grpSp>
        <p:nvGrpSpPr>
          <p:cNvPr id="92" name="Google Shape;92;p16"/>
          <p:cNvGrpSpPr/>
          <p:nvPr/>
        </p:nvGrpSpPr>
        <p:grpSpPr>
          <a:xfrm>
            <a:off x="413875" y="1549225"/>
            <a:ext cx="331200" cy="4748763"/>
            <a:chOff x="413875" y="1535225"/>
            <a:chExt cx="331200" cy="1577400"/>
          </a:xfrm>
        </p:grpSpPr>
        <p:sp>
          <p:nvSpPr>
            <p:cNvPr id="93" name="Google Shape;93;p16"/>
            <p:cNvSpPr/>
            <p:nvPr/>
          </p:nvSpPr>
          <p:spPr>
            <a:xfrm>
              <a:off x="456025" y="1872575"/>
              <a:ext cx="284700" cy="10575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baseline="30000" lang="ru-RU" sz="3600">
                  <a:solidFill>
                    <a:srgbClr val="F3F3F3"/>
                  </a:solidFill>
                </a:rPr>
                <a:t>2</a:t>
              </a:r>
              <a:endParaRPr b="0" baseline="30000" i="0" sz="3600" u="none" cap="none" strike="noStrike">
                <a:solidFill>
                  <a:srgbClr val="F3F3F3"/>
                </a:solidFill>
                <a:latin typeface="Arial"/>
                <a:ea typeface="Arial"/>
                <a:cs typeface="Arial"/>
                <a:sym typeface="Arial"/>
              </a:endParaRPr>
            </a:p>
          </p:txBody>
        </p:sp>
        <p:grpSp>
          <p:nvGrpSpPr>
            <p:cNvPr id="94" name="Google Shape;94;p16"/>
            <p:cNvGrpSpPr/>
            <p:nvPr/>
          </p:nvGrpSpPr>
          <p:grpSpPr>
            <a:xfrm>
              <a:off x="413875" y="1535225"/>
              <a:ext cx="331200" cy="1577400"/>
              <a:chOff x="413875" y="1535225"/>
              <a:chExt cx="331200" cy="1577400"/>
            </a:xfrm>
          </p:grpSpPr>
          <p:cxnSp>
            <p:nvCxnSpPr>
              <p:cNvPr id="95" name="Google Shape;95;p16"/>
              <p:cNvCxnSpPr/>
              <p:nvPr/>
            </p:nvCxnSpPr>
            <p:spPr>
              <a:xfrm rot="-5400000">
                <a:off x="-210425" y="2166875"/>
                <a:ext cx="1576200" cy="312900"/>
              </a:xfrm>
              <a:prstGeom prst="bentConnector3">
                <a:avLst>
                  <a:gd fmla="val 99941" name="adj1"/>
                </a:avLst>
              </a:prstGeom>
              <a:noFill/>
              <a:ln cap="flat" cmpd="sng" w="19050">
                <a:solidFill>
                  <a:srgbClr val="F3F3F3"/>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96" name="Google Shape;96;p16"/>
              <p:cNvCxnSpPr/>
              <p:nvPr/>
            </p:nvCxnSpPr>
            <p:spPr>
              <a:xfrm flipH="1" rot="10800000">
                <a:off x="413875" y="3109625"/>
                <a:ext cx="331200" cy="3000"/>
              </a:xfrm>
              <a:prstGeom prst="straightConnector1">
                <a:avLst/>
              </a:prstGeom>
              <a:noFill/>
              <a:ln cap="flat" cmpd="sng" w="19050">
                <a:solidFill>
                  <a:srgbClr val="F3F3F3"/>
                </a:solidFill>
                <a:prstDash val="solid"/>
                <a:round/>
                <a:headEnd len="med" w="med" type="none"/>
                <a:tailEnd len="med" w="med" type="none"/>
              </a:ln>
              <a:effectLst>
                <a:outerShdw blurRad="57150" rotWithShape="0" algn="bl" dir="5400000" dist="19050">
                  <a:srgbClr val="000000">
                    <a:alpha val="50000"/>
                  </a:srgbClr>
                </a:outerShdw>
              </a:effectLst>
            </p:spPr>
          </p:cxnSp>
        </p:grpSp>
      </p:grpSp>
      <p:sp>
        <p:nvSpPr>
          <p:cNvPr id="97" name="Google Shape;97;p16"/>
          <p:cNvSpPr/>
          <p:nvPr/>
        </p:nvSpPr>
        <p:spPr>
          <a:xfrm>
            <a:off x="3059150" y="283075"/>
            <a:ext cx="8696100" cy="876600"/>
          </a:xfrm>
          <a:prstGeom prst="rect">
            <a:avLst/>
          </a:prstGeom>
          <a:solidFill>
            <a:srgbClr val="48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ru-RU" sz="4600">
                <a:solidFill>
                  <a:srgbClr val="F3F3F3"/>
                </a:solidFill>
                <a:highlight>
                  <a:schemeClr val="dk1"/>
                </a:highlight>
                <a:latin typeface="Source Code Pro Light"/>
                <a:ea typeface="Source Code Pro Light"/>
                <a:cs typeface="Source Code Pro Light"/>
                <a:sym typeface="Source Code Pro Light"/>
              </a:rPr>
              <a:t>[</a:t>
            </a:r>
            <a:r>
              <a:rPr b="1" lang="ru-RU" sz="3200">
                <a:solidFill>
                  <a:srgbClr val="F3F3F3"/>
                </a:solidFill>
                <a:highlight>
                  <a:schemeClr val="dk1"/>
                </a:highlight>
                <a:latin typeface="Source Code Pro"/>
                <a:ea typeface="Source Code Pro"/>
                <a:cs typeface="Source Code Pro"/>
                <a:sym typeface="Source Code Pro"/>
              </a:rPr>
              <a:t> </a:t>
            </a:r>
            <a:r>
              <a:rPr b="1" lang="ru-RU" sz="3000">
                <a:solidFill>
                  <a:srgbClr val="F3F3F3"/>
                </a:solidFill>
                <a:highlight>
                  <a:schemeClr val="dk1"/>
                </a:highlight>
                <a:latin typeface="Source Code Pro"/>
                <a:ea typeface="Source Code Pro"/>
                <a:cs typeface="Source Code Pro"/>
                <a:sym typeface="Source Code Pro"/>
              </a:rPr>
              <a:t>Проделанные работы </a:t>
            </a:r>
            <a:r>
              <a:rPr lang="ru-RU" sz="4600">
                <a:solidFill>
                  <a:srgbClr val="F3F3F3"/>
                </a:solidFill>
                <a:highlight>
                  <a:schemeClr val="dk1"/>
                </a:highlight>
                <a:latin typeface="Source Code Pro Light"/>
                <a:ea typeface="Source Code Pro Light"/>
                <a:cs typeface="Source Code Pro Light"/>
                <a:sym typeface="Source Code Pro Light"/>
              </a:rPr>
              <a:t>]</a:t>
            </a:r>
            <a:endParaRPr i="0" sz="4600" u="none" cap="none" strike="noStrike">
              <a:solidFill>
                <a:srgbClr val="F3F3F3"/>
              </a:solidFill>
              <a:highlight>
                <a:schemeClr val="dk1"/>
              </a:highlight>
              <a:latin typeface="Source Code Pro Light"/>
              <a:ea typeface="Source Code Pro Light"/>
              <a:cs typeface="Source Code Pro Light"/>
              <a:sym typeface="Source Code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2" type="sldNum"/>
          </p:nvPr>
        </p:nvSpPr>
        <p:spPr>
          <a:xfrm>
            <a:off x="273628" y="6434051"/>
            <a:ext cx="570309" cy="2752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2400"/>
              <a:buFont typeface="Arial"/>
              <a:buNone/>
            </a:pPr>
            <a:fld id="{00000000-1234-1234-1234-123412341234}" type="slidenum">
              <a:rPr lang="ru-RU"/>
              <a:t>‹#›</a:t>
            </a:fld>
            <a:endParaRPr/>
          </a:p>
        </p:txBody>
      </p:sp>
      <p:sp>
        <p:nvSpPr>
          <p:cNvPr id="103" name="Google Shape;103;p17"/>
          <p:cNvSpPr/>
          <p:nvPr/>
        </p:nvSpPr>
        <p:spPr>
          <a:xfrm>
            <a:off x="8260537" y="1333690"/>
            <a:ext cx="3470313" cy="493123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104" name="Google Shape;104;p17"/>
          <p:cNvSpPr txBox="1"/>
          <p:nvPr/>
        </p:nvSpPr>
        <p:spPr>
          <a:xfrm>
            <a:off x="8162905" y="3001637"/>
            <a:ext cx="3497460" cy="1437438"/>
          </a:xfrm>
          <a:prstGeom prst="rect">
            <a:avLst/>
          </a:prstGeom>
          <a:noFill/>
          <a:ln>
            <a:noFill/>
          </a:ln>
        </p:spPr>
        <p:txBody>
          <a:bodyPr anchorCtr="0" anchor="t" bIns="38350" lIns="76725" spcFirstLastPara="1" rIns="76725" wrap="square" tIns="38350">
            <a:noAutofit/>
          </a:bodyPr>
          <a:lstStyle/>
          <a:p>
            <a:pPr indent="0" lvl="0" marL="0" marR="0" rtl="0" algn="ctr">
              <a:lnSpc>
                <a:spcPct val="90000"/>
              </a:lnSpc>
              <a:spcBef>
                <a:spcPts val="0"/>
              </a:spcBef>
              <a:spcAft>
                <a:spcPts val="0"/>
              </a:spcAft>
              <a:buClr>
                <a:srgbClr val="000000"/>
              </a:buClr>
              <a:buSzPts val="2700"/>
              <a:buFont typeface="Arial"/>
              <a:buNone/>
            </a:pPr>
            <a:r>
              <a:rPr b="1" baseline="30000" i="0" lang="ru-RU" sz="2700" u="none" cap="none" strike="noStrike">
                <a:solidFill>
                  <a:srgbClr val="000000"/>
                </a:solidFill>
                <a:latin typeface="Arial"/>
                <a:ea typeface="Arial"/>
                <a:cs typeface="Arial"/>
                <a:sym typeface="Arial"/>
              </a:rPr>
              <a:t>Рисунок</a:t>
            </a:r>
            <a:endParaRPr b="0" baseline="30000" i="0" sz="1500" u="none" cap="none" strike="noStrike">
              <a:solidFill>
                <a:srgbClr val="000000"/>
              </a:solidFill>
              <a:latin typeface="Arial"/>
              <a:ea typeface="Arial"/>
              <a:cs typeface="Arial"/>
              <a:sym typeface="Arial"/>
            </a:endParaRPr>
          </a:p>
        </p:txBody>
      </p:sp>
      <p:sp>
        <p:nvSpPr>
          <p:cNvPr id="105" name="Google Shape;105;p17"/>
          <p:cNvSpPr/>
          <p:nvPr/>
        </p:nvSpPr>
        <p:spPr>
          <a:xfrm>
            <a:off x="2930125" y="303125"/>
            <a:ext cx="8701800" cy="732900"/>
          </a:xfrm>
          <a:prstGeom prst="rect">
            <a:avLst/>
          </a:prstGeom>
          <a:solidFill>
            <a:srgbClr val="48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ru-RU" sz="4600">
                <a:solidFill>
                  <a:srgbClr val="F3F3F3"/>
                </a:solidFill>
                <a:highlight>
                  <a:schemeClr val="dk1"/>
                </a:highlight>
                <a:latin typeface="Source Code Pro Light"/>
                <a:ea typeface="Source Code Pro Light"/>
                <a:cs typeface="Source Code Pro Light"/>
                <a:sym typeface="Source Code Pro Light"/>
              </a:rPr>
              <a:t>[</a:t>
            </a:r>
            <a:r>
              <a:rPr b="1" lang="ru-RU" sz="3200">
                <a:solidFill>
                  <a:srgbClr val="F3F3F3"/>
                </a:solidFill>
                <a:highlight>
                  <a:schemeClr val="dk1"/>
                </a:highlight>
                <a:latin typeface="Source Code Pro"/>
                <a:ea typeface="Source Code Pro"/>
                <a:cs typeface="Source Code Pro"/>
                <a:sym typeface="Source Code Pro"/>
              </a:rPr>
              <a:t> </a:t>
            </a:r>
            <a:r>
              <a:rPr b="1" lang="ru-RU" sz="3000">
                <a:solidFill>
                  <a:srgbClr val="F3F3F3"/>
                </a:solidFill>
                <a:highlight>
                  <a:schemeClr val="dk1"/>
                </a:highlight>
                <a:latin typeface="Source Code Pro"/>
                <a:ea typeface="Source Code Pro"/>
                <a:cs typeface="Source Code Pro"/>
                <a:sym typeface="Source Code Pro"/>
              </a:rPr>
              <a:t>Постановка задачи и этапы работ</a:t>
            </a:r>
            <a:r>
              <a:rPr b="1" lang="ru-RU" sz="3200">
                <a:solidFill>
                  <a:srgbClr val="F3F3F3"/>
                </a:solidFill>
                <a:highlight>
                  <a:schemeClr val="dk1"/>
                </a:highlight>
                <a:latin typeface="Source Code Pro"/>
                <a:ea typeface="Source Code Pro"/>
                <a:cs typeface="Source Code Pro"/>
                <a:sym typeface="Source Code Pro"/>
              </a:rPr>
              <a:t> </a:t>
            </a:r>
            <a:r>
              <a:rPr lang="ru-RU" sz="4600">
                <a:solidFill>
                  <a:srgbClr val="F3F3F3"/>
                </a:solidFill>
                <a:highlight>
                  <a:schemeClr val="dk1"/>
                </a:highlight>
                <a:latin typeface="Source Code Pro Light"/>
                <a:ea typeface="Source Code Pro Light"/>
                <a:cs typeface="Source Code Pro Light"/>
                <a:sym typeface="Source Code Pro Light"/>
              </a:rPr>
              <a:t>]</a:t>
            </a:r>
            <a:endParaRPr i="0" sz="4600" u="none" cap="none" strike="noStrike">
              <a:solidFill>
                <a:srgbClr val="F3F3F3"/>
              </a:solidFill>
              <a:highlight>
                <a:schemeClr val="dk1"/>
              </a:highlight>
              <a:latin typeface="Source Code Pro Light"/>
              <a:ea typeface="Source Code Pro Light"/>
              <a:cs typeface="Source Code Pro Light"/>
              <a:sym typeface="Source Code Pro Light"/>
            </a:endParaRPr>
          </a:p>
        </p:txBody>
      </p:sp>
      <p:sp>
        <p:nvSpPr>
          <p:cNvPr id="106" name="Google Shape;106;p17"/>
          <p:cNvSpPr txBox="1"/>
          <p:nvPr>
            <p:ph idx="1" type="body"/>
          </p:nvPr>
        </p:nvSpPr>
        <p:spPr>
          <a:xfrm>
            <a:off x="558782" y="1397092"/>
            <a:ext cx="11196600" cy="4473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2" type="sldNum"/>
          </p:nvPr>
        </p:nvSpPr>
        <p:spPr>
          <a:xfrm>
            <a:off x="273628" y="6434051"/>
            <a:ext cx="570309" cy="2752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2400"/>
              <a:buFont typeface="Arial"/>
              <a:buNone/>
            </a:pPr>
            <a:fld id="{00000000-1234-1234-1234-123412341234}" type="slidenum">
              <a:rPr lang="ru-RU"/>
              <a:t>‹#›</a:t>
            </a:fld>
            <a:endParaRPr/>
          </a:p>
        </p:txBody>
      </p:sp>
      <p:sp>
        <p:nvSpPr>
          <p:cNvPr id="112" name="Google Shape;112;p18"/>
          <p:cNvSpPr/>
          <p:nvPr/>
        </p:nvSpPr>
        <p:spPr>
          <a:xfrm>
            <a:off x="2930125" y="303125"/>
            <a:ext cx="8701800" cy="732900"/>
          </a:xfrm>
          <a:prstGeom prst="rect">
            <a:avLst/>
          </a:prstGeom>
          <a:solidFill>
            <a:srgbClr val="48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ru-RU" sz="4600">
                <a:solidFill>
                  <a:srgbClr val="F3F3F3"/>
                </a:solidFill>
                <a:highlight>
                  <a:schemeClr val="dk1"/>
                </a:highlight>
                <a:latin typeface="Source Code Pro Light"/>
                <a:ea typeface="Source Code Pro Light"/>
                <a:cs typeface="Source Code Pro Light"/>
                <a:sym typeface="Source Code Pro Light"/>
              </a:rPr>
              <a:t>[</a:t>
            </a:r>
            <a:r>
              <a:rPr b="1" lang="ru-RU" sz="3200">
                <a:solidFill>
                  <a:srgbClr val="F3F3F3"/>
                </a:solidFill>
                <a:highlight>
                  <a:schemeClr val="dk1"/>
                </a:highlight>
                <a:latin typeface="Source Code Pro"/>
                <a:ea typeface="Source Code Pro"/>
                <a:cs typeface="Source Code Pro"/>
                <a:sym typeface="Source Code Pro"/>
              </a:rPr>
              <a:t> </a:t>
            </a:r>
            <a:r>
              <a:rPr b="1" lang="ru-RU" sz="3000">
                <a:solidFill>
                  <a:srgbClr val="F3F3F3"/>
                </a:solidFill>
                <a:highlight>
                  <a:schemeClr val="dk1"/>
                </a:highlight>
                <a:latin typeface="Source Code Pro"/>
                <a:ea typeface="Source Code Pro"/>
                <a:cs typeface="Source Code Pro"/>
                <a:sym typeface="Source Code Pro"/>
              </a:rPr>
              <a:t>Выводы</a:t>
            </a:r>
            <a:r>
              <a:rPr b="1" lang="ru-RU" sz="3200">
                <a:solidFill>
                  <a:srgbClr val="F3F3F3"/>
                </a:solidFill>
                <a:highlight>
                  <a:schemeClr val="dk1"/>
                </a:highlight>
                <a:latin typeface="Source Code Pro"/>
                <a:ea typeface="Source Code Pro"/>
                <a:cs typeface="Source Code Pro"/>
                <a:sym typeface="Source Code Pro"/>
              </a:rPr>
              <a:t> </a:t>
            </a:r>
            <a:r>
              <a:rPr lang="ru-RU" sz="4600">
                <a:solidFill>
                  <a:srgbClr val="F3F3F3"/>
                </a:solidFill>
                <a:highlight>
                  <a:schemeClr val="dk1"/>
                </a:highlight>
                <a:latin typeface="Source Code Pro Light"/>
                <a:ea typeface="Source Code Pro Light"/>
                <a:cs typeface="Source Code Pro Light"/>
                <a:sym typeface="Source Code Pro Light"/>
              </a:rPr>
              <a:t>]</a:t>
            </a:r>
            <a:endParaRPr i="0" sz="4600" u="none" cap="none" strike="noStrike">
              <a:solidFill>
                <a:srgbClr val="F3F3F3"/>
              </a:solidFill>
              <a:highlight>
                <a:schemeClr val="dk1"/>
              </a:highlight>
              <a:latin typeface="Source Code Pro Light"/>
              <a:ea typeface="Source Code Pro Light"/>
              <a:cs typeface="Source Code Pro Light"/>
              <a:sym typeface="Source Code Pro Light"/>
            </a:endParaRPr>
          </a:p>
        </p:txBody>
      </p:sp>
      <p:sp>
        <p:nvSpPr>
          <p:cNvPr id="113" name="Google Shape;113;p18"/>
          <p:cNvSpPr txBox="1"/>
          <p:nvPr>
            <p:ph idx="1" type="body"/>
          </p:nvPr>
        </p:nvSpPr>
        <p:spPr>
          <a:xfrm>
            <a:off x="497700" y="1235851"/>
            <a:ext cx="11196600" cy="4901100"/>
          </a:xfrm>
          <a:prstGeom prst="rect">
            <a:avLst/>
          </a:prstGeom>
        </p:spPr>
        <p:txBody>
          <a:bodyPr anchorCtr="0" anchor="t" bIns="45700" lIns="91425" spcFirstLastPara="1" rIns="91425" wrap="square" tIns="45700">
            <a:noAutofit/>
          </a:bodyPr>
          <a:lstStyle/>
          <a:p>
            <a:pPr indent="0" lvl="0" marL="0" rtl="0" algn="just">
              <a:lnSpc>
                <a:spcPct val="100000"/>
              </a:lnSpc>
              <a:spcBef>
                <a:spcPts val="750"/>
              </a:spcBef>
              <a:spcAft>
                <a:spcPts val="0"/>
              </a:spcAft>
              <a:buSzPts val="605"/>
              <a:buNone/>
            </a:pPr>
            <a:r>
              <a:rPr lang="ru-RU" sz="1400">
                <a:solidFill>
                  <a:srgbClr val="F3F3F3"/>
                </a:solidFill>
                <a:latin typeface="Source Code Pro SemiBold"/>
                <a:ea typeface="Source Code Pro SemiBold"/>
                <a:cs typeface="Source Code Pro SemiBold"/>
                <a:sym typeface="Source Code Pro SemiBold"/>
              </a:rPr>
              <a:t>    В ходе работы с использованием разработанных алгоритмов была проведена обработка экспериментальных данных модуля упругости при растяжении, прочности при растяжении и соотношения «матрица-наполнитель» с использованием языка программирования python.</a:t>
            </a:r>
            <a:endParaRPr sz="1400">
              <a:solidFill>
                <a:srgbClr val="F3F3F3"/>
              </a:solidFill>
              <a:latin typeface="Source Code Pro SemiBold"/>
              <a:ea typeface="Source Code Pro SemiBold"/>
              <a:cs typeface="Source Code Pro SemiBold"/>
              <a:sym typeface="Source Code Pro SemiBold"/>
            </a:endParaRPr>
          </a:p>
          <a:p>
            <a:pPr indent="0" lvl="0" marL="0" rtl="0" algn="just">
              <a:lnSpc>
                <a:spcPct val="100000"/>
              </a:lnSpc>
              <a:spcBef>
                <a:spcPts val="750"/>
              </a:spcBef>
              <a:spcAft>
                <a:spcPts val="0"/>
              </a:spcAft>
              <a:buSzPts val="605"/>
              <a:buNone/>
            </a:pPr>
            <a:r>
              <a:rPr lang="ru-RU" sz="1400">
                <a:solidFill>
                  <a:srgbClr val="F3F3F3"/>
                </a:solidFill>
                <a:latin typeface="Source Code Pro SemiBold"/>
                <a:ea typeface="Source Code Pro SemiBold"/>
                <a:cs typeface="Source Code Pro SemiBold"/>
                <a:sym typeface="Source Code Pro SemiBold"/>
              </a:rPr>
              <a:t>    Как показал анализ исходных данных, корреляционная зависимость между характеристиками композитов крайне слабая и стремится к нулю. Этот факт непосредственно повлиял на результат работы регрессионных моделей. Все использованные модели показали низкую прогнозирующую способность. Лучшим алгоритмом для прогноза модуля упругости при растяжении выбран AdaBoostRegressor, для прогнозирования прочности при растяжении – XGBRegressor.</a:t>
            </a:r>
            <a:endParaRPr sz="1400">
              <a:solidFill>
                <a:srgbClr val="F3F3F3"/>
              </a:solidFill>
              <a:latin typeface="Source Code Pro SemiBold"/>
              <a:ea typeface="Source Code Pro SemiBold"/>
              <a:cs typeface="Source Code Pro SemiBold"/>
              <a:sym typeface="Source Code Pro SemiBold"/>
            </a:endParaRPr>
          </a:p>
          <a:p>
            <a:pPr indent="0" lvl="0" marL="0" rtl="0" algn="just">
              <a:lnSpc>
                <a:spcPct val="100000"/>
              </a:lnSpc>
              <a:spcBef>
                <a:spcPts val="750"/>
              </a:spcBef>
              <a:spcAft>
                <a:spcPts val="0"/>
              </a:spcAft>
              <a:buSzPts val="605"/>
              <a:buNone/>
            </a:pPr>
            <a:r>
              <a:rPr lang="ru-RU" sz="1400">
                <a:solidFill>
                  <a:srgbClr val="F3F3F3"/>
                </a:solidFill>
                <a:latin typeface="Source Code Pro SemiBold"/>
                <a:ea typeface="Source Code Pro SemiBold"/>
                <a:cs typeface="Source Code Pro SemiBold"/>
                <a:sym typeface="Source Code Pro SemiBold"/>
              </a:rPr>
              <a:t>    Созданная для рекомендации соотношения «матрица-наполнитель» нейронная сеть также плохо справилась с поставленной задачей прогноза. Такие низкие показатели работы алгоритмов машинного обучения говорят о том, что прогнозирование свойств композиционных материалов – достаточно сложный процесс, требующий как знаний в области композиционных материалов, так и опыта в построении и использовании алгоритмов машинного обучения.</a:t>
            </a:r>
            <a:endParaRPr sz="1400">
              <a:solidFill>
                <a:srgbClr val="F3F3F3"/>
              </a:solidFill>
              <a:latin typeface="Source Code Pro SemiBold"/>
              <a:ea typeface="Source Code Pro SemiBold"/>
              <a:cs typeface="Source Code Pro SemiBold"/>
              <a:sym typeface="Source Code Pro SemiBold"/>
            </a:endParaRPr>
          </a:p>
          <a:p>
            <a:pPr indent="0" lvl="0" marL="0" rtl="0" algn="just">
              <a:lnSpc>
                <a:spcPct val="100000"/>
              </a:lnSpc>
              <a:spcBef>
                <a:spcPts val="750"/>
              </a:spcBef>
              <a:spcAft>
                <a:spcPts val="0"/>
              </a:spcAft>
              <a:buSzPts val="605"/>
              <a:buNone/>
            </a:pPr>
            <a:r>
              <a:rPr lang="ru-RU" sz="1400">
                <a:solidFill>
                  <a:srgbClr val="F3F3F3"/>
                </a:solidFill>
                <a:latin typeface="Source Code Pro SemiBold"/>
                <a:ea typeface="Source Code Pro SemiBold"/>
                <a:cs typeface="Source Code Pro SemiBold"/>
                <a:sym typeface="Source Code Pro SemiBold"/>
              </a:rPr>
              <a:t>    Полученный неудовлетворительный результат может также свидетельствовать о недостатках и ошибках в наборе исходных данных, недостаточно глубокой и детальной обработке данных, неточностях в выборе алгоритмов машинного обучения и их параметров.</a:t>
            </a:r>
            <a:endParaRPr sz="1400">
              <a:solidFill>
                <a:srgbClr val="F3F3F3"/>
              </a:solidFill>
              <a:latin typeface="Source Code Pro SemiBold"/>
              <a:ea typeface="Source Code Pro SemiBold"/>
              <a:cs typeface="Source Code Pro SemiBold"/>
              <a:sym typeface="Source Code Pro SemiBold"/>
            </a:endParaRPr>
          </a:p>
          <a:p>
            <a:pPr indent="0" lvl="0" marL="0" rtl="0" algn="just">
              <a:lnSpc>
                <a:spcPct val="100000"/>
              </a:lnSpc>
              <a:spcBef>
                <a:spcPts val="750"/>
              </a:spcBef>
              <a:spcAft>
                <a:spcPts val="0"/>
              </a:spcAft>
              <a:buSzPts val="605"/>
              <a:buNone/>
            </a:pPr>
            <a:r>
              <a:rPr lang="ru-RU" sz="1400">
                <a:solidFill>
                  <a:srgbClr val="F3F3F3"/>
                </a:solidFill>
                <a:latin typeface="Source Code Pro SemiBold"/>
                <a:ea typeface="Source Code Pro SemiBold"/>
                <a:cs typeface="Source Code Pro SemiBold"/>
                <a:sym typeface="Source Code Pro SemiBold"/>
              </a:rPr>
              <a:t>    Таким образом, для успешного решения задачи, поставленной в выпускной квалификационной работе, необходимы более глубокие знания в области материаловедения и технологии конструкционных материалов, математического анализа и статистики, а также в области решения задач машинного обучения и обработки данных. Более детальное изучение данных вопросов и консультация квалифицированных специалистов из указанных областей определенно положительно повлияют на уточнение подходов и оптимизацию алгоритмов для решения задачи прогнозирования конечных свойств композиционных материалов.</a:t>
            </a:r>
            <a:endParaRPr sz="1400">
              <a:solidFill>
                <a:srgbClr val="F3F3F3"/>
              </a:solidFill>
              <a:latin typeface="Source Code Pro SemiBold"/>
              <a:ea typeface="Source Code Pro SemiBold"/>
              <a:cs typeface="Source Code Pro SemiBold"/>
              <a:sym typeface="Source Code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2" type="sldNum"/>
          </p:nvPr>
        </p:nvSpPr>
        <p:spPr>
          <a:xfrm>
            <a:off x="273628" y="6434051"/>
            <a:ext cx="570300" cy="275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2400"/>
              <a:buFont typeface="Arial"/>
              <a:buNone/>
            </a:pPr>
            <a:fld id="{00000000-1234-1234-1234-123412341234}" type="slidenum">
              <a:rPr lang="ru-RU"/>
              <a:t>‹#›</a:t>
            </a:fld>
            <a:endParaRPr/>
          </a:p>
        </p:txBody>
      </p:sp>
      <p:sp>
        <p:nvSpPr>
          <p:cNvPr id="119" name="Google Shape;119;p19"/>
          <p:cNvSpPr/>
          <p:nvPr/>
        </p:nvSpPr>
        <p:spPr>
          <a:xfrm>
            <a:off x="2930125" y="303125"/>
            <a:ext cx="8701800" cy="732900"/>
          </a:xfrm>
          <a:prstGeom prst="rect">
            <a:avLst/>
          </a:prstGeom>
          <a:solidFill>
            <a:srgbClr val="48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ru-RU" sz="4600">
                <a:solidFill>
                  <a:srgbClr val="F3F3F3"/>
                </a:solidFill>
                <a:highlight>
                  <a:schemeClr val="dk1"/>
                </a:highlight>
                <a:latin typeface="Source Code Pro Light"/>
                <a:ea typeface="Source Code Pro Light"/>
                <a:cs typeface="Source Code Pro Light"/>
                <a:sym typeface="Source Code Pro Light"/>
              </a:rPr>
              <a:t>[</a:t>
            </a:r>
            <a:r>
              <a:rPr b="1" lang="ru-RU" sz="3200">
                <a:solidFill>
                  <a:srgbClr val="F3F3F3"/>
                </a:solidFill>
                <a:highlight>
                  <a:schemeClr val="dk1"/>
                </a:highlight>
                <a:latin typeface="Source Code Pro"/>
                <a:ea typeface="Source Code Pro"/>
                <a:cs typeface="Source Code Pro"/>
                <a:sym typeface="Source Code Pro"/>
              </a:rPr>
              <a:t> </a:t>
            </a:r>
            <a:r>
              <a:rPr b="1" lang="ru-RU" sz="3000">
                <a:solidFill>
                  <a:srgbClr val="F3F3F3"/>
                </a:solidFill>
                <a:highlight>
                  <a:schemeClr val="dk1"/>
                </a:highlight>
                <a:latin typeface="Source Code Pro"/>
                <a:ea typeface="Source Code Pro"/>
                <a:cs typeface="Source Code Pro"/>
                <a:sym typeface="Source Code Pro"/>
              </a:rPr>
              <a:t>Постановка задачи и этапы работ</a:t>
            </a:r>
            <a:r>
              <a:rPr b="1" lang="ru-RU" sz="3200">
                <a:solidFill>
                  <a:srgbClr val="F3F3F3"/>
                </a:solidFill>
                <a:highlight>
                  <a:schemeClr val="dk1"/>
                </a:highlight>
                <a:latin typeface="Source Code Pro"/>
                <a:ea typeface="Source Code Pro"/>
                <a:cs typeface="Source Code Pro"/>
                <a:sym typeface="Source Code Pro"/>
              </a:rPr>
              <a:t> </a:t>
            </a:r>
            <a:r>
              <a:rPr lang="ru-RU" sz="4600">
                <a:solidFill>
                  <a:srgbClr val="F3F3F3"/>
                </a:solidFill>
                <a:highlight>
                  <a:schemeClr val="dk1"/>
                </a:highlight>
                <a:latin typeface="Source Code Pro Light"/>
                <a:ea typeface="Source Code Pro Light"/>
                <a:cs typeface="Source Code Pro Light"/>
                <a:sym typeface="Source Code Pro Light"/>
              </a:rPr>
              <a:t>]</a:t>
            </a:r>
            <a:endParaRPr i="0" sz="4600" u="none" cap="none" strike="noStrike">
              <a:solidFill>
                <a:srgbClr val="F3F3F3"/>
              </a:solidFill>
              <a:highlight>
                <a:schemeClr val="dk1"/>
              </a:highlight>
              <a:latin typeface="Source Code Pro Light"/>
              <a:ea typeface="Source Code Pro Light"/>
              <a:cs typeface="Source Code Pro Light"/>
              <a:sym typeface="Source Code Pr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MainTheme_01">
  <a:themeElements>
    <a:clrScheme name="МГТУ10128">
      <a:dk1>
        <a:srgbClr val="48585C"/>
      </a:dk1>
      <a:lt1>
        <a:srgbClr val="FFFFFF"/>
      </a:lt1>
      <a:dk2>
        <a:srgbClr val="062646"/>
      </a:dk2>
      <a:lt2>
        <a:srgbClr val="E3F0FD"/>
      </a:lt2>
      <a:accent1>
        <a:srgbClr val="0E5DAB"/>
      </a:accent1>
      <a:accent2>
        <a:srgbClr val="7BC6DF"/>
      </a:accent2>
      <a:accent3>
        <a:srgbClr val="F99D27"/>
      </a:accent3>
      <a:accent4>
        <a:srgbClr val="BDD7EE"/>
      </a:accent4>
      <a:accent5>
        <a:srgbClr val="FFC000"/>
      </a:accent5>
      <a:accent6>
        <a:srgbClr val="A5A5A5"/>
      </a:accent6>
      <a:hlink>
        <a:srgbClr val="1F75E2"/>
      </a:hlink>
      <a:folHlink>
        <a:srgbClr val="FA34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f,kjyVUNE_28012021">
  <a:themeElements>
    <a:clrScheme name="МГТУ10128">
      <a:dk1>
        <a:srgbClr val="000000"/>
      </a:dk1>
      <a:lt1>
        <a:srgbClr val="FFFFFF"/>
      </a:lt1>
      <a:dk2>
        <a:srgbClr val="062646"/>
      </a:dk2>
      <a:lt2>
        <a:srgbClr val="E3F0FD"/>
      </a:lt2>
      <a:accent1>
        <a:srgbClr val="0E5DAB"/>
      </a:accent1>
      <a:accent2>
        <a:srgbClr val="7BC6DF"/>
      </a:accent2>
      <a:accent3>
        <a:srgbClr val="F99D27"/>
      </a:accent3>
      <a:accent4>
        <a:srgbClr val="BDD7EE"/>
      </a:accent4>
      <a:accent5>
        <a:srgbClr val="FFC000"/>
      </a:accent5>
      <a:accent6>
        <a:srgbClr val="A5A5A5"/>
      </a:accent6>
      <a:hlink>
        <a:srgbClr val="1F75E2"/>
      </a:hlink>
      <a:folHlink>
        <a:srgbClr val="FA34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