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Source Code Pro SemiBold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47">
          <p15:clr>
            <a:srgbClr val="000000"/>
          </p15:clr>
        </p15:guide>
        <p15:guide id="2" orient="horz" pos="1344">
          <p15:clr>
            <a:srgbClr val="A4A3A4"/>
          </p15:clr>
        </p15:guide>
        <p15:guide id="3" orient="horz" pos="9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7"/>
        <p:guide pos="1344" orient="horz"/>
        <p:guide pos="98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SourceCodeProSemiBold-bold.fntdata"/><Relationship Id="rId14" Type="http://schemas.openxmlformats.org/officeDocument/2006/relationships/font" Target="fonts/SourceCodeProSemiBold-regular.fntdata"/><Relationship Id="rId17" Type="http://schemas.openxmlformats.org/officeDocument/2006/relationships/font" Target="fonts/SourceCodeProSemiBold-boldItalic.fntdata"/><Relationship Id="rId16" Type="http://schemas.openxmlformats.org/officeDocument/2006/relationships/font" Target="fonts/SourceCodeProSemiBold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8845" l="0" r="0" t="162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12" name="Google Shape;1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3;p2"/>
            <p:cNvSpPr/>
            <p:nvPr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Google Shape;1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7539" y="611835"/>
            <a:ext cx="2361600" cy="72195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type="ctrTitle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algn="ctr" dir="2700000" dist="228600">
              <a:srgbClr val="000000">
                <a:alpha val="29411"/>
              </a:srgbClr>
            </a:outerShdw>
          </a:effectLst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одзаголовок и объект">
  <p:cSld name="Заголовок, подзаголовок и объект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body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заголовок и Сравнение">
  <p:cSld name="Подзаголовок и Сравнение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3" type="body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крывающий слайд пустой">
  <p:cSld name="Закрывающий слайд пустой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8845" l="0" r="0" t="1627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5410" y="2096584"/>
            <a:ext cx="1332000" cy="13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8526" y="2042584"/>
            <a:ext cx="4710383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do.bmstu.ru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/>
          <p:nvPr/>
        </p:nvSpPr>
        <p:spPr>
          <a:xfrm flipH="1">
            <a:off x="10711835" y="2096584"/>
            <a:ext cx="130790" cy="1332000"/>
          </a:xfrm>
          <a:custGeom>
            <a:rect b="b" l="l" r="r" t="t"/>
            <a:pathLst>
              <a:path extrusionOk="0" h="424732" w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8845" l="0" r="0" t="162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Google Shape;38;p7"/>
          <p:cNvGrpSpPr/>
          <p:nvPr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39" name="Google Shape;3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40;p7"/>
            <p:cNvSpPr/>
            <p:nvPr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" name="Google Shape;4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7539" y="611835"/>
            <a:ext cx="2361600" cy="72195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type="ctrTitle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одзаголовок и объект">
  <p:cSld name="Заголовок, подзаголовок и объект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" type="body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текст и объект">
  <p:cSld name="Заголовок, текст и объект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0566" y="446017"/>
            <a:ext cx="2361600" cy="7228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" type="body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0566" y="446017"/>
            <a:ext cx="2361600" cy="72288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1078275" y="1136075"/>
            <a:ext cx="9119100" cy="30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Twentieth Century"/>
              <a:buNone/>
            </a:pPr>
            <a:r>
              <a:rPr lang="ru-RU" sz="3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ВЫПУСКНАЯ КВАЛИФИКАЦИОННАЯ РАБОТА</a:t>
            </a:r>
            <a:endParaRPr sz="36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Twentieth Century"/>
              <a:buNone/>
            </a:pPr>
            <a:r>
              <a:rPr lang="ru-RU" sz="3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по курсу </a:t>
            </a:r>
            <a:br>
              <a:rPr lang="ru-RU" sz="3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</a:br>
            <a:r>
              <a:rPr lang="ru-RU" sz="3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“Data Science 2022 4.0”</a:t>
            </a:r>
            <a:endParaRPr sz="36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1078286" y="4363658"/>
            <a:ext cx="9119010" cy="874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sz="29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Куринной Александр Васильевич</a:t>
            </a:r>
            <a:endParaRPr sz="29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77" name="Google Shape;77;p15"/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800" u="none" cap="none" strike="noStrike">
                  <a:solidFill>
                    <a:srgbClr val="065CAB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flipH="1" rot="10800000">
              <a:off x="1476754" y="3499669"/>
              <a:ext cx="7657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flipH="1">
              <a:off x="6005951" y="3499669"/>
              <a:ext cx="9004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408143" y="171956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Элемент списка 1</a:t>
            </a:r>
            <a:endParaRPr b="0" i="0" sz="1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8474033" y="1493010"/>
            <a:ext cx="3157806" cy="4586962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anchorCtr="0" anchor="t" bIns="38350" lIns="76725" spcFirstLastPara="1" rIns="76725" wrap="square" tIns="3835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Дополнительная информация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15"/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84" name="Google Shape;84;p15"/>
            <p:cNvCxnSpPr/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15"/>
            <p:cNvCxnSpPr/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15"/>
            <p:cNvCxnSpPr/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7" name="Google Shape;87;p15"/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88" name="Google Shape;88;p15"/>
            <p:cNvCxnSpPr/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15"/>
            <p:cNvCxnSpPr/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15"/>
            <p:cNvCxnSpPr/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91" name="Google Shape;91;p15"/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92" name="Google Shape;92;p15"/>
            <p:cNvCxnSpPr/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15"/>
            <p:cNvCxnSpPr/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15"/>
            <p:cNvCxnSpPr/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95" name="Google Shape;95;p15"/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96" name="Google Shape;96;p15"/>
            <p:cNvCxnSpPr/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15"/>
            <p:cNvCxnSpPr/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15"/>
            <p:cNvCxnSpPr/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9" name="Google Shape;99;p15"/>
          <p:cNvSpPr/>
          <p:nvPr/>
        </p:nvSpPr>
        <p:spPr>
          <a:xfrm>
            <a:off x="1408143" y="2658429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Элемент списка 2</a:t>
            </a:r>
            <a:endParaRPr b="0" i="0" sz="1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baseline="30000" i="0" lang="ru-RU" sz="36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30000" i="0" sz="3600" u="none" cap="none" strike="noStrike">
              <a:solidFill>
                <a:srgbClr val="065C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1408143" y="3616890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Элемент списка 3</a:t>
            </a:r>
            <a:endParaRPr b="0" i="0" sz="1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baseline="30000" i="0" lang="ru-RU" sz="36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baseline="30000" i="0" sz="3600" u="none" cap="none" strike="noStrike">
              <a:solidFill>
                <a:srgbClr val="065C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1408143" y="458717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Элемент списка 4</a:t>
            </a:r>
            <a:endParaRPr b="0" i="0" sz="1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baseline="30000" i="0" lang="ru-RU" sz="36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baseline="30000" i="0" sz="3600" u="none" cap="none" strike="noStrike">
              <a:solidFill>
                <a:srgbClr val="065C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1382780" y="5557018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Элемент списка 5</a:t>
            </a:r>
            <a:endParaRPr b="0" i="0" sz="1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baseline="30000" i="0" lang="ru-RU" sz="36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baseline="30000" i="0" sz="3600" u="none" cap="none" strike="noStrike">
              <a:solidFill>
                <a:srgbClr val="065C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15"/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108" name="Google Shape;108;p15"/>
            <p:cNvCxnSpPr/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15"/>
            <p:cNvCxnSpPr/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15"/>
            <p:cNvCxnSpPr/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1" name="Google Shape;111;p15"/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baseline="30000" i="0" lang="ru-RU" sz="36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baseline="30000" i="0" sz="3600" u="none" cap="none" strike="noStrike">
              <a:solidFill>
                <a:srgbClr val="065C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388477" y="1935879"/>
            <a:ext cx="11350868" cy="435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762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rPr lang="ru-RU" sz="2200"/>
              <a:t>Текст</a:t>
            </a:r>
            <a:endParaRPr/>
          </a:p>
          <a:p>
            <a:pPr indent="0" lvl="0" marL="762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/>
          </a:p>
          <a:p>
            <a:pPr indent="-457200" lvl="0" marL="5334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ru-RU" sz="2200"/>
              <a:t>Список</a:t>
            </a:r>
            <a:endParaRPr/>
          </a:p>
          <a:p>
            <a:pPr indent="-457200" lvl="0" marL="5334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ru-RU" sz="2200"/>
              <a:t>Список</a:t>
            </a:r>
            <a:endParaRPr/>
          </a:p>
          <a:p>
            <a:pPr indent="-304800" lvl="0" marL="5334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200"/>
          </a:p>
          <a:p>
            <a:pPr indent="-304800" lvl="0" marL="5334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200"/>
          </a:p>
          <a:p>
            <a:pPr indent="-381000" lvl="0" marL="4572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-RU" sz="2200"/>
              <a:t>Список</a:t>
            </a:r>
            <a:endParaRPr/>
          </a:p>
          <a:p>
            <a:pPr indent="-381000" lvl="0" marL="4572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-RU" sz="2200"/>
              <a:t>Список</a:t>
            </a:r>
            <a:endParaRPr/>
          </a:p>
        </p:txBody>
      </p:sp>
      <p:sp>
        <p:nvSpPr>
          <p:cNvPr id="117" name="Google Shape;117;p16"/>
          <p:cNvSpPr txBox="1"/>
          <p:nvPr>
            <p:ph idx="2" type="body"/>
          </p:nvPr>
        </p:nvSpPr>
        <p:spPr>
          <a:xfrm>
            <a:off x="213217" y="1333690"/>
            <a:ext cx="11350503" cy="600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</a:pPr>
            <a:r>
              <a:rPr lang="ru-RU" sz="2600"/>
              <a:t>Подзаголовок слайда</a:t>
            </a:r>
            <a:endParaRPr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19" name="Google Shape;119;p16"/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20" name="Google Shape;120;p16"/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800" u="none" cap="none" strike="noStrike">
                  <a:solidFill>
                    <a:srgbClr val="065CAB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 flipH="1" rot="10800000">
              <a:off x="1476754" y="3499669"/>
              <a:ext cx="7657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 flipH="1">
              <a:off x="6005951" y="3499669"/>
              <a:ext cx="9004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461150" y="2048680"/>
            <a:ext cx="6991225" cy="4354199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-RU" sz="2200" u="none" cap="none" strike="noStrike">
                <a:solidFill>
                  <a:srgbClr val="272727"/>
                </a:solidFill>
                <a:latin typeface="Arial"/>
                <a:ea typeface="Arial"/>
                <a:cs typeface="Arial"/>
                <a:sym typeface="Arial"/>
              </a:rPr>
              <a:t>Текст слайда</a:t>
            </a:r>
            <a:endParaRPr b="0" i="0" sz="2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ru-RU" sz="2600" u="none" cap="none" strike="noStrike">
                <a:solidFill>
                  <a:srgbClr val="F1BE29"/>
                </a:solidFill>
                <a:latin typeface="Arial"/>
                <a:ea typeface="Arial"/>
                <a:cs typeface="Arial"/>
                <a:sym typeface="Arial"/>
              </a:rPr>
              <a:t>Подзаголовок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8260537" y="1333690"/>
            <a:ext cx="3470313" cy="4931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8162905" y="3001637"/>
            <a:ext cx="3497460" cy="1437438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baseline="30000" i="0" lang="ru-RU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Рисунок</a:t>
            </a:r>
            <a:endParaRPr b="0" baseline="3000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17"/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33" name="Google Shape;133;p17"/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800" u="none" cap="none" strike="noStrike">
                  <a:solidFill>
                    <a:srgbClr val="065CAB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 flipH="1" rot="10800000">
              <a:off x="1476754" y="3499669"/>
              <a:ext cx="7657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 flipH="1">
              <a:off x="6005951" y="3499669"/>
              <a:ext cx="9004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971561" y="4634530"/>
            <a:ext cx="10823324" cy="1214916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b="1" lang="ru-RU" sz="2200"/>
              <a:t>Описание графика</a:t>
            </a:r>
            <a:endParaRPr b="1" sz="2200"/>
          </a:p>
          <a:p>
            <a:pPr indent="0" lvl="0" marL="0" rtl="0" algn="just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ru-RU" sz="2200"/>
              <a:t>Описание графика</a:t>
            </a:r>
            <a:endParaRPr sz="2200"/>
          </a:p>
          <a:p>
            <a:pPr indent="0" lvl="0" marL="0" rtl="0" algn="just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ru-RU" sz="2200"/>
              <a:t>Описание графика</a:t>
            </a:r>
            <a:endParaRPr sz="2200"/>
          </a:p>
          <a:p>
            <a:pPr indent="0" lvl="0" marL="0" rtl="0" algn="just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42" name="Google Shape;142;p18"/>
          <p:cNvCxnSpPr/>
          <p:nvPr/>
        </p:nvCxnSpPr>
        <p:spPr>
          <a:xfrm>
            <a:off x="558782" y="4362887"/>
            <a:ext cx="0" cy="1753829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18"/>
          <p:cNvCxnSpPr/>
          <p:nvPr/>
        </p:nvCxnSpPr>
        <p:spPr>
          <a:xfrm flipH="1" rot="10800000">
            <a:off x="559293" y="6095533"/>
            <a:ext cx="825048" cy="21183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8"/>
          <p:cNvCxnSpPr/>
          <p:nvPr/>
        </p:nvCxnSpPr>
        <p:spPr>
          <a:xfrm>
            <a:off x="558782" y="4362887"/>
            <a:ext cx="825559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310" y="1732784"/>
            <a:ext cx="10339379" cy="2312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18"/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47" name="Google Shape;147;p18"/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800" u="none" cap="none" strike="noStrike">
                  <a:solidFill>
                    <a:srgbClr val="065CAB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 flipH="1" rot="10800000">
              <a:off x="1476754" y="3499669"/>
              <a:ext cx="7657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 flipH="1">
              <a:off x="6005951" y="3499669"/>
              <a:ext cx="9004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387331" y="193830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762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rPr lang="ru-RU" sz="2200"/>
              <a:t>Текст слайда</a:t>
            </a:r>
            <a:endParaRPr/>
          </a:p>
        </p:txBody>
      </p:sp>
      <p:sp>
        <p:nvSpPr>
          <p:cNvPr id="156" name="Google Shape;156;p19"/>
          <p:cNvSpPr txBox="1"/>
          <p:nvPr>
            <p:ph idx="2" type="body"/>
          </p:nvPr>
        </p:nvSpPr>
        <p:spPr>
          <a:xfrm>
            <a:off x="6241899" y="193830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762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rPr lang="ru-RU" sz="2200"/>
              <a:t>Текст слайда</a:t>
            </a:r>
            <a:endParaRPr/>
          </a:p>
        </p:txBody>
      </p:sp>
      <p:sp>
        <p:nvSpPr>
          <p:cNvPr id="157" name="Google Shape;157;p19"/>
          <p:cNvSpPr txBox="1"/>
          <p:nvPr>
            <p:ph idx="3" type="body"/>
          </p:nvPr>
        </p:nvSpPr>
        <p:spPr>
          <a:xfrm>
            <a:off x="206357" y="133075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</a:pPr>
            <a:r>
              <a:rPr lang="ru-RU" sz="2600"/>
              <a:t>Подзаголовок</a:t>
            </a:r>
            <a:endParaRPr/>
          </a:p>
        </p:txBody>
      </p:sp>
      <p:grpSp>
        <p:nvGrpSpPr>
          <p:cNvPr id="158" name="Google Shape;158;p19"/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59" name="Google Shape;159;p19"/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800" u="none" cap="none" strike="noStrike">
                  <a:solidFill>
                    <a:srgbClr val="065CAB"/>
                  </a:solidFill>
                  <a:latin typeface="Arial"/>
                  <a:ea typeface="Arial"/>
                  <a:cs typeface="Arial"/>
                  <a:sym typeface="Arial"/>
                </a:rPr>
                <a:t>Заголовок слайда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 flipH="1" rot="10800000">
              <a:off x="1476754" y="3499669"/>
              <a:ext cx="7657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 flipH="1">
              <a:off x="6005951" y="3499669"/>
              <a:ext cx="9004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