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8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4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6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9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5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B0B6-C1D6-4CA7-A761-50E1BEE392C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DA62-3BDB-4F19-8C7F-F9916274B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3628" y="2726671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3905689" y="2550434"/>
            <a:ext cx="1368152" cy="7322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예매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60232" y="282915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55190" y="3770144"/>
            <a:ext cx="93520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극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482012" y="3906588"/>
            <a:ext cx="828048" cy="38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날짜</a:t>
            </a:r>
            <a:endParaRPr lang="ko-KR" altLang="en-US" sz="1100" dirty="0"/>
          </a:p>
        </p:txBody>
      </p:sp>
      <p:cxnSp>
        <p:nvCxnSpPr>
          <p:cNvPr id="24" name="직선 연결선 23"/>
          <p:cNvCxnSpPr>
            <a:stCxn id="10" idx="0"/>
            <a:endCxn id="132" idx="1"/>
          </p:cNvCxnSpPr>
          <p:nvPr/>
        </p:nvCxnSpPr>
        <p:spPr>
          <a:xfrm flipV="1">
            <a:off x="1763688" y="2026655"/>
            <a:ext cx="1683294" cy="70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3"/>
            <a:endCxn id="13" idx="1"/>
          </p:cNvCxnSpPr>
          <p:nvPr/>
        </p:nvCxnSpPr>
        <p:spPr>
          <a:xfrm flipV="1">
            <a:off x="2303750" y="2916559"/>
            <a:ext cx="1601941" cy="6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3"/>
            <a:endCxn id="14" idx="1"/>
          </p:cNvCxnSpPr>
          <p:nvPr/>
        </p:nvCxnSpPr>
        <p:spPr>
          <a:xfrm>
            <a:off x="5273843" y="2916558"/>
            <a:ext cx="1386391" cy="16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32" idx="3"/>
            <a:endCxn id="14" idx="0"/>
          </p:cNvCxnSpPr>
          <p:nvPr/>
        </p:nvCxnSpPr>
        <p:spPr>
          <a:xfrm>
            <a:off x="4815134" y="2026653"/>
            <a:ext cx="2385158" cy="80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5" idx="0"/>
            <a:endCxn id="13" idx="2"/>
          </p:cNvCxnSpPr>
          <p:nvPr/>
        </p:nvCxnSpPr>
        <p:spPr>
          <a:xfrm flipV="1">
            <a:off x="3622791" y="3282683"/>
            <a:ext cx="966974" cy="48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2"/>
            <a:endCxn id="18" idx="0"/>
          </p:cNvCxnSpPr>
          <p:nvPr/>
        </p:nvCxnSpPr>
        <p:spPr>
          <a:xfrm>
            <a:off x="4589767" y="3282684"/>
            <a:ext cx="306271" cy="62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0" idx="1"/>
            <a:endCxn id="55" idx="7"/>
          </p:cNvCxnSpPr>
          <p:nvPr/>
        </p:nvCxnSpPr>
        <p:spPr>
          <a:xfrm flipH="1">
            <a:off x="810827" y="2978700"/>
            <a:ext cx="412803" cy="377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04004" y="3282683"/>
            <a:ext cx="8280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감독</a:t>
            </a:r>
            <a:endParaRPr lang="ko-KR" altLang="en-US" sz="1400" dirty="0"/>
          </a:p>
        </p:txBody>
      </p:sp>
      <p:sp>
        <p:nvSpPr>
          <p:cNvPr id="59" name="타원 58"/>
          <p:cNvSpPr/>
          <p:nvPr/>
        </p:nvSpPr>
        <p:spPr>
          <a:xfrm>
            <a:off x="104004" y="3906588"/>
            <a:ext cx="792088" cy="598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등급</a:t>
            </a:r>
            <a:endParaRPr lang="ko-KR" altLang="en-US" sz="1400" dirty="0"/>
          </a:p>
        </p:txBody>
      </p:sp>
      <p:sp>
        <p:nvSpPr>
          <p:cNvPr id="63" name="타원 62"/>
          <p:cNvSpPr/>
          <p:nvPr/>
        </p:nvSpPr>
        <p:spPr>
          <a:xfrm>
            <a:off x="104004" y="2664531"/>
            <a:ext cx="8280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cxnSp>
        <p:nvCxnSpPr>
          <p:cNvPr id="65" name="직선 연결선 64"/>
          <p:cNvCxnSpPr>
            <a:stCxn id="63" idx="6"/>
            <a:endCxn id="10" idx="1"/>
          </p:cNvCxnSpPr>
          <p:nvPr/>
        </p:nvCxnSpPr>
        <p:spPr>
          <a:xfrm>
            <a:off x="932096" y="2916559"/>
            <a:ext cx="291532" cy="6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9" idx="6"/>
            <a:endCxn id="10" idx="1"/>
          </p:cNvCxnSpPr>
          <p:nvPr/>
        </p:nvCxnSpPr>
        <p:spPr>
          <a:xfrm flipV="1">
            <a:off x="896092" y="2978697"/>
            <a:ext cx="327536" cy="122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924850" y="764704"/>
            <a:ext cx="7741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84" name="타원 83"/>
          <p:cNvSpPr/>
          <p:nvPr/>
        </p:nvSpPr>
        <p:spPr>
          <a:xfrm>
            <a:off x="3815657" y="764704"/>
            <a:ext cx="7741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85" name="타원 84"/>
          <p:cNvSpPr/>
          <p:nvPr/>
        </p:nvSpPr>
        <p:spPr>
          <a:xfrm>
            <a:off x="4753438" y="764704"/>
            <a:ext cx="7741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평</a:t>
            </a:r>
            <a:r>
              <a:rPr lang="ko-KR" altLang="en-US" sz="1400"/>
              <a:t>점</a:t>
            </a:r>
            <a:endParaRPr lang="ko-KR" altLang="en-US" sz="1400" dirty="0"/>
          </a:p>
        </p:txBody>
      </p:sp>
      <p:cxnSp>
        <p:nvCxnSpPr>
          <p:cNvPr id="89" name="직선 연결선 88"/>
          <p:cNvCxnSpPr>
            <a:stCxn id="132" idx="0"/>
            <a:endCxn id="83" idx="4"/>
          </p:cNvCxnSpPr>
          <p:nvPr/>
        </p:nvCxnSpPr>
        <p:spPr>
          <a:xfrm flipH="1" flipV="1">
            <a:off x="3311904" y="1268761"/>
            <a:ext cx="819154" cy="39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32" idx="0"/>
            <a:endCxn id="84" idx="4"/>
          </p:cNvCxnSpPr>
          <p:nvPr/>
        </p:nvCxnSpPr>
        <p:spPr>
          <a:xfrm flipV="1">
            <a:off x="4131060" y="1268761"/>
            <a:ext cx="71653" cy="39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132" idx="0"/>
            <a:endCxn id="85" idx="4"/>
          </p:cNvCxnSpPr>
          <p:nvPr/>
        </p:nvCxnSpPr>
        <p:spPr>
          <a:xfrm flipV="1">
            <a:off x="4131058" y="1268761"/>
            <a:ext cx="1009434" cy="39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7991044" y="2548643"/>
            <a:ext cx="933429" cy="46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아이디</a:t>
            </a:r>
            <a:endParaRPr lang="ko-KR" altLang="en-US" sz="1200" dirty="0"/>
          </a:p>
        </p:txBody>
      </p:sp>
      <p:sp>
        <p:nvSpPr>
          <p:cNvPr id="96" name="타원 95"/>
          <p:cNvSpPr/>
          <p:nvPr/>
        </p:nvSpPr>
        <p:spPr>
          <a:xfrm>
            <a:off x="8097717" y="3125285"/>
            <a:ext cx="720080" cy="46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8097717" y="3786738"/>
            <a:ext cx="720080" cy="46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cxnSp>
        <p:nvCxnSpPr>
          <p:cNvPr id="99" name="직선 연결선 98"/>
          <p:cNvCxnSpPr>
            <a:stCxn id="95" idx="2"/>
            <a:endCxn id="14" idx="3"/>
          </p:cNvCxnSpPr>
          <p:nvPr/>
        </p:nvCxnSpPr>
        <p:spPr>
          <a:xfrm flipH="1">
            <a:off x="7740352" y="2779857"/>
            <a:ext cx="250690" cy="30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6" idx="2"/>
            <a:endCxn id="14" idx="3"/>
          </p:cNvCxnSpPr>
          <p:nvPr/>
        </p:nvCxnSpPr>
        <p:spPr>
          <a:xfrm flipH="1" flipV="1">
            <a:off x="7740354" y="3081182"/>
            <a:ext cx="357365" cy="27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7" idx="1"/>
            <a:endCxn id="14" idx="3"/>
          </p:cNvCxnSpPr>
          <p:nvPr/>
        </p:nvCxnSpPr>
        <p:spPr>
          <a:xfrm flipH="1" flipV="1">
            <a:off x="7740352" y="3081182"/>
            <a:ext cx="462818" cy="77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865697" y="4629360"/>
            <a:ext cx="784782" cy="577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예매</a:t>
            </a:r>
            <a:r>
              <a:rPr lang="ko-KR" altLang="en-US" sz="1200" dirty="0"/>
              <a:t>권</a:t>
            </a:r>
          </a:p>
        </p:txBody>
      </p:sp>
      <p:cxnSp>
        <p:nvCxnSpPr>
          <p:cNvPr id="108" name="직선 연결선 107"/>
          <p:cNvCxnSpPr>
            <a:stCxn id="14" idx="3"/>
            <a:endCxn id="106" idx="0"/>
          </p:cNvCxnSpPr>
          <p:nvPr/>
        </p:nvCxnSpPr>
        <p:spPr>
          <a:xfrm>
            <a:off x="7740352" y="3081181"/>
            <a:ext cx="517736" cy="154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53798" y="2026655"/>
            <a:ext cx="8280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제목</a:t>
            </a:r>
            <a:endParaRPr lang="ko-KR" altLang="en-US" sz="1400" dirty="0"/>
          </a:p>
        </p:txBody>
      </p:sp>
      <p:cxnSp>
        <p:nvCxnSpPr>
          <p:cNvPr id="113" name="직선 연결선 112"/>
          <p:cNvCxnSpPr>
            <a:stCxn id="111" idx="6"/>
            <a:endCxn id="10" idx="1"/>
          </p:cNvCxnSpPr>
          <p:nvPr/>
        </p:nvCxnSpPr>
        <p:spPr>
          <a:xfrm>
            <a:off x="981890" y="2278683"/>
            <a:ext cx="241738" cy="70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012729" y="2814203"/>
            <a:ext cx="51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</a:p>
          <a:p>
            <a:r>
              <a:rPr lang="en-US" altLang="ko-KR" sz="1200" dirty="0" smtClean="0"/>
              <a:t>(0:*)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4160" y="2781938"/>
            <a:ext cx="513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br>
              <a:rPr lang="en-US" altLang="ko-KR" dirty="0" smtClean="0"/>
            </a:br>
            <a:r>
              <a:rPr lang="en-US" altLang="ko-KR" sz="1400" dirty="0" smtClean="0"/>
              <a:t>(0:*)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606811" y="211334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</a:p>
          <a:p>
            <a:r>
              <a:rPr lang="en-US" altLang="ko-KR" dirty="0" smtClean="0"/>
              <a:t>0:*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993563" y="2213313"/>
            <a:ext cx="52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  <a:p>
            <a:r>
              <a:rPr lang="en-US" altLang="ko-KR" dirty="0" smtClean="0"/>
              <a:t>0:*</a:t>
            </a:r>
            <a:endParaRPr lang="ko-KR" altLang="en-US" dirty="0"/>
          </a:p>
        </p:txBody>
      </p:sp>
      <p:sp>
        <p:nvSpPr>
          <p:cNvPr id="132" name="순서도: 판단 131"/>
          <p:cNvSpPr/>
          <p:nvPr/>
        </p:nvSpPr>
        <p:spPr>
          <a:xfrm>
            <a:off x="3446982" y="1660530"/>
            <a:ext cx="1368152" cy="7322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</a:t>
            </a:r>
            <a:r>
              <a:rPr lang="ko-KR" altLang="en-US"/>
              <a:t>뷰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1257995" y="5517232"/>
            <a:ext cx="1201687" cy="6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영화배</a:t>
            </a:r>
            <a:r>
              <a:rPr lang="ko-KR" altLang="en-US" dirty="0"/>
              <a:t>우</a:t>
            </a:r>
          </a:p>
        </p:txBody>
      </p:sp>
      <p:sp>
        <p:nvSpPr>
          <p:cNvPr id="139" name="순서도: 판단 138"/>
          <p:cNvSpPr/>
          <p:nvPr/>
        </p:nvSpPr>
        <p:spPr>
          <a:xfrm>
            <a:off x="1154730" y="3999442"/>
            <a:ext cx="1368152" cy="7322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연</a:t>
            </a:r>
          </a:p>
        </p:txBody>
      </p:sp>
      <p:cxnSp>
        <p:nvCxnSpPr>
          <p:cNvPr id="141" name="직선 연결선 140"/>
          <p:cNvCxnSpPr>
            <a:stCxn id="10" idx="2"/>
            <a:endCxn id="139" idx="0"/>
          </p:cNvCxnSpPr>
          <p:nvPr/>
        </p:nvCxnSpPr>
        <p:spPr>
          <a:xfrm>
            <a:off x="1763688" y="3230727"/>
            <a:ext cx="75118" cy="76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39" idx="2"/>
          </p:cNvCxnSpPr>
          <p:nvPr/>
        </p:nvCxnSpPr>
        <p:spPr>
          <a:xfrm>
            <a:off x="1838806" y="4731691"/>
            <a:ext cx="20033" cy="100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398526" y="6469737"/>
            <a:ext cx="828048" cy="38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배우코드</a:t>
            </a:r>
            <a:endParaRPr lang="ko-KR" altLang="en-US" sz="1100" dirty="0"/>
          </a:p>
        </p:txBody>
      </p:sp>
      <p:sp>
        <p:nvSpPr>
          <p:cNvPr id="149" name="타원 148"/>
          <p:cNvSpPr/>
          <p:nvPr/>
        </p:nvSpPr>
        <p:spPr>
          <a:xfrm>
            <a:off x="1535514" y="6469736"/>
            <a:ext cx="828048" cy="38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배우등</a:t>
            </a:r>
            <a:r>
              <a:rPr lang="ko-KR" altLang="en-US" sz="1100" dirty="0"/>
              <a:t>급</a:t>
            </a:r>
          </a:p>
        </p:txBody>
      </p:sp>
      <p:sp>
        <p:nvSpPr>
          <p:cNvPr id="150" name="타원 149"/>
          <p:cNvSpPr/>
          <p:nvPr/>
        </p:nvSpPr>
        <p:spPr>
          <a:xfrm>
            <a:off x="2690696" y="6471491"/>
            <a:ext cx="828048" cy="38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</a:t>
            </a:r>
            <a:r>
              <a:rPr lang="ko-KR" altLang="en-US" sz="1100" dirty="0"/>
              <a:t>름</a:t>
            </a:r>
          </a:p>
        </p:txBody>
      </p:sp>
      <p:cxnSp>
        <p:nvCxnSpPr>
          <p:cNvPr id="152" name="직선 연결선 151"/>
          <p:cNvCxnSpPr>
            <a:stCxn id="148" idx="0"/>
            <a:endCxn id="138" idx="2"/>
          </p:cNvCxnSpPr>
          <p:nvPr/>
        </p:nvCxnSpPr>
        <p:spPr>
          <a:xfrm flipV="1">
            <a:off x="812550" y="6123996"/>
            <a:ext cx="1046289" cy="34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49" idx="0"/>
            <a:endCxn id="138" idx="2"/>
          </p:cNvCxnSpPr>
          <p:nvPr/>
        </p:nvCxnSpPr>
        <p:spPr>
          <a:xfrm flipH="1" flipV="1">
            <a:off x="1858839" y="6123996"/>
            <a:ext cx="90699" cy="34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0"/>
            <a:endCxn id="138" idx="2"/>
          </p:cNvCxnSpPr>
          <p:nvPr/>
        </p:nvCxnSpPr>
        <p:spPr>
          <a:xfrm flipH="1" flipV="1">
            <a:off x="1858839" y="6123996"/>
            <a:ext cx="1245881" cy="34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622791" y="3243365"/>
            <a:ext cx="56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br>
              <a:rPr lang="en-US" altLang="ko-KR" dirty="0" smtClean="0"/>
            </a:br>
            <a:r>
              <a:rPr lang="en-US" altLang="ko-KR" dirty="0" smtClean="0"/>
              <a:t>0:*</a:t>
            </a:r>
            <a:endParaRPr lang="ko-KR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535514" y="3333208"/>
            <a:ext cx="76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br>
              <a:rPr lang="en-US" altLang="ko-KR" dirty="0" smtClean="0"/>
            </a:br>
            <a:r>
              <a:rPr lang="en-US" altLang="ko-KR" dirty="0" smtClean="0"/>
              <a:t>1:*</a:t>
            </a:r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616511" y="4927794"/>
            <a:ext cx="57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br>
              <a:rPr lang="en-US" altLang="ko-KR" dirty="0" smtClean="0"/>
            </a:br>
            <a:r>
              <a:rPr lang="en-US" altLang="ko-KR" dirty="0" smtClean="0"/>
              <a:t>0:*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991605" y="6115720"/>
            <a:ext cx="93520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좌석</a:t>
            </a:r>
            <a:endParaRPr lang="en-US" altLang="ko-KR" dirty="0" smtClean="0"/>
          </a:p>
        </p:txBody>
      </p:sp>
      <p:sp>
        <p:nvSpPr>
          <p:cNvPr id="61" name="순서도: 판단 60"/>
          <p:cNvSpPr/>
          <p:nvPr/>
        </p:nvSpPr>
        <p:spPr>
          <a:xfrm>
            <a:off x="3518744" y="4841046"/>
            <a:ext cx="1782174" cy="7322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상영</a:t>
            </a:r>
            <a:r>
              <a:rPr lang="ko-KR" altLang="en-US"/>
              <a:t>관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15" idx="2"/>
            <a:endCxn id="61" idx="0"/>
          </p:cNvCxnSpPr>
          <p:nvPr/>
        </p:nvCxnSpPr>
        <p:spPr>
          <a:xfrm>
            <a:off x="3622791" y="4274200"/>
            <a:ext cx="787040" cy="5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61" idx="2"/>
            <a:endCxn id="60" idx="0"/>
          </p:cNvCxnSpPr>
          <p:nvPr/>
        </p:nvCxnSpPr>
        <p:spPr>
          <a:xfrm>
            <a:off x="4409831" y="5573295"/>
            <a:ext cx="1049375" cy="54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0" idx="2"/>
            <a:endCxn id="61" idx="1"/>
          </p:cNvCxnSpPr>
          <p:nvPr/>
        </p:nvCxnSpPr>
        <p:spPr>
          <a:xfrm>
            <a:off x="1763688" y="3230727"/>
            <a:ext cx="1755056" cy="19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49081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</a:t>
            </a:r>
            <a:r>
              <a:rPr lang="en-US" altLang="ko-KR" dirty="0"/>
              <a:t>{</a:t>
            </a:r>
            <a:r>
              <a:rPr lang="ko-KR" altLang="en-US" dirty="0" smtClean="0"/>
              <a:t>영화코드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감독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등급</a:t>
            </a:r>
            <a:r>
              <a:rPr lang="en-US" altLang="ko-KR" dirty="0"/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리뷰</a:t>
            </a:r>
            <a:r>
              <a:rPr lang="en-US" altLang="ko-KR" dirty="0" smtClean="0"/>
              <a:t>{</a:t>
            </a:r>
            <a:r>
              <a:rPr lang="ko-KR" altLang="en-US" dirty="0" smtClean="0"/>
              <a:t>리뷰코드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리뷰제목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영화코드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),</a:t>
            </a:r>
            <a:r>
              <a:rPr lang="ko-KR" altLang="en-US" dirty="0" smtClean="0"/>
              <a:t>회원코드</a:t>
            </a:r>
            <a:r>
              <a:rPr lang="en-US" altLang="ko-KR" dirty="0"/>
              <a:t>(</a:t>
            </a:r>
            <a:r>
              <a:rPr lang="en-US" altLang="ko-KR" dirty="0" err="1"/>
              <a:t>fk</a:t>
            </a:r>
            <a:r>
              <a:rPr lang="en-US" altLang="ko-KR" dirty="0" smtClean="0"/>
              <a:t>)}</a:t>
            </a:r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{</a:t>
            </a:r>
            <a:r>
              <a:rPr lang="ko-KR" altLang="en-US" dirty="0" smtClean="0"/>
              <a:t>회원코드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예매권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예매</a:t>
            </a:r>
            <a:r>
              <a:rPr lang="en-US" altLang="ko-KR" dirty="0" smtClean="0"/>
              <a:t>{</a:t>
            </a:r>
            <a:r>
              <a:rPr lang="ko-KR" altLang="en-US" dirty="0" smtClean="0"/>
              <a:t>예매코드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예매날짜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영화코드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),</a:t>
            </a:r>
            <a:r>
              <a:rPr lang="ko-KR" altLang="en-US" dirty="0" smtClean="0"/>
              <a:t>회원코드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),</a:t>
            </a:r>
            <a:r>
              <a:rPr lang="ko-KR" altLang="en-US" dirty="0" smtClean="0"/>
              <a:t>극장코드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)}</a:t>
            </a:r>
          </a:p>
          <a:p>
            <a:r>
              <a:rPr lang="ko-KR" altLang="en-US" dirty="0" smtClean="0"/>
              <a:t>극장</a:t>
            </a:r>
            <a:r>
              <a:rPr lang="en-US" altLang="ko-KR" dirty="0" smtClean="0"/>
              <a:t>{</a:t>
            </a:r>
            <a:r>
              <a:rPr lang="ko-KR" altLang="en-US" dirty="0" smtClean="0"/>
              <a:t>극장코드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극장위치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극장이름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상영관번호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)}</a:t>
            </a:r>
          </a:p>
          <a:p>
            <a:r>
              <a:rPr lang="ko-KR" altLang="en-US" dirty="0" smtClean="0"/>
              <a:t>상영관</a:t>
            </a:r>
            <a:r>
              <a:rPr lang="en-US" altLang="ko-KR" dirty="0" smtClean="0"/>
              <a:t>{</a:t>
            </a:r>
            <a:r>
              <a:rPr lang="ko-KR" altLang="en-US" dirty="0" smtClean="0"/>
              <a:t>상영관번호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좌석번호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영화번호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)}</a:t>
            </a:r>
          </a:p>
          <a:p>
            <a:r>
              <a:rPr lang="ko-KR" altLang="en-US" dirty="0" smtClean="0"/>
              <a:t>좌석</a:t>
            </a:r>
            <a:r>
              <a:rPr lang="en-US" altLang="ko-KR" dirty="0" smtClean="0"/>
              <a:t>{</a:t>
            </a:r>
            <a:r>
              <a:rPr lang="ko-KR" altLang="en-US" dirty="0" smtClean="0"/>
              <a:t>좌석번호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예매유무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r>
              <a:rPr lang="ko-KR" altLang="en-US" dirty="0" smtClean="0"/>
              <a:t>영화배우</a:t>
            </a:r>
            <a:r>
              <a:rPr lang="en-US" altLang="ko-KR" dirty="0" smtClean="0"/>
              <a:t>{</a:t>
            </a:r>
            <a:r>
              <a:rPr lang="ko-KR" altLang="en-US" dirty="0" smtClean="0"/>
              <a:t>배우코드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배우등급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출연</a:t>
            </a:r>
            <a:r>
              <a:rPr lang="en-US" altLang="ko-KR" dirty="0" smtClean="0"/>
              <a:t>{</a:t>
            </a:r>
            <a:r>
              <a:rPr lang="ko-KR" altLang="en-US" dirty="0" smtClean="0"/>
              <a:t>출연코드</a:t>
            </a:r>
            <a:r>
              <a:rPr lang="en-US" altLang="ko-KR" dirty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),</a:t>
            </a:r>
            <a:r>
              <a:rPr lang="ko-KR" altLang="en-US" dirty="0" smtClean="0"/>
              <a:t>영화코드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),</a:t>
            </a:r>
            <a:r>
              <a:rPr lang="ko-KR" altLang="en-US" dirty="0" smtClean="0"/>
              <a:t>배우코드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)}</a:t>
            </a:r>
          </a:p>
        </p:txBody>
      </p:sp>
      <p:pic>
        <p:nvPicPr>
          <p:cNvPr id="2050" name="Picture 2" descr="C:\Users\403room-01\Desktop\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3"/>
            <a:ext cx="5904656" cy="42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403room-01\Desktop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78" y="980728"/>
            <a:ext cx="9289032" cy="47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52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403room-01</dc:creator>
  <cp:lastModifiedBy>403room-01</cp:lastModifiedBy>
  <cp:revision>26</cp:revision>
  <dcterms:created xsi:type="dcterms:W3CDTF">2018-03-27T07:09:08Z</dcterms:created>
  <dcterms:modified xsi:type="dcterms:W3CDTF">2018-03-29T08:30:40Z</dcterms:modified>
</cp:coreProperties>
</file>