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2" r:id="rId3"/>
    <p:sldId id="267" r:id="rId4"/>
    <p:sldId id="265" r:id="rId5"/>
    <p:sldId id="266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>
        <p:scale>
          <a:sx n="100" d="100"/>
          <a:sy n="100" d="100"/>
        </p:scale>
        <p:origin x="1424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:</a:t>
            </a:r>
            <a:r>
              <a:rPr lang="ko-KR" altLang="en-US" dirty="0" smtClean="0"/>
              <a:t> 좋은프로젝트 만들기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팀이름</a:t>
            </a:r>
            <a:endParaRPr lang="en-US" altLang="ko-KR" dirty="0" smtClean="0"/>
          </a:p>
          <a:p>
            <a:r>
              <a:rPr lang="ko-KR" altLang="en-US" dirty="0" smtClean="0"/>
              <a:t>홍길동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 홍길동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 홍길동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 홍길동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 홍길동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14400" y="1366887"/>
            <a:ext cx="8229600" cy="507321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 smtClean="0"/>
              <a:t>application</a:t>
            </a:r>
            <a:r>
              <a:rPr lang="ko-KR" altLang="en-US" sz="2000" dirty="0" smtClean="0"/>
              <a:t> 컨셉</a:t>
            </a:r>
            <a:endParaRPr lang="en-US" altLang="ko-KR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 smtClean="0"/>
              <a:t>기본 정의 사항</a:t>
            </a:r>
            <a:endParaRPr lang="en-US" altLang="ko-KR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 smtClean="0"/>
              <a:t>application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핵심</a:t>
            </a:r>
            <a:r>
              <a:rPr lang="en-US" altLang="ko-KR" sz="2000" dirty="0"/>
              <a:t> </a:t>
            </a:r>
            <a:r>
              <a:rPr lang="ko-KR" altLang="en-US" sz="2000" dirty="0"/>
              <a:t>기능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소개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 화면 </a:t>
            </a:r>
            <a:r>
              <a:rPr lang="ko-KR" altLang="en-US" sz="2000" dirty="0"/>
              <a:t>켑쳐 후 이미지 적용 후 설명 </a:t>
            </a:r>
            <a:r>
              <a:rPr lang="ko-KR" altLang="en-US" sz="2000" dirty="0" smtClean="0"/>
              <a:t>함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시연 </a:t>
            </a:r>
            <a:r>
              <a:rPr lang="en-US" altLang="ko-KR" sz="20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 smtClean="0"/>
              <a:t>구현 내용</a:t>
            </a:r>
            <a:endParaRPr lang="en-US" altLang="ko-KR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 smtClean="0"/>
              <a:t>application</a:t>
            </a:r>
            <a:r>
              <a:rPr lang="ko-KR" altLang="en-US" sz="1800" dirty="0" smtClean="0"/>
              <a:t> 구조</a:t>
            </a:r>
            <a:endParaRPr lang="en-US" altLang="ko-KR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800" dirty="0" smtClean="0"/>
              <a:t>정보 구조</a:t>
            </a:r>
            <a:endParaRPr lang="en-US" altLang="ko-KR" sz="1800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800" dirty="0" smtClean="0"/>
              <a:t>Sitemap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800" dirty="0" smtClean="0"/>
              <a:t>Information </a:t>
            </a:r>
            <a:r>
              <a:rPr lang="en-US" altLang="ko-KR" sz="1800" dirty="0"/>
              <a:t>Architecture</a:t>
            </a:r>
            <a:endParaRPr lang="en-US" altLang="ko-KR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800" dirty="0" smtClean="0"/>
              <a:t>데이터 베이스</a:t>
            </a:r>
            <a:endParaRPr lang="en-US" altLang="ko-KR" sz="1800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800" dirty="0" smtClean="0"/>
              <a:t>ERD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800" dirty="0" smtClean="0"/>
              <a:t>테이블 정의서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 별로 </a:t>
            </a:r>
            <a:r>
              <a:rPr lang="en-US" altLang="ko-KR" sz="1800" dirty="0" smtClean="0"/>
              <a:t>xml</a:t>
            </a:r>
            <a:r>
              <a:rPr lang="ko-KR" altLang="en-US" sz="1800" dirty="0" smtClean="0"/>
              <a:t>파일 첨부해도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됨 </a:t>
            </a:r>
            <a:r>
              <a:rPr lang="en-US" altLang="ko-KR" sz="1800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800" dirty="0"/>
              <a:t>클래스 </a:t>
            </a:r>
            <a:r>
              <a:rPr lang="ko-KR" altLang="en-US" sz="1800" dirty="0" smtClean="0"/>
              <a:t>다이어그램</a:t>
            </a:r>
            <a:endParaRPr lang="en-US" altLang="ko-KR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 smtClean="0"/>
              <a:t>application</a:t>
            </a:r>
            <a:r>
              <a:rPr lang="ko-KR" altLang="en-US" sz="1800" dirty="0" smtClean="0"/>
              <a:t>  </a:t>
            </a:r>
            <a:r>
              <a:rPr lang="ko-KR" altLang="en-US" sz="1800" dirty="0" err="1"/>
              <a:t>플로우차트</a:t>
            </a:r>
            <a:r>
              <a:rPr lang="ko-KR" altLang="en-US" sz="1800" dirty="0"/>
              <a:t> </a:t>
            </a:r>
            <a:r>
              <a:rPr lang="en-US" altLang="ko-KR" sz="1800" dirty="0"/>
              <a:t>( </a:t>
            </a:r>
            <a:r>
              <a:rPr lang="ko-KR" altLang="en-US" sz="1800" dirty="0"/>
              <a:t>기능별 </a:t>
            </a:r>
            <a:r>
              <a:rPr lang="ko-KR" altLang="en-US" sz="1800" dirty="0" err="1"/>
              <a:t>플로우차트</a:t>
            </a:r>
            <a:r>
              <a:rPr lang="ko-KR" altLang="en-US" sz="1800" dirty="0"/>
              <a:t> </a:t>
            </a:r>
            <a:r>
              <a:rPr lang="en-US" altLang="ko-KR" sz="180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800" dirty="0"/>
              <a:t>화면 </a:t>
            </a:r>
            <a:r>
              <a:rPr lang="ko-KR" altLang="en-US" sz="1800" dirty="0" smtClean="0"/>
              <a:t>설계</a:t>
            </a:r>
            <a:endParaRPr lang="en-US" altLang="ko-KR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9452" y="342306"/>
            <a:ext cx="4837384" cy="629541"/>
          </a:xfrm>
        </p:spPr>
        <p:txBody>
          <a:bodyPr/>
          <a:lstStyle/>
          <a:p>
            <a:pPr algn="r"/>
            <a:r>
              <a:rPr lang="ko-KR" altLang="en-US" dirty="0" smtClean="0"/>
              <a:t>목차 </a:t>
            </a:r>
            <a:r>
              <a:rPr lang="en-US" altLang="ko-KR" dirty="0" smtClean="0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6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2853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HW </a:t>
            </a:r>
            <a:r>
              <a:rPr lang="en-US" altLang="ko-KR" dirty="0" err="1" smtClean="0"/>
              <a:t>Spc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AWS </a:t>
            </a:r>
            <a:r>
              <a:rPr lang="ko-KR" altLang="en-US" dirty="0"/>
              <a:t> </a:t>
            </a:r>
            <a:r>
              <a:rPr lang="ko-KR" altLang="en-US" dirty="0" smtClean="0"/>
              <a:t>서버 인프라 스펙 정리</a:t>
            </a:r>
            <a:endParaRPr lang="en-US" altLang="ko-KR" dirty="0" smtClean="0"/>
          </a:p>
          <a:p>
            <a:pPr lvl="1"/>
            <a:r>
              <a:rPr lang="mr-IN" altLang="ko-KR" dirty="0" smtClean="0"/>
              <a:t>…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 </a:t>
            </a:r>
          </a:p>
          <a:p>
            <a:endParaRPr lang="en-US" altLang="ko-KR" dirty="0"/>
          </a:p>
          <a:p>
            <a:r>
              <a:rPr lang="en-US" altLang="ko-KR" dirty="0" smtClean="0"/>
              <a:t>Platform </a:t>
            </a:r>
            <a:r>
              <a:rPr lang="en-US" altLang="ko-KR" dirty="0" err="1" smtClean="0"/>
              <a:t>Spc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Spring </a:t>
            </a:r>
            <a:r>
              <a:rPr lang="en-US" altLang="ko-KR" dirty="0" err="1" smtClean="0"/>
              <a:t>FramwWork</a:t>
            </a:r>
            <a:r>
              <a:rPr lang="en-US" altLang="ko-KR" dirty="0" smtClean="0"/>
              <a:t> 4.x</a:t>
            </a:r>
            <a:endParaRPr lang="en-US" altLang="ko-KR" dirty="0"/>
          </a:p>
          <a:p>
            <a:pPr lvl="1"/>
            <a:r>
              <a:rPr lang="en-US" altLang="ko-KR" dirty="0" err="1"/>
              <a:t>Mysql</a:t>
            </a:r>
            <a:r>
              <a:rPr lang="en-US" altLang="ko-KR" dirty="0"/>
              <a:t> ( </a:t>
            </a:r>
            <a:r>
              <a:rPr lang="en-US" altLang="ko-KR" dirty="0" err="1"/>
              <a:t>InnoDB</a:t>
            </a:r>
            <a:r>
              <a:rPr lang="en-US" altLang="ko-KR" dirty="0"/>
              <a:t> ) 5.x</a:t>
            </a:r>
          </a:p>
          <a:p>
            <a:pPr lvl="1"/>
            <a:r>
              <a:rPr lang="en-US" altLang="ko-KR" dirty="0"/>
              <a:t>Tomcat 8.x</a:t>
            </a:r>
          </a:p>
          <a:p>
            <a:pPr lvl="1"/>
            <a:r>
              <a:rPr lang="en-US" altLang="ko-KR" dirty="0"/>
              <a:t>JDK </a:t>
            </a:r>
            <a:r>
              <a:rPr lang="en-US" altLang="ko-KR" dirty="0" smtClean="0"/>
              <a:t>1.8x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API</a:t>
            </a:r>
          </a:p>
          <a:p>
            <a:pPr lvl="1"/>
            <a:r>
              <a:rPr lang="mr-IN" altLang="ko-KR" dirty="0" smtClean="0"/>
              <a:t>…</a:t>
            </a:r>
            <a:endParaRPr lang="en-US" altLang="ko-KR" dirty="0" smtClean="0"/>
          </a:p>
          <a:p>
            <a:pPr lvl="1"/>
            <a:r>
              <a:rPr lang="mr-IN" altLang="ko-KR" dirty="0" smtClean="0"/>
              <a:t>…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기본정의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8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839633"/>
          </a:xfrm>
        </p:spPr>
        <p:txBody>
          <a:bodyPr>
            <a:normAutofit/>
          </a:bodyPr>
          <a:lstStyle/>
          <a:p>
            <a:r>
              <a:rPr lang="ko-KR" altLang="en-US" dirty="0"/>
              <a:t>개발언어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</a:t>
            </a:r>
          </a:p>
          <a:p>
            <a:pPr lvl="1"/>
            <a:r>
              <a:rPr lang="ko-KR" altLang="en-US" dirty="0" err="1" smtClean="0"/>
              <a:t>웹표준</a:t>
            </a:r>
            <a:r>
              <a:rPr lang="ko-KR" altLang="en-US" dirty="0" smtClean="0"/>
              <a:t> </a:t>
            </a:r>
            <a:r>
              <a:rPr lang="en-US" altLang="ko-KR" dirty="0" smtClean="0"/>
              <a:t>( html5, CSS3,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jQuery, </a:t>
            </a:r>
            <a:r>
              <a:rPr lang="en-US" altLang="ko-KR" dirty="0" err="1" smtClean="0"/>
              <a:t>jQueryUI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aJax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/ Servlet</a:t>
            </a:r>
          </a:p>
          <a:p>
            <a:pPr lvl="1"/>
            <a:r>
              <a:rPr lang="en-US" altLang="ko-KR" dirty="0" smtClean="0"/>
              <a:t>Spring Framework ( MVC, AOP, Security )</a:t>
            </a:r>
          </a:p>
          <a:p>
            <a:pPr lvl="1"/>
            <a:r>
              <a:rPr lang="en-US" altLang="ko-KR" dirty="0" smtClean="0"/>
              <a:t>Open API ( google, </a:t>
            </a:r>
            <a:r>
              <a:rPr lang="en-US" altLang="ko-KR" dirty="0" err="1" smtClean="0"/>
              <a:t>Kakao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 ) </a:t>
            </a:r>
          </a:p>
          <a:p>
            <a:pPr lvl="1"/>
            <a:r>
              <a:rPr lang="ko-KR" altLang="en-US" dirty="0"/>
              <a:t>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..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 페이지도 개별적으로 꾸며 쓰세요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툴의 브랜드 아이콘 사용해보세요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77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개발도구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Office</a:t>
            </a:r>
          </a:p>
          <a:p>
            <a:pPr lvl="1"/>
            <a:r>
              <a:rPr lang="en-US" altLang="ko-KR" dirty="0" smtClean="0"/>
              <a:t>Bracket (html5, css3,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editor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STS ( eclipse )</a:t>
            </a:r>
          </a:p>
          <a:p>
            <a:pPr lvl="1"/>
            <a:r>
              <a:rPr lang="en-US" altLang="ko-KR" dirty="0" smtClean="0"/>
              <a:t>MySQL Workbench</a:t>
            </a:r>
          </a:p>
          <a:p>
            <a:pPr lvl="1"/>
            <a:r>
              <a:rPr lang="en-US" altLang="ko-KR" dirty="0" err="1" smtClean="0"/>
              <a:t>exERD</a:t>
            </a:r>
            <a:r>
              <a:rPr lang="en-US" altLang="ko-KR" dirty="0" smtClean="0"/>
              <a:t> ( </a:t>
            </a:r>
            <a:r>
              <a:rPr lang="ko-KR" altLang="en-US" dirty="0" smtClean="0"/>
              <a:t>다른 것 사용했다면 다른 툴 표기 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Github</a:t>
            </a:r>
            <a:endParaRPr lang="en-US" altLang="ko-KR" dirty="0"/>
          </a:p>
          <a:p>
            <a:pPr lvl="1"/>
            <a:r>
              <a:rPr lang="ko-KR" altLang="en-US" dirty="0" smtClean="0"/>
              <a:t>추가</a:t>
            </a:r>
            <a:r>
              <a:rPr lang="mr-IN" altLang="ko-KR" dirty="0" smtClean="0"/>
              <a:t>…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0156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64457" y="1202078"/>
            <a:ext cx="8505372" cy="5082494"/>
            <a:chOff x="464457" y="897278"/>
            <a:chExt cx="8505372" cy="508249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13525" t="18635" r="17714" b="6529"/>
            <a:stretch/>
          </p:blipFill>
          <p:spPr>
            <a:xfrm>
              <a:off x="464457" y="897278"/>
              <a:ext cx="8302172" cy="508249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615543" y="5499554"/>
              <a:ext cx="4354286" cy="480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624417" y="390374"/>
            <a:ext cx="7408333" cy="448733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application</a:t>
            </a:r>
            <a:r>
              <a:rPr lang="ko-KR" altLang="en-US" dirty="0" smtClean="0"/>
              <a:t> 관계도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아래 이미지 는 개별적으로 다시 그려 쓰세요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786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259</TotalTime>
  <Words>186</Words>
  <Application>Microsoft Macintosh PowerPoint</Application>
  <PresentationFormat>화면 슬라이드 쇼(4:3)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Candara</vt:lpstr>
      <vt:lpstr>HY그래픽M</vt:lpstr>
      <vt:lpstr>Mangal</vt:lpstr>
      <vt:lpstr>Symbol</vt:lpstr>
      <vt:lpstr>Waveform</vt:lpstr>
      <vt:lpstr>Project : 좋은프로젝트 만들기 </vt:lpstr>
      <vt:lpstr>목차 INDEX</vt:lpstr>
      <vt:lpstr>기본정의 사항</vt:lpstr>
      <vt:lpstr>이 페이지도 개별적으로 꾸며 쓰세요, 각 툴의 브랜드 아이콘 사용해보세요</vt:lpstr>
      <vt:lpstr>PowerPoint 프레젠테이션</vt:lpstr>
      <vt:lpstr>PowerPoint 프레젠테이션</vt:lpstr>
    </vt:vector>
  </TitlesOfParts>
  <Company>a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 좋은프로젝트 만들기 </dc:title>
  <dc:creator>cto contentspicker_</dc:creator>
  <cp:lastModifiedBy>Microsoft Office 사용자</cp:lastModifiedBy>
  <cp:revision>19</cp:revision>
  <dcterms:created xsi:type="dcterms:W3CDTF">2015-04-17T07:10:39Z</dcterms:created>
  <dcterms:modified xsi:type="dcterms:W3CDTF">2018-04-15T16:23:28Z</dcterms:modified>
</cp:coreProperties>
</file>