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5" r:id="rId6"/>
    <p:sldId id="287" r:id="rId7"/>
    <p:sldId id="291" r:id="rId8"/>
    <p:sldId id="288" r:id="rId9"/>
    <p:sldId id="294" r:id="rId10"/>
    <p:sldId id="276" r:id="rId11"/>
    <p:sldId id="290" r:id="rId12"/>
    <p:sldId id="292" r:id="rId13"/>
    <p:sldId id="296" r:id="rId14"/>
    <p:sldId id="297" r:id="rId15"/>
    <p:sldId id="274" r:id="rId16"/>
    <p:sldId id="298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开场白、课程适合人群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即：课程面向的对象，此处的描述一定要清晰、具体，有针对性，要包括：学前有怎样的知识准备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01-01.jpeg" descr="ppt01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hape 21"/>
          <p:cNvSpPr/>
          <p:nvPr/>
        </p:nvSpPr>
        <p:spPr>
          <a:xfrm>
            <a:off x="4500562" y="3579812"/>
            <a:ext cx="1655763" cy="2159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22" name="积云logo.png" descr="积云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0"/>
            <a:ext cx="1204913" cy="850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Shape 23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484437" y="842962"/>
            <a:ext cx="431042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buSzPct val="100000"/>
              <a:buFont typeface="Arial" panose="020B0604020202020204"/>
              <a:buChar char="•"/>
              <a:defRPr sz="3200"/>
            </a:lvl1pPr>
          </a:lstStyle>
          <a:p>
            <a:r>
              <a:t>扫我有更多精彩课程呦</a:t>
            </a:r>
          </a:p>
        </p:txBody>
      </p:sp>
      <p:pic>
        <p:nvPicPr>
          <p:cNvPr id="31" name="课工场最终蓝绿色v1-3.png" descr="课工场最终蓝绿色v1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23825"/>
            <a:ext cx="1206500" cy="519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" name="ppt01-01.jpeg" descr="ppt01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Shape 33"/>
          <p:cNvSpPr/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34" name="Shape 34"/>
          <p:cNvSpPr/>
          <p:nvPr>
            <p:ph type="body" idx="1" hasCustomPrompt="1"/>
          </p:nvPr>
        </p:nvSpPr>
        <p:spPr>
          <a:xfrm>
            <a:off x="457200" y="981075"/>
            <a:ext cx="8229600" cy="3613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5400000">
            <a:off x="-33338" y="334962"/>
            <a:ext cx="498476" cy="428626"/>
          </a:xfrm>
          <a:prstGeom prst="triangl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积云logo.png" descr="积云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62" y="-52388"/>
            <a:ext cx="1204913" cy="850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13144" y="4769961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88365" marR="0" indent="-37401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90000"/>
        <a:buFont typeface="Wingdings" panose="05000000000000000000"/>
        <a:buChar char="■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440180" marR="0" indent="-411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85000"/>
        <a:buFont typeface="Wingdings" panose="05000000000000000000"/>
        <a:buChar char="◆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800225" marR="0" indent="-4286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–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 idx="4294967295"/>
          </p:nvPr>
        </p:nvSpPr>
        <p:spPr>
          <a:xfrm>
            <a:off x="1214437" y="1631950"/>
            <a:ext cx="6858001" cy="11842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600">
                <a:solidFill>
                  <a:srgbClr val="009966"/>
                </a:solidFill>
              </a:defRPr>
            </a:lvl1pPr>
          </a:lstStyle>
          <a:p>
            <a:r>
              <a:t>第</a:t>
            </a:r>
            <a:r>
              <a:rPr lang="en-US"/>
              <a:t>9</a:t>
            </a:r>
            <a:r>
              <a:t>单元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2-1</a:t>
            </a:r>
            <a:r>
              <a:rPr>
                <a:sym typeface="+mn-ea"/>
              </a:rPr>
              <a:t>、包（package）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28651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其中 cat 目录定义了一个包，其中包含了 3 个子模块。main.js 作为入口模块，其内容如下：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var head = require('./head');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var body = require('./body');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exports.create = function (name) {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return {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name: name,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head: head.create(),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body: body.create()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};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};</a:t>
            </a:r>
            <a:endParaRPr sz="1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2-</a:t>
            </a:r>
            <a:r>
              <a:rPr>
                <a:sym typeface="+mn-ea"/>
              </a:rPr>
              <a:t>1、入口文件（index.js）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17983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index.js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当模块的文件名是 index.js，加载模块时可以使用模块所在目录的路径代替模块文件路径，因此接着上例，以下两条语句等价。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var cat = require('/home/user/lib/cat');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var cat = require('/home/user/lib/cat/index');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这样处理后，就只需要把包目录路径传递给 require 函数，感觉上整个目录被当作单个模块使用，更有整体感。</a:t>
            </a:r>
            <a:endParaRPr sz="1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2-</a:t>
            </a:r>
            <a:r>
              <a:rPr>
                <a:sym typeface="+mn-ea"/>
              </a:rPr>
              <a:t>2、包管理文件（package.json）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86244" y="838200"/>
            <a:ext cx="7086367" cy="41452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package.json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如果想自定义入口模块的文件名和存放位置，就需要在包目录下包含一个 package.json 文件，并在其中指定入口模块的路径。上例中的 cat 模块可以重构如下。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- /home/user/lib/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- cat/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+ doc/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- lib/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    head.js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    body.js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    main.js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+ tests/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package.json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其中package.json内容如下。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{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"name": "cat",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"main": "./lib/main.js"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}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如此一来，就同样可以使用 require('/home/user/lib/cat')的方式加载模块。NodeJS 会根据包目录下的 package.json 找到入口模块所在位置。</a:t>
            </a:r>
            <a:endParaRPr sz="1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3、工程目录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7010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3、工程目录</a:t>
            </a: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1、梳理代码工程目录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3、工程目录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39319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工程目录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了解了以上知识后，现在我们可以来完整地规划一个工程目录了。以编写一个命令行程序为例，一般我们会同时提供命令行模式和 API 模式两种使用方式，并且我们会借助三方包来编写代码。除了代码外，一个完整的程序也应该有自己的文档和测试用例。因此，一个标准的工程目录都看起来像下边这样。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- /home/user/workspace/node-echo/   # 工程目录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- bin/                          # 存放命令行相关代码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node-echo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+ doc/                          # 存放文档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- lib/                          # 存放API相关代码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echo.js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- node_modules/                 # 存放三方包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+ argv/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+ tests/                        # 存放测试用例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package.json                    # 元数据文件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README.md                       # 说明文件</a:t>
            </a:r>
            <a:endParaRPr sz="1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第九</a:t>
            </a:r>
            <a:r>
              <a:rPr lang="zh-CN"/>
              <a:t>单元</a:t>
            </a:r>
            <a:r>
              <a:t> 代码的组织和部署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10058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1、模块路径解析规则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2、包（package）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3、工程目录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1、模块路径解析规则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10058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1、内置模块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2、node_modules目录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3、配置NODE_PATH环境变量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1</a:t>
            </a:r>
            <a:r>
              <a:rPr lang="en-US">
                <a:sym typeface="+mn-ea"/>
              </a:rPr>
              <a:t>-</a:t>
            </a:r>
            <a:r>
              <a:rPr>
                <a:sym typeface="+mn-ea"/>
              </a:rPr>
              <a:t>1、内置模块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304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1、内置模块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有经验的 C 程序员在编写一个新程序时首先从 make 文件写起。同样的，使用 NodeJS 编写程序前，为了有个良好的开端，首先需要准备好代码的目录结构和部署方式</a:t>
            </a:r>
            <a:r>
              <a:rPr lang="zh-CN" sz="1400">
                <a:sym typeface="+mn-ea"/>
              </a:rPr>
              <a:t>。</a:t>
            </a:r>
            <a:endParaRPr lang="zh-CN"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模块路径解析规则</a:t>
            </a:r>
            <a:endParaRPr sz="18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我们已经知道，require函数支持斜杠（/）或盘符（C:）开头的绝对路径，也支持./开头的相对路径。但这两种路径在模块之间建立了强耦合关系，一旦某个模块文件的存放位置需要变更，使用该模块的其它模块的代码也需要跟着调整，变得牵一发动全身。因此，require函数支持第三种形式的路径，写法类似于foo/bar，并依次按照以下规则解析路径，直到找到模块位置。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1</a:t>
            </a:r>
            <a:r>
              <a:rPr lang="en-US">
                <a:sym typeface="+mn-ea"/>
              </a:rPr>
              <a:t>-</a:t>
            </a:r>
            <a:r>
              <a:rPr>
                <a:sym typeface="+mn-ea"/>
              </a:rPr>
              <a:t>1、内置模块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914400"/>
            <a:ext cx="7086367" cy="15544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600">
                <a:sym typeface="+mn-ea"/>
              </a:rPr>
              <a:t>内置模块</a:t>
            </a:r>
            <a:endParaRPr sz="16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600">
                <a:sym typeface="+mn-ea"/>
              </a:rPr>
              <a:t>如果传递给 require 函数的是 NodeJS 内置模块名称，不做路径解析，直接返回内部模块的导出对象，例如 require('fs')。</a:t>
            </a:r>
            <a:endParaRPr sz="16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6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6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1-2</a:t>
            </a:r>
            <a:r>
              <a:rPr>
                <a:sym typeface="+mn-ea"/>
              </a:rPr>
              <a:t>、node_modules目录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3139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node_modules 目录</a:t>
            </a: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NodeJS 定义了一个特殊的 node_modules 目录用于存放模块。例如某个模块的绝对路径是 /home/user/hello.js，在该模块中使用 require('foo/bar') 方式加载模块时，则 NodeJS 依次尝试使用以下路径。</a:t>
            </a: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 /home/user/node_modules/foo/bar</a:t>
            </a: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 /home/node_modules/foo/bar</a:t>
            </a: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 /node_modules/foo/bar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1-3</a:t>
            </a:r>
            <a:r>
              <a:rPr>
                <a:sym typeface="+mn-ea"/>
              </a:rPr>
              <a:t>、配置NODE_PATH环境变量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31089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与 PATH 环境变量类似，NodeJS 允许通过 NODE_PATH 环境变量来指定额外的模块搜索路径。NODE_PATH 环境变量中包含一到多个目录路径，路径之间在 Linux 下使用:分隔，在 Windows 下使用;分隔。例如定义了以下 NODE_PATH 环境变量：</a:t>
            </a: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 NODE_PATH=/home/user/lib:/home/lib</a:t>
            </a: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当使用 require('foo/bar')的方式加载模块时，则 NodeJS 依次尝试以下路径。</a:t>
            </a: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 /home/user/lib/foo/bar</a:t>
            </a: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 /home/lib/foo/bar</a:t>
            </a:r>
            <a:endParaRPr sz="1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2、包（package）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085" y="1008380"/>
            <a:ext cx="7784465" cy="913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2、包（package）</a:t>
            </a:r>
            <a:endParaRPr sz="18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1、讲解入口文件（index.js）</a:t>
            </a:r>
            <a:endParaRPr sz="18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2、包管理文件（package.json）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2-1</a:t>
            </a:r>
            <a:r>
              <a:rPr>
                <a:sym typeface="+mn-ea"/>
              </a:rPr>
              <a:t>、包（package）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28651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我们已经知道了 JS 模块的基本单位是单个 JS 文件，但复杂些的模块往往由多个子模块组成。为了便于管理和使用，我们可以把由多个子模块组成的大模块称做包，并把所有子模块放在同一个目录里。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在组成一个包的所有子模块中，需要有一个入口模块，入口模块的导出对象被作为包的导出对象。例如有以下目录结构。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- /home/user/lib/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- cat/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head.js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body.js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>
                <a:sym typeface="+mn-ea"/>
              </a:rPr>
              <a:t>        main.js</a:t>
            </a:r>
            <a:endParaRPr sz="1400"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2740</Words>
  <Application>WPS 演示</Application>
  <PresentationFormat/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</vt:lpstr>
      <vt:lpstr>Calibri</vt:lpstr>
      <vt:lpstr>Adobe 宋体 Std L</vt:lpstr>
      <vt:lpstr>Calibri</vt:lpstr>
      <vt:lpstr>Calibri</vt:lpstr>
      <vt:lpstr>Helvetica</vt:lpstr>
      <vt:lpstr>Office 主题_2</vt:lpstr>
      <vt:lpstr>第8单元</vt:lpstr>
      <vt:lpstr>第八单元 了解nodejs</vt:lpstr>
      <vt:lpstr>第九单元 代码的组织和部署</vt:lpstr>
      <vt:lpstr>第九单元 代码的组织和部署</vt:lpstr>
      <vt:lpstr>1、模块路径解析规则</vt:lpstr>
      <vt:lpstr>第九单元 代码的组织和部署</vt:lpstr>
      <vt:lpstr>2、node_modules目录</vt:lpstr>
      <vt:lpstr>1、nodejs使用规范</vt:lpstr>
      <vt:lpstr>1、模块路径解析规则</vt:lpstr>
      <vt:lpstr>2、包（package）</vt:lpstr>
      <vt:lpstr>2-1、包（package）</vt:lpstr>
      <vt:lpstr>2-1、包（package）</vt:lpstr>
      <vt:lpstr>2、模块</vt:lpstr>
      <vt:lpstr>3、工程目录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第五单元</dc:title>
  <dc:creator/>
  <cp:lastModifiedBy>pg</cp:lastModifiedBy>
  <cp:revision>23</cp:revision>
  <dcterms:created xsi:type="dcterms:W3CDTF">2017-03-07T00:09:00Z</dcterms:created>
  <dcterms:modified xsi:type="dcterms:W3CDTF">2017-03-12T10:53:30Z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