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6" r:id="rId6"/>
    <p:sldId id="287" r:id="rId7"/>
    <p:sldId id="288" r:id="rId8"/>
    <p:sldId id="270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开场白、课程适合人群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即：课程面向的对象，此处的描述一定要清晰、具体，有针对性，要包括：学前有怎样的知识准备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pt01-01.jpeg" descr="ppt01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hape 21"/>
          <p:cNvSpPr/>
          <p:nvPr/>
        </p:nvSpPr>
        <p:spPr>
          <a:xfrm>
            <a:off x="4500562" y="3579812"/>
            <a:ext cx="1655763" cy="2159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pic>
        <p:nvPicPr>
          <p:cNvPr id="22" name="积云logo.png" descr="积云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0"/>
            <a:ext cx="1204913" cy="8509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2484437" y="842962"/>
            <a:ext cx="431042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buSzPct val="100000"/>
              <a:buFont typeface="Arial" panose="020B0604020202020204"/>
              <a:buChar char="•"/>
              <a:defRPr sz="3200"/>
            </a:lvl1pPr>
          </a:lstStyle>
          <a:p>
            <a:r>
              <a:t>扫我有更多精彩课程呦</a:t>
            </a:r>
          </a:p>
        </p:txBody>
      </p:sp>
      <p:pic>
        <p:nvPicPr>
          <p:cNvPr id="31" name="课工场最终蓝绿色v1-3.png" descr="课工场最终蓝绿色v1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23825"/>
            <a:ext cx="1206500" cy="519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ppt01-01.jpeg" descr="ppt01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Shape 33"/>
          <p:cNvSpPr/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4" name="Shape 34"/>
          <p:cNvSpPr/>
          <p:nvPr>
            <p:ph type="body" idx="1" hasCustomPrompt="1"/>
          </p:nvPr>
        </p:nvSpPr>
        <p:spPr>
          <a:xfrm>
            <a:off x="457200" y="981075"/>
            <a:ext cx="8229600" cy="3613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5400000">
            <a:off x="-33338" y="334962"/>
            <a:ext cx="498476" cy="428626"/>
          </a:xfrm>
          <a:prstGeom prst="triangle">
            <a:avLst/>
          </a:prstGeom>
          <a:solidFill>
            <a:srgbClr val="0099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积云logo.png" descr="积云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62" y="-52388"/>
            <a:ext cx="1204913" cy="850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13144" y="4769961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88365" marR="0" indent="-37401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90000"/>
        <a:buFont typeface="Wingdings" panose="05000000000000000000"/>
        <a:buChar char="■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40180" marR="0" indent="-411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85000"/>
        <a:buFont typeface="Wingdings" panose="05000000000000000000"/>
        <a:buChar char="◆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8002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–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»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9E64"/>
        </a:buClr>
        <a:buSzPct val="100000"/>
        <a:buFont typeface="Wingdings" panose="05000000000000000000"/>
        <a:buChar char="•"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 idx="4294967295"/>
          </p:nvPr>
        </p:nvSpPr>
        <p:spPr>
          <a:xfrm>
            <a:off x="1214437" y="1631950"/>
            <a:ext cx="6858001" cy="118427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600">
                <a:solidFill>
                  <a:srgbClr val="009966"/>
                </a:solidFill>
              </a:defRPr>
            </a:lvl1pPr>
          </a:lstStyle>
          <a:p>
            <a:r>
              <a:t>第</a:t>
            </a:r>
            <a:r>
              <a:rPr lang="en-US"/>
              <a:t>12</a:t>
            </a:r>
            <a:r>
              <a:t>单元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第十二章 认识xml和json</a:t>
            </a:r>
          </a:p>
        </p:txBody>
      </p:sp>
      <p:sp>
        <p:nvSpPr>
          <p:cNvPr id="49" name="Shape 49"/>
          <p:cNvSpPr/>
          <p:nvPr/>
        </p:nvSpPr>
        <p:spPr>
          <a:xfrm>
            <a:off x="698309" y="1141730"/>
            <a:ext cx="7086367" cy="1920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第十二章 认识xml和json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1、认识xml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2、创建xml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3、什么是json？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4、Json的遍历</a:t>
            </a: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t>5、Json对象与json字符串的转换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第十二章 认识xml和json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008380"/>
            <a:ext cx="7784465" cy="364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1、认识xml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第十二章 认识xml和json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85" y="1008380"/>
            <a:ext cx="7784465" cy="364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2、创建xml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第十二章 认识xml和json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85" y="1008380"/>
            <a:ext cx="7784465" cy="364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 sz="1800">
                <a:sym typeface="+mn-ea"/>
              </a:rPr>
              <a:t>3、什么是json？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xfrm>
            <a:off x="457200" y="206375"/>
            <a:ext cx="8229600" cy="708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sym typeface="+mn-ea"/>
              </a:rPr>
              <a:t>5、Json对象与json字符串的转换</a:t>
            </a:r>
            <a:endParaRPr>
              <a:sym typeface="+mn-e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23074" y="1141730"/>
            <a:ext cx="7086367" cy="10058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5、Json对象与json字符串的转换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1、JSON.parse()</a:t>
            </a:r>
            <a:endParaRPr>
              <a:sym typeface="+mn-ea"/>
            </a:endParaRPr>
          </a:p>
          <a:p>
            <a:pPr>
              <a:defRPr sz="2000">
                <a:latin typeface="Adobe 宋体 Std L"/>
                <a:ea typeface="Adobe 宋体 Std L"/>
                <a:cs typeface="Adobe 宋体 Std L"/>
                <a:sym typeface="Adobe 宋体 Std L"/>
              </a:defRPr>
            </a:pPr>
            <a:r>
              <a:rPr>
                <a:sym typeface="+mn-ea"/>
              </a:rPr>
              <a:t>2、JSON.stringify()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2">
  <a:themeElements>
    <a:clrScheme name="Office 主题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_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/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</vt:lpstr>
      <vt:lpstr>Calibri</vt:lpstr>
      <vt:lpstr>Adobe 宋体 Std L</vt:lpstr>
      <vt:lpstr>Calibri</vt:lpstr>
      <vt:lpstr>Calibri</vt:lpstr>
      <vt:lpstr>Helvetica</vt:lpstr>
      <vt:lpstr>Office 主题_2</vt:lpstr>
      <vt:lpstr>第8单元</vt:lpstr>
      <vt:lpstr>第八单元 了解nodejs</vt:lpstr>
      <vt:lpstr>1、nodejs使用规范</vt:lpstr>
      <vt:lpstr>第十二章 认识xml和json</vt:lpstr>
      <vt:lpstr>第十二章 认识xml和json</vt:lpstr>
      <vt:lpstr>1、nodejs使用规范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第五单元</dc:title>
  <dc:creator/>
  <cp:lastModifiedBy>pg</cp:lastModifiedBy>
  <cp:revision>19</cp:revision>
  <dcterms:created xsi:type="dcterms:W3CDTF">2017-03-07T00:09:00Z</dcterms:created>
  <dcterms:modified xsi:type="dcterms:W3CDTF">2017-03-12T15:34:04Z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