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0" r:id="rId6"/>
    <p:sldId id="275" r:id="rId7"/>
    <p:sldId id="278" r:id="rId8"/>
    <p:sldId id="276" r:id="rId9"/>
    <p:sldId id="271" r:id="rId10"/>
    <p:sldId id="27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zh-CN"/>
              <a:t>七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第七章 了解nodejs</a:t>
            </a: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1、node简介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2、node的特点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3、如何安装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4、如何运行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5、总结：配置好环境，成功用两种方法打印出hello world！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1</a:t>
            </a:r>
            <a:r>
              <a:rPr lang="zh-CN" altLang="en-US"/>
              <a:t>、</a:t>
            </a:r>
            <a:r>
              <a:t>了解nodejs</a:t>
            </a: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简单的说 Node.js 就是运行在服务端的 JavaScript。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 是一个基于Chrome JavaScript 运行时建立的一个平台。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Node.js是一个事件驱动I/O服务端JavaScript环境，基于Google的V8引擎，V8引擎执行Javascript的速度非常快，性能非常好。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>
                <a:sym typeface="+mn-ea"/>
              </a:rPr>
              <a:t>node的特点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node的特点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1、异步I/0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2、事件与回调函数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3、单线程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4、跨平台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2</a:t>
            </a:r>
            <a:r>
              <a:rPr lang="zh-CN" altLang="en-US"/>
              <a:t>、</a:t>
            </a:r>
            <a:r>
              <a:rPr>
                <a:sym typeface="+mn-ea"/>
              </a:rPr>
              <a:t>node的特点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2834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优点：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1. 高并发（最重要的优点）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2. 适合I/O密集型应用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缺点：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1</a:t>
            </a:r>
            <a:r>
              <a:t>. 只支持单核CPU，不能充分利用CPU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2</a:t>
            </a:r>
            <a:r>
              <a:t>. 可靠性低，一旦代码某个环节崩溃，整个系统都崩溃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3</a:t>
            </a:r>
            <a:r>
              <a:t>. 开源组件库质量参差不齐，更新快，向下不兼容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4</a:t>
            </a:r>
            <a:r>
              <a:t>. Debug不方便，错误没有stack trace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3</a:t>
            </a:r>
            <a:r>
              <a:rPr lang="zh-CN" altLang="en-US"/>
              <a:t>、如何安装</a:t>
            </a:r>
            <a:endParaRPr lang="zh-CN" altLang="en-US"/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310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Node.js是一个事件驱动I/O服务端JavaScript环境，基于Google的V8引擎，V8引擎执行Javascript的速度非常快，性能非常好。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altLang="en-US"/>
              <a:t>使用命令行安装</a:t>
            </a:r>
            <a:r>
              <a:rPr lang="en-US" altLang="zh-CN"/>
              <a:t>node.js</a:t>
            </a:r>
            <a:r>
              <a:rPr lang="zh-CN" altLang="en-US"/>
              <a:t>和</a:t>
            </a:r>
            <a:r>
              <a:rPr lang="en-US" altLang="zh-CN"/>
              <a:t>npm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4、如何运行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701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1、运行方式（外部文件，终端）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5、总结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3、如何安装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1、安装nodejs程序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2、编译安装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4、如何运行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1、运行方式（外部文件，终端）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5、总结：配置好环境，成功用两种方法打印出hello world！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/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Calibri</vt:lpstr>
      <vt:lpstr>Helvetica</vt:lpstr>
      <vt:lpstr>Office 主题_2</vt:lpstr>
      <vt:lpstr>第七单元</vt:lpstr>
      <vt:lpstr>第七章 了解nodejs</vt:lpstr>
      <vt:lpstr>1、了解nodejs</vt:lpstr>
      <vt:lpstr>2、node的特点</vt:lpstr>
      <vt:lpstr>2、node的特点</vt:lpstr>
      <vt:lpstr>3、如何安装</vt:lpstr>
      <vt:lpstr>4、如何运行</vt:lpstr>
      <vt:lpstr>5、总结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10</cp:revision>
  <dcterms:created xsi:type="dcterms:W3CDTF">2017-03-07T00:09:00Z</dcterms:created>
  <dcterms:modified xsi:type="dcterms:W3CDTF">2017-03-12T16:44:33Z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