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7" r:id="rId4"/>
    <p:sldId id="259" r:id="rId5"/>
    <p:sldId id="264" r:id="rId6"/>
    <p:sldId id="276" r:id="rId7"/>
    <p:sldId id="279" r:id="rId8"/>
    <p:sldId id="278" r:id="rId9"/>
    <p:sldId id="280" r:id="rId10"/>
    <p:sldId id="293" r:id="rId11"/>
    <p:sldId id="260" r:id="rId12"/>
    <p:sldId id="269" r:id="rId13"/>
    <p:sldId id="271" r:id="rId14"/>
    <p:sldId id="273" r:id="rId15"/>
    <p:sldId id="272" r:id="rId16"/>
    <p:sldId id="26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65" r:id="rId26"/>
    <p:sldId id="267" r:id="rId27"/>
    <p:sldId id="270" r:id="rId28"/>
    <p:sldId id="274" r:id="rId29"/>
    <p:sldId id="275" r:id="rId30"/>
    <p:sldId id="282" r:id="rId31"/>
    <p:sldId id="283" r:id="rId32"/>
    <p:sldId id="284" r:id="rId33"/>
    <p:sldId id="295" r:id="rId34"/>
    <p:sldId id="26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416F2-2FC6-4E3A-B4C2-867E97A9ED43}" v="32" dt="2022-05-26T00:42:26.158"/>
    <p1510:client id="{3E5481E7-A38B-458E-B391-E0252CF636B9}" v="712" dt="2022-05-26T01:37:18.242"/>
    <p1510:client id="{4270267E-7814-4C9F-B761-F4AEB2DEEE25}" v="1" dt="2022-05-26T12:11:11.957"/>
    <p1510:client id="{47AEBA69-DEEB-DD73-DA7E-4E1EE22B97DF}" v="188" dt="2022-05-26T03:10:45.118"/>
    <p1510:client id="{57E256E4-F5E9-76E6-00F4-35644302A334}" v="29" dt="2022-05-25T22:54:28.267"/>
    <p1510:client id="{5DC0F78C-5A38-48CF-8CFF-D4BA4AA0E332}" v="448" dt="2022-05-25T21:33:59.711"/>
    <p1510:client id="{607A9D7F-3973-FCB8-5A91-E525D7AC1CCC}" v="463" dt="2022-05-25T21:22:27.703"/>
    <p1510:client id="{A0CD3AA5-FD30-4E88-BE1B-054C2F743E70}" v="274" dt="2022-05-25T20:44:01.522"/>
    <p1510:client id="{BEED0A7D-4B0C-4438-A147-80FF1F9D78A8}" v="2" dt="2022-05-25T20:33:4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hete Melissa" userId="S::1756253@crosemont.qc.ca::3a414403-171b-4a89-b215-8e26ffbc91ed" providerId="AD" clId="Web-{607A9D7F-3973-FCB8-5A91-E525D7AC1CCC}"/>
    <pc:docChg chg="addSld delSld modSld sldOrd">
      <pc:chgData name="Bilhete Melissa" userId="S::1756253@crosemont.qc.ca::3a414403-171b-4a89-b215-8e26ffbc91ed" providerId="AD" clId="Web-{607A9D7F-3973-FCB8-5A91-E525D7AC1CCC}" dt="2022-05-25T21:22:27.703" v="449" actId="1076"/>
      <pc:docMkLst>
        <pc:docMk/>
      </pc:docMkLst>
      <pc:sldChg chg="modSp">
        <pc:chgData name="Bilhete Melissa" userId="S::1756253@crosemont.qc.ca::3a414403-171b-4a89-b215-8e26ffbc91ed" providerId="AD" clId="Web-{607A9D7F-3973-FCB8-5A91-E525D7AC1CCC}" dt="2022-05-25T20:45:52.004" v="311" actId="20577"/>
        <pc:sldMkLst>
          <pc:docMk/>
          <pc:sldMk cId="2684581824" sldId="257"/>
        </pc:sldMkLst>
        <pc:spChg chg="mod">
          <ac:chgData name="Bilhete Melissa" userId="S::1756253@crosemont.qc.ca::3a414403-171b-4a89-b215-8e26ffbc91ed" providerId="AD" clId="Web-{607A9D7F-3973-FCB8-5A91-E525D7AC1CCC}" dt="2022-05-25T20:41:49.799" v="17" actId="20577"/>
          <ac:spMkLst>
            <pc:docMk/>
            <pc:sldMk cId="2684581824" sldId="257"/>
            <ac:spMk id="2" creationId="{AD0862E7-C178-839C-5000-0509FDAC9A3E}"/>
          </ac:spMkLst>
        </pc:spChg>
        <pc:spChg chg="mod">
          <ac:chgData name="Bilhete Melissa" userId="S::1756253@crosemont.qc.ca::3a414403-171b-4a89-b215-8e26ffbc91ed" providerId="AD" clId="Web-{607A9D7F-3973-FCB8-5A91-E525D7AC1CCC}" dt="2022-05-25T20:45:52.004" v="311" actId="20577"/>
          <ac:spMkLst>
            <pc:docMk/>
            <pc:sldMk cId="2684581824" sldId="257"/>
            <ac:spMk id="3" creationId="{87867307-8228-14E1-65CE-786D7D35E4A9}"/>
          </ac:spMkLst>
        </pc:spChg>
      </pc:sldChg>
      <pc:sldChg chg="modSp new">
        <pc:chgData name="Bilhete Melissa" userId="S::1756253@crosemont.qc.ca::3a414403-171b-4a89-b215-8e26ffbc91ed" providerId="AD" clId="Web-{607A9D7F-3973-FCB8-5A91-E525D7AC1CCC}" dt="2022-05-25T20:52:45.196" v="314" actId="20577"/>
        <pc:sldMkLst>
          <pc:docMk/>
          <pc:sldMk cId="1045211067" sldId="258"/>
        </pc:sldMkLst>
        <pc:spChg chg="mod">
          <ac:chgData name="Bilhete Melissa" userId="S::1756253@crosemont.qc.ca::3a414403-171b-4a89-b215-8e26ffbc91ed" providerId="AD" clId="Web-{607A9D7F-3973-FCB8-5A91-E525D7AC1CCC}" dt="2022-05-25T20:52:45.196" v="314" actId="20577"/>
          <ac:spMkLst>
            <pc:docMk/>
            <pc:sldMk cId="1045211067" sldId="258"/>
            <ac:spMk id="3" creationId="{86B7CC7B-402C-2732-41CA-3EB87ED24020}"/>
          </ac:spMkLst>
        </pc:spChg>
      </pc:sldChg>
      <pc:sldChg chg="new">
        <pc:chgData name="Bilhete Melissa" userId="S::1756253@crosemont.qc.ca::3a414403-171b-4a89-b215-8e26ffbc91ed" providerId="AD" clId="Web-{607A9D7F-3973-FCB8-5A91-E525D7AC1CCC}" dt="2022-05-25T20:36:24.108" v="8"/>
        <pc:sldMkLst>
          <pc:docMk/>
          <pc:sldMk cId="1462227245" sldId="259"/>
        </pc:sldMkLst>
      </pc:sldChg>
      <pc:sldChg chg="modSp new">
        <pc:chgData name="Bilhete Melissa" userId="S::1756253@crosemont.qc.ca::3a414403-171b-4a89-b215-8e26ffbc91ed" providerId="AD" clId="Web-{607A9D7F-3973-FCB8-5A91-E525D7AC1CCC}" dt="2022-05-25T20:53:36.931" v="315" actId="20577"/>
        <pc:sldMkLst>
          <pc:docMk/>
          <pc:sldMk cId="4152073397" sldId="260"/>
        </pc:sldMkLst>
        <pc:spChg chg="mod">
          <ac:chgData name="Bilhete Melissa" userId="S::1756253@crosemont.qc.ca::3a414403-171b-4a89-b215-8e26ffbc91ed" providerId="AD" clId="Web-{607A9D7F-3973-FCB8-5A91-E525D7AC1CCC}" dt="2022-05-25T20:53:36.931" v="315" actId="20577"/>
          <ac:spMkLst>
            <pc:docMk/>
            <pc:sldMk cId="4152073397" sldId="260"/>
            <ac:spMk id="2" creationId="{1B7BF26D-8CC8-83A8-34A5-F62FA5404E59}"/>
          </ac:spMkLst>
        </pc:spChg>
      </pc:sldChg>
      <pc:sldChg chg="addSp delSp modSp del">
        <pc:chgData name="Bilhete Melissa" userId="S::1756253@crosemont.qc.ca::3a414403-171b-4a89-b215-8e26ffbc91ed" providerId="AD" clId="Web-{607A9D7F-3973-FCB8-5A91-E525D7AC1CCC}" dt="2022-05-25T21:11:57.568" v="363"/>
        <pc:sldMkLst>
          <pc:docMk/>
          <pc:sldMk cId="566098097" sldId="262"/>
        </pc:sldMkLst>
        <pc:spChg chg="mod">
          <ac:chgData name="Bilhete Melissa" userId="S::1756253@crosemont.qc.ca::3a414403-171b-4a89-b215-8e26ffbc91ed" providerId="AD" clId="Web-{607A9D7F-3973-FCB8-5A91-E525D7AC1CCC}" dt="2022-05-25T21:11:32.037" v="354" actId="1076"/>
          <ac:spMkLst>
            <pc:docMk/>
            <pc:sldMk cId="566098097" sldId="262"/>
            <ac:spMk id="2" creationId="{B9F12AC5-D02A-0BCE-6301-45F8D261AD02}"/>
          </ac:spMkLst>
        </pc:spChg>
        <pc:spChg chg="del">
          <ac:chgData name="Bilhete Melissa" userId="S::1756253@crosemont.qc.ca::3a414403-171b-4a89-b215-8e26ffbc91ed" providerId="AD" clId="Web-{607A9D7F-3973-FCB8-5A91-E525D7AC1CCC}" dt="2022-05-25T21:04:19.829" v="316"/>
          <ac:spMkLst>
            <pc:docMk/>
            <pc:sldMk cId="566098097" sldId="262"/>
            <ac:spMk id="3" creationId="{B386F0B0-AF5B-0D4D-5BCA-F626BD923673}"/>
          </ac:spMkLst>
        </pc:spChg>
        <pc:picChg chg="add mod ord">
          <ac:chgData name="Bilhete Melissa" userId="S::1756253@crosemont.qc.ca::3a414403-171b-4a89-b215-8e26ffbc91ed" providerId="AD" clId="Web-{607A9D7F-3973-FCB8-5A91-E525D7AC1CCC}" dt="2022-05-25T21:11:25.505" v="352" actId="14100"/>
          <ac:picMkLst>
            <pc:docMk/>
            <pc:sldMk cId="566098097" sldId="262"/>
            <ac:picMk id="4" creationId="{8B232140-265F-FA28-61A2-152CD33C02DC}"/>
          </ac:picMkLst>
        </pc:picChg>
      </pc:sldChg>
      <pc:sldChg chg="addSp delSp modSp new">
        <pc:chgData name="Bilhete Melissa" userId="S::1756253@crosemont.qc.ca::3a414403-171b-4a89-b215-8e26ffbc91ed" providerId="AD" clId="Web-{607A9D7F-3973-FCB8-5A91-E525D7AC1CCC}" dt="2022-05-25T21:11:38.787" v="355" actId="1076"/>
        <pc:sldMkLst>
          <pc:docMk/>
          <pc:sldMk cId="327949529" sldId="265"/>
        </pc:sldMkLst>
        <pc:spChg chg="mod">
          <ac:chgData name="Bilhete Melissa" userId="S::1756253@crosemont.qc.ca::3a414403-171b-4a89-b215-8e26ffbc91ed" providerId="AD" clId="Web-{607A9D7F-3973-FCB8-5A91-E525D7AC1CCC}" dt="2022-05-25T21:11:38.787" v="355" actId="1076"/>
          <ac:spMkLst>
            <pc:docMk/>
            <pc:sldMk cId="327949529" sldId="265"/>
            <ac:spMk id="2" creationId="{208B8CAF-BE3C-8847-3444-713B1698A2D2}"/>
          </ac:spMkLst>
        </pc:spChg>
        <pc:spChg chg="del">
          <ac:chgData name="Bilhete Melissa" userId="S::1756253@crosemont.qc.ca::3a414403-171b-4a89-b215-8e26ffbc91ed" providerId="AD" clId="Web-{607A9D7F-3973-FCB8-5A91-E525D7AC1CCC}" dt="2022-05-25T21:08:25.957" v="326"/>
          <ac:spMkLst>
            <pc:docMk/>
            <pc:sldMk cId="327949529" sldId="265"/>
            <ac:spMk id="3" creationId="{C4C559F5-48DF-62FC-50A2-3D7FA48B37B8}"/>
          </ac:spMkLst>
        </pc:spChg>
        <pc:picChg chg="add mod ord">
          <ac:chgData name="Bilhete Melissa" userId="S::1756253@crosemont.qc.ca::3a414403-171b-4a89-b215-8e26ffbc91ed" providerId="AD" clId="Web-{607A9D7F-3973-FCB8-5A91-E525D7AC1CCC}" dt="2022-05-25T21:11:07.537" v="346" actId="14100"/>
          <ac:picMkLst>
            <pc:docMk/>
            <pc:sldMk cId="327949529" sldId="265"/>
            <ac:picMk id="4" creationId="{97B3E9C8-C5DE-550E-20CD-273596FFF15F}"/>
          </ac:picMkLst>
        </pc:picChg>
      </pc:sldChg>
      <pc:sldChg chg="modSp new del">
        <pc:chgData name="Bilhete Melissa" userId="S::1756253@crosemont.qc.ca::3a414403-171b-4a89-b215-8e26ffbc91ed" providerId="AD" clId="Web-{607A9D7F-3973-FCB8-5A91-E525D7AC1CCC}" dt="2022-05-25T21:11:44.599" v="357"/>
        <pc:sldMkLst>
          <pc:docMk/>
          <pc:sldMk cId="1840480569" sldId="266"/>
        </pc:sldMkLst>
        <pc:spChg chg="mod">
          <ac:chgData name="Bilhete Melissa" userId="S::1756253@crosemont.qc.ca::3a414403-171b-4a89-b215-8e26ffbc91ed" providerId="AD" clId="Web-{607A9D7F-3973-FCB8-5A91-E525D7AC1CCC}" dt="2022-05-25T21:09:09.426" v="334" actId="1076"/>
          <ac:spMkLst>
            <pc:docMk/>
            <pc:sldMk cId="1840480569" sldId="266"/>
            <ac:spMk id="2" creationId="{6F01D64A-3374-621D-4B9D-816D32ACF1E0}"/>
          </ac:spMkLst>
        </pc:spChg>
      </pc:sldChg>
      <pc:sldChg chg="addSp delSp modSp add replId">
        <pc:chgData name="Bilhete Melissa" userId="S::1756253@crosemont.qc.ca::3a414403-171b-4a89-b215-8e26ffbc91ed" providerId="AD" clId="Web-{607A9D7F-3973-FCB8-5A91-E525D7AC1CCC}" dt="2022-05-25T21:13:53.572" v="384" actId="1076"/>
        <pc:sldMkLst>
          <pc:docMk/>
          <pc:sldMk cId="4134829247" sldId="267"/>
        </pc:sldMkLst>
        <pc:spChg chg="mod">
          <ac:chgData name="Bilhete Melissa" userId="S::1756253@crosemont.qc.ca::3a414403-171b-4a89-b215-8e26ffbc91ed" providerId="AD" clId="Web-{607A9D7F-3973-FCB8-5A91-E525D7AC1CCC}" dt="2022-05-25T21:13:53.572" v="384" actId="1076"/>
          <ac:spMkLst>
            <pc:docMk/>
            <pc:sldMk cId="4134829247" sldId="267"/>
            <ac:spMk id="2" creationId="{208B8CAF-BE3C-8847-3444-713B1698A2D2}"/>
          </ac:spMkLst>
        </pc:spChg>
        <pc:spChg chg="add del mod">
          <ac:chgData name="Bilhete Melissa" userId="S::1756253@crosemont.qc.ca::3a414403-171b-4a89-b215-8e26ffbc91ed" providerId="AD" clId="Web-{607A9D7F-3973-FCB8-5A91-E525D7AC1CCC}" dt="2022-05-25T21:12:08.350" v="365"/>
          <ac:spMkLst>
            <pc:docMk/>
            <pc:sldMk cId="4134829247" sldId="267"/>
            <ac:spMk id="5" creationId="{AF18AE6D-B318-1DAE-D55C-475E0AA4A225}"/>
          </ac:spMkLst>
        </pc:spChg>
        <pc:picChg chg="del">
          <ac:chgData name="Bilhete Melissa" userId="S::1756253@crosemont.qc.ca::3a414403-171b-4a89-b215-8e26ffbc91ed" providerId="AD" clId="Web-{607A9D7F-3973-FCB8-5A91-E525D7AC1CCC}" dt="2022-05-25T21:11:46.568" v="358"/>
          <ac:picMkLst>
            <pc:docMk/>
            <pc:sldMk cId="4134829247" sldId="267"/>
            <ac:picMk id="4" creationId="{97B3E9C8-C5DE-550E-20CD-273596FFF15F}"/>
          </ac:picMkLst>
        </pc:picChg>
        <pc:picChg chg="add mod">
          <ac:chgData name="Bilhete Melissa" userId="S::1756253@crosemont.qc.ca::3a414403-171b-4a89-b215-8e26ffbc91ed" providerId="AD" clId="Web-{607A9D7F-3973-FCB8-5A91-E525D7AC1CCC}" dt="2022-05-25T21:13:45.148" v="383" actId="1076"/>
          <ac:picMkLst>
            <pc:docMk/>
            <pc:sldMk cId="4134829247" sldId="267"/>
            <ac:picMk id="6" creationId="{1467220C-5381-D1A5-3D11-81BEA890C286}"/>
          </ac:picMkLst>
        </pc:picChg>
      </pc:sldChg>
      <pc:sldChg chg="addSp delSp modSp add ord replId">
        <pc:chgData name="Bilhete Melissa" userId="S::1756253@crosemont.qc.ca::3a414403-171b-4a89-b215-8e26ffbc91ed" providerId="AD" clId="Web-{607A9D7F-3973-FCB8-5A91-E525D7AC1CCC}" dt="2022-05-25T21:12:54.584" v="369"/>
        <pc:sldMkLst>
          <pc:docMk/>
          <pc:sldMk cId="712428446" sldId="268"/>
        </pc:sldMkLst>
        <pc:spChg chg="mod">
          <ac:chgData name="Bilhete Melissa" userId="S::1756253@crosemont.qc.ca::3a414403-171b-4a89-b215-8e26ffbc91ed" providerId="AD" clId="Web-{607A9D7F-3973-FCB8-5A91-E525D7AC1CCC}" dt="2022-05-25T21:12:54.584" v="369"/>
          <ac:spMkLst>
            <pc:docMk/>
            <pc:sldMk cId="712428446" sldId="268"/>
            <ac:spMk id="2" creationId="{208B8CAF-BE3C-8847-3444-713B1698A2D2}"/>
          </ac:spMkLst>
        </pc:spChg>
        <pc:spChg chg="add del mod">
          <ac:chgData name="Bilhete Melissa" userId="S::1756253@crosemont.qc.ca::3a414403-171b-4a89-b215-8e26ffbc91ed" providerId="AD" clId="Web-{607A9D7F-3973-FCB8-5A91-E525D7AC1CCC}" dt="2022-05-25T21:12:03.568" v="364"/>
          <ac:spMkLst>
            <pc:docMk/>
            <pc:sldMk cId="712428446" sldId="268"/>
            <ac:spMk id="5" creationId="{2BD5E773-64D4-1F7F-6834-6F759D8F8B96}"/>
          </ac:spMkLst>
        </pc:spChg>
        <pc:picChg chg="del">
          <ac:chgData name="Bilhete Melissa" userId="S::1756253@crosemont.qc.ca::3a414403-171b-4a89-b215-8e26ffbc91ed" providerId="AD" clId="Web-{607A9D7F-3973-FCB8-5A91-E525D7AC1CCC}" dt="2022-05-25T21:11:55.099" v="361"/>
          <ac:picMkLst>
            <pc:docMk/>
            <pc:sldMk cId="712428446" sldId="268"/>
            <ac:picMk id="4" creationId="{97B3E9C8-C5DE-550E-20CD-273596FFF15F}"/>
          </ac:picMkLst>
        </pc:picChg>
        <pc:picChg chg="add">
          <ac:chgData name="Bilhete Melissa" userId="S::1756253@crosemont.qc.ca::3a414403-171b-4a89-b215-8e26ffbc91ed" providerId="AD" clId="Web-{607A9D7F-3973-FCB8-5A91-E525D7AC1CCC}" dt="2022-05-25T21:11:55.740" v="362"/>
          <ac:picMkLst>
            <pc:docMk/>
            <pc:sldMk cId="712428446" sldId="268"/>
            <ac:picMk id="7" creationId="{8FCD85AA-DC90-FF24-5036-37F7D24A3A36}"/>
          </ac:picMkLst>
        </pc:picChg>
      </pc:sldChg>
      <pc:sldChg chg="addSp delSp modSp add ord replId">
        <pc:chgData name="Bilhete Melissa" userId="S::1756253@crosemont.qc.ca::3a414403-171b-4a89-b215-8e26ffbc91ed" providerId="AD" clId="Web-{607A9D7F-3973-FCB8-5A91-E525D7AC1CCC}" dt="2022-05-25T21:18:56.153" v="393" actId="1076"/>
        <pc:sldMkLst>
          <pc:docMk/>
          <pc:sldMk cId="755224164" sldId="270"/>
        </pc:sldMkLst>
        <pc:spChg chg="add del mod">
          <ac:chgData name="Bilhete Melissa" userId="S::1756253@crosemont.qc.ca::3a414403-171b-4a89-b215-8e26ffbc91ed" providerId="AD" clId="Web-{607A9D7F-3973-FCB8-5A91-E525D7AC1CCC}" dt="2022-05-25T21:18:00.825" v="388"/>
          <ac:spMkLst>
            <pc:docMk/>
            <pc:sldMk cId="755224164" sldId="270"/>
            <ac:spMk id="5" creationId="{31AED085-8542-36CB-5739-B7076B510A9D}"/>
          </ac:spMkLst>
        </pc:spChg>
        <pc:picChg chg="del">
          <ac:chgData name="Bilhete Melissa" userId="S::1756253@crosemont.qc.ca::3a414403-171b-4a89-b215-8e26ffbc91ed" providerId="AD" clId="Web-{607A9D7F-3973-FCB8-5A91-E525D7AC1CCC}" dt="2022-05-25T21:17:51.465" v="387"/>
          <ac:picMkLst>
            <pc:docMk/>
            <pc:sldMk cId="755224164" sldId="270"/>
            <ac:picMk id="4" creationId="{97B3E9C8-C5DE-550E-20CD-273596FFF15F}"/>
          </ac:picMkLst>
        </pc:picChg>
        <pc:picChg chg="add mod">
          <ac:chgData name="Bilhete Melissa" userId="S::1756253@crosemont.qc.ca::3a414403-171b-4a89-b215-8e26ffbc91ed" providerId="AD" clId="Web-{607A9D7F-3973-FCB8-5A91-E525D7AC1CCC}" dt="2022-05-25T21:18:56.153" v="393" actId="1076"/>
          <ac:picMkLst>
            <pc:docMk/>
            <pc:sldMk cId="755224164" sldId="270"/>
            <ac:picMk id="6" creationId="{49643E69-51D0-B333-2723-8A28BDA0C963}"/>
          </ac:picMkLst>
        </pc:picChg>
      </pc:sldChg>
      <pc:sldChg chg="addSp delSp modSp add ord replId">
        <pc:chgData name="Bilhete Melissa" userId="S::1756253@crosemont.qc.ca::3a414403-171b-4a89-b215-8e26ffbc91ed" providerId="AD" clId="Web-{607A9D7F-3973-FCB8-5A91-E525D7AC1CCC}" dt="2022-05-25T21:19:37.763" v="402" actId="1076"/>
        <pc:sldMkLst>
          <pc:docMk/>
          <pc:sldMk cId="2678211156" sldId="274"/>
        </pc:sldMkLst>
        <pc:spChg chg="add del mod">
          <ac:chgData name="Bilhete Melissa" userId="S::1756253@crosemont.qc.ca::3a414403-171b-4a89-b215-8e26ffbc91ed" providerId="AD" clId="Web-{607A9D7F-3973-FCB8-5A91-E525D7AC1CCC}" dt="2022-05-25T21:19:06.122" v="397"/>
          <ac:spMkLst>
            <pc:docMk/>
            <pc:sldMk cId="2678211156" sldId="274"/>
            <ac:spMk id="5" creationId="{02C88C68-18B7-CEF5-3453-332148C8B9AC}"/>
          </ac:spMkLst>
        </pc:spChg>
        <pc:picChg chg="del">
          <ac:chgData name="Bilhete Melissa" userId="S::1756253@crosemont.qc.ca::3a414403-171b-4a89-b215-8e26ffbc91ed" providerId="AD" clId="Web-{607A9D7F-3973-FCB8-5A91-E525D7AC1CCC}" dt="2022-05-25T21:19:02.075" v="396"/>
          <ac:picMkLst>
            <pc:docMk/>
            <pc:sldMk cId="2678211156" sldId="274"/>
            <ac:picMk id="4" creationId="{97B3E9C8-C5DE-550E-20CD-273596FFF15F}"/>
          </ac:picMkLst>
        </pc:picChg>
        <pc:picChg chg="add mod">
          <ac:chgData name="Bilhete Melissa" userId="S::1756253@crosemont.qc.ca::3a414403-171b-4a89-b215-8e26ffbc91ed" providerId="AD" clId="Web-{607A9D7F-3973-FCB8-5A91-E525D7AC1CCC}" dt="2022-05-25T21:19:37.763" v="402" actId="1076"/>
          <ac:picMkLst>
            <pc:docMk/>
            <pc:sldMk cId="2678211156" sldId="274"/>
            <ac:picMk id="6" creationId="{1E1E2BDA-63F0-A7BD-7B70-A4C014D3C98F}"/>
          </ac:picMkLst>
        </pc:picChg>
      </pc:sldChg>
      <pc:sldChg chg="addSp delSp modSp add ord replId">
        <pc:chgData name="Bilhete Melissa" userId="S::1756253@crosemont.qc.ca::3a414403-171b-4a89-b215-8e26ffbc91ed" providerId="AD" clId="Web-{607A9D7F-3973-FCB8-5A91-E525D7AC1CCC}" dt="2022-05-25T21:20:24.436" v="412" actId="1076"/>
        <pc:sldMkLst>
          <pc:docMk/>
          <pc:sldMk cId="1229861186" sldId="275"/>
        </pc:sldMkLst>
        <pc:spChg chg="add del mod">
          <ac:chgData name="Bilhete Melissa" userId="S::1756253@crosemont.qc.ca::3a414403-171b-4a89-b215-8e26ffbc91ed" providerId="AD" clId="Web-{607A9D7F-3973-FCB8-5A91-E525D7AC1CCC}" dt="2022-05-25T21:20:09.560" v="406"/>
          <ac:spMkLst>
            <pc:docMk/>
            <pc:sldMk cId="1229861186" sldId="275"/>
            <ac:spMk id="5" creationId="{1A3540CE-E533-74E9-D29F-553C0FC66389}"/>
          </ac:spMkLst>
        </pc:spChg>
        <pc:picChg chg="del">
          <ac:chgData name="Bilhete Melissa" userId="S::1756253@crosemont.qc.ca::3a414403-171b-4a89-b215-8e26ffbc91ed" providerId="AD" clId="Web-{607A9D7F-3973-FCB8-5A91-E525D7AC1CCC}" dt="2022-05-25T21:20:03.451" v="405"/>
          <ac:picMkLst>
            <pc:docMk/>
            <pc:sldMk cId="1229861186" sldId="275"/>
            <ac:picMk id="4" creationId="{97B3E9C8-C5DE-550E-20CD-273596FFF15F}"/>
          </ac:picMkLst>
        </pc:picChg>
        <pc:picChg chg="add mod">
          <ac:chgData name="Bilhete Melissa" userId="S::1756253@crosemont.qc.ca::3a414403-171b-4a89-b215-8e26ffbc91ed" providerId="AD" clId="Web-{607A9D7F-3973-FCB8-5A91-E525D7AC1CCC}" dt="2022-05-25T21:20:24.436" v="412" actId="1076"/>
          <ac:picMkLst>
            <pc:docMk/>
            <pc:sldMk cId="1229861186" sldId="275"/>
            <ac:picMk id="6" creationId="{70B6A62A-7EAA-3769-05F4-C18B445A9C61}"/>
          </ac:picMkLst>
        </pc:picChg>
      </pc:sldChg>
      <pc:sldChg chg="addSp delSp modSp add replId">
        <pc:chgData name="Bilhete Melissa" userId="S::1756253@crosemont.qc.ca::3a414403-171b-4a89-b215-8e26ffbc91ed" providerId="AD" clId="Web-{607A9D7F-3973-FCB8-5A91-E525D7AC1CCC}" dt="2022-05-25T21:21:50.515" v="438"/>
        <pc:sldMkLst>
          <pc:docMk/>
          <pc:sldMk cId="75096341" sldId="276"/>
        </pc:sldMkLst>
        <pc:spChg chg="mod">
          <ac:chgData name="Bilhete Melissa" userId="S::1756253@crosemont.qc.ca::3a414403-171b-4a89-b215-8e26ffbc91ed" providerId="AD" clId="Web-{607A9D7F-3973-FCB8-5A91-E525D7AC1CCC}" dt="2022-05-25T21:21:50.515" v="438"/>
          <ac:spMkLst>
            <pc:docMk/>
            <pc:sldMk cId="75096341" sldId="276"/>
            <ac:spMk id="2" creationId="{C2B95BBB-69CC-6140-339F-DD562121A6BF}"/>
          </ac:spMkLst>
        </pc:spChg>
        <pc:picChg chg="add mod">
          <ac:chgData name="Bilhete Melissa" userId="S::1756253@crosemont.qc.ca::3a414403-171b-4a89-b215-8e26ffbc91ed" providerId="AD" clId="Web-{607A9D7F-3973-FCB8-5A91-E525D7AC1CCC}" dt="2022-05-25T21:21:37.593" v="435" actId="1076"/>
          <ac:picMkLst>
            <pc:docMk/>
            <pc:sldMk cId="75096341" sldId="276"/>
            <ac:picMk id="3" creationId="{08090088-CB97-3707-D17E-68F522A92959}"/>
          </ac:picMkLst>
        </pc:picChg>
        <pc:picChg chg="del">
          <ac:chgData name="Bilhete Melissa" userId="S::1756253@crosemont.qc.ca::3a414403-171b-4a89-b215-8e26ffbc91ed" providerId="AD" clId="Web-{607A9D7F-3973-FCB8-5A91-E525D7AC1CCC}" dt="2022-05-25T21:21:11.624" v="424"/>
          <ac:picMkLst>
            <pc:docMk/>
            <pc:sldMk cId="75096341" sldId="276"/>
            <ac:picMk id="36" creationId="{7AB0475A-98DB-4E52-BD12-E76A020F9D17}"/>
          </ac:picMkLst>
        </pc:picChg>
      </pc:sldChg>
      <pc:sldChg chg="modSp add del replId">
        <pc:chgData name="Bilhete Melissa" userId="S::1756253@crosemont.qc.ca::3a414403-171b-4a89-b215-8e26ffbc91ed" providerId="AD" clId="Web-{607A9D7F-3973-FCB8-5A91-E525D7AC1CCC}" dt="2022-05-25T21:22:00.968" v="440"/>
        <pc:sldMkLst>
          <pc:docMk/>
          <pc:sldMk cId="2614522531" sldId="277"/>
        </pc:sldMkLst>
        <pc:spChg chg="mod">
          <ac:chgData name="Bilhete Melissa" userId="S::1756253@crosemont.qc.ca::3a414403-171b-4a89-b215-8e26ffbc91ed" providerId="AD" clId="Web-{607A9D7F-3973-FCB8-5A91-E525D7AC1CCC}" dt="2022-05-25T21:21:15.561" v="430" actId="20577"/>
          <ac:spMkLst>
            <pc:docMk/>
            <pc:sldMk cId="2614522531" sldId="277"/>
            <ac:spMk id="2" creationId="{C2B95BBB-69CC-6140-339F-DD562121A6BF}"/>
          </ac:spMkLst>
        </pc:spChg>
      </pc:sldChg>
      <pc:sldChg chg="addSp delSp modSp add replId">
        <pc:chgData name="Bilhete Melissa" userId="S::1756253@crosemont.qc.ca::3a414403-171b-4a89-b215-8e26ffbc91ed" providerId="AD" clId="Web-{607A9D7F-3973-FCB8-5A91-E525D7AC1CCC}" dt="2022-05-25T21:22:27.703" v="449" actId="1076"/>
        <pc:sldMkLst>
          <pc:docMk/>
          <pc:sldMk cId="3840420412" sldId="278"/>
        </pc:sldMkLst>
        <pc:spChg chg="mod">
          <ac:chgData name="Bilhete Melissa" userId="S::1756253@crosemont.qc.ca::3a414403-171b-4a89-b215-8e26ffbc91ed" providerId="AD" clId="Web-{607A9D7F-3973-FCB8-5A91-E525D7AC1CCC}" dt="2022-05-25T21:22:03.171" v="444" actId="20577"/>
          <ac:spMkLst>
            <pc:docMk/>
            <pc:sldMk cId="3840420412" sldId="278"/>
            <ac:spMk id="2" creationId="{C2B95BBB-69CC-6140-339F-DD562121A6BF}"/>
          </ac:spMkLst>
        </pc:spChg>
        <pc:picChg chg="del">
          <ac:chgData name="Bilhete Melissa" userId="S::1756253@crosemont.qc.ca::3a414403-171b-4a89-b215-8e26ffbc91ed" providerId="AD" clId="Web-{607A9D7F-3973-FCB8-5A91-E525D7AC1CCC}" dt="2022-05-25T21:22:20.968" v="445"/>
          <ac:picMkLst>
            <pc:docMk/>
            <pc:sldMk cId="3840420412" sldId="278"/>
            <ac:picMk id="3" creationId="{08090088-CB97-3707-D17E-68F522A92959}"/>
          </ac:picMkLst>
        </pc:picChg>
        <pc:picChg chg="add mod">
          <ac:chgData name="Bilhete Melissa" userId="S::1756253@crosemont.qc.ca::3a414403-171b-4a89-b215-8e26ffbc91ed" providerId="AD" clId="Web-{607A9D7F-3973-FCB8-5A91-E525D7AC1CCC}" dt="2022-05-25T21:22:27.703" v="449" actId="1076"/>
          <ac:picMkLst>
            <pc:docMk/>
            <pc:sldMk cId="3840420412" sldId="278"/>
            <ac:picMk id="4" creationId="{C9C946DF-EBAB-73FC-DA69-2F1AA8F986AE}"/>
          </ac:picMkLst>
        </pc:picChg>
      </pc:sldChg>
    </pc:docChg>
  </pc:docChgLst>
  <pc:docChgLst>
    <pc:chgData name="Brunet Nicolas" userId="S::1816098@crosemont.qc.ca::c33051b6-91e2-49df-abe4-6f8c247c46e6" providerId="AD" clId="Web-{BEED0A7D-4B0C-4438-A147-80FF1F9D78A8}"/>
    <pc:docChg chg="addSld modSld addMainMaster delMainMaster">
      <pc:chgData name="Brunet Nicolas" userId="S::1816098@crosemont.qc.ca::c33051b6-91e2-49df-abe4-6f8c247c46e6" providerId="AD" clId="Web-{BEED0A7D-4B0C-4438-A147-80FF1F9D78A8}" dt="2022-05-25T20:33:44.787" v="1"/>
      <pc:docMkLst>
        <pc:docMk/>
      </pc:docMkLst>
      <pc:sldChg chg="modSp mod modClrScheme chgLayout">
        <pc:chgData name="Brunet Nicolas" userId="S::1816098@crosemont.qc.ca::c33051b6-91e2-49df-abe4-6f8c247c46e6" providerId="AD" clId="Web-{BEED0A7D-4B0C-4438-A147-80FF1F9D78A8}" dt="2022-05-25T20:27:31.031" v="0"/>
        <pc:sldMkLst>
          <pc:docMk/>
          <pc:sldMk cId="4088633755" sldId="256"/>
        </pc:sldMkLst>
        <pc:spChg chg="mod ord">
          <ac:chgData name="Brunet Nicolas" userId="S::1816098@crosemont.qc.ca::c33051b6-91e2-49df-abe4-6f8c247c46e6" providerId="AD" clId="Web-{BEED0A7D-4B0C-4438-A147-80FF1F9D78A8}" dt="2022-05-25T20:27:31.031" v="0"/>
          <ac:spMkLst>
            <pc:docMk/>
            <pc:sldMk cId="4088633755" sldId="256"/>
            <ac:spMk id="2" creationId="{ED88B1BB-7BAB-40B2-9290-D2CD54F96896}"/>
          </ac:spMkLst>
        </pc:spChg>
        <pc:spChg chg="mod ord">
          <ac:chgData name="Brunet Nicolas" userId="S::1816098@crosemont.qc.ca::c33051b6-91e2-49df-abe4-6f8c247c46e6" providerId="AD" clId="Web-{BEED0A7D-4B0C-4438-A147-80FF1F9D78A8}" dt="2022-05-25T20:27:31.031" v="0"/>
          <ac:spMkLst>
            <pc:docMk/>
            <pc:sldMk cId="4088633755" sldId="256"/>
            <ac:spMk id="3" creationId="{CEC78B8A-49D9-4F70-BD09-EF5C19CC5CB1}"/>
          </ac:spMkLst>
        </pc:spChg>
      </pc:sldChg>
      <pc:sldChg chg="new">
        <pc:chgData name="Brunet Nicolas" userId="S::1816098@crosemont.qc.ca::c33051b6-91e2-49df-abe4-6f8c247c46e6" providerId="AD" clId="Web-{BEED0A7D-4B0C-4438-A147-80FF1F9D78A8}" dt="2022-05-25T20:33:44.787" v="1"/>
        <pc:sldMkLst>
          <pc:docMk/>
          <pc:sldMk cId="2684581824" sldId="257"/>
        </pc:sldMkLst>
      </pc:sldChg>
      <pc:sldMasterChg chg="del delSldLayout">
        <pc:chgData name="Brunet Nicolas" userId="S::1816098@crosemont.qc.ca::c33051b6-91e2-49df-abe4-6f8c247c46e6" providerId="AD" clId="Web-{BEED0A7D-4B0C-4438-A147-80FF1F9D78A8}" dt="2022-05-25T20:27:31.031" v="0"/>
        <pc:sldMasterMkLst>
          <pc:docMk/>
          <pc:sldMasterMk cId="4091455895" sldId="2147483648"/>
        </pc:sldMasterMkLst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2623566420" sldId="2147483649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3373041879" sldId="2147483650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134992427" sldId="2147483651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1488861896" sldId="2147483652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1604462604" sldId="2147483653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1961779527" sldId="2147483654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3060666726" sldId="2147483655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3390994187" sldId="2147483656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1123434454" sldId="2147483657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559545296" sldId="2147483658"/>
          </pc:sldLayoutMkLst>
        </pc:sldLayoutChg>
        <pc:sldLayoutChg chg="del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4091455895" sldId="2147483648"/>
            <pc:sldLayoutMk cId="1750391839" sldId="2147483659"/>
          </pc:sldLayoutMkLst>
        </pc:sldLayoutChg>
      </pc:sldMasterChg>
      <pc:sldMasterChg chg="add addSldLayout modSldLayout">
        <pc:chgData name="Brunet Nicolas" userId="S::1816098@crosemont.qc.ca::c33051b6-91e2-49df-abe4-6f8c247c46e6" providerId="AD" clId="Web-{BEED0A7D-4B0C-4438-A147-80FF1F9D78A8}" dt="2022-05-25T20:27:31.031" v="0"/>
        <pc:sldMasterMkLst>
          <pc:docMk/>
          <pc:sldMasterMk cId="2409578481" sldId="2147483660"/>
        </pc:sldMasterMkLst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2139802802" sldId="2147483661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1286159620" sldId="2147483662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1237770020" sldId="2147483663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4090101672" sldId="2147483664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3342188546" sldId="2147483665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675284405" sldId="2147483666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2328058089" sldId="2147483667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893933256" sldId="2147483668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1045210244" sldId="2147483669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2866211900" sldId="2147483670"/>
          </pc:sldLayoutMkLst>
        </pc:sldLayoutChg>
        <pc:sldLayoutChg chg="add mod replId">
          <pc:chgData name="Brunet Nicolas" userId="S::1816098@crosemont.qc.ca::c33051b6-91e2-49df-abe4-6f8c247c46e6" providerId="AD" clId="Web-{BEED0A7D-4B0C-4438-A147-80FF1F9D78A8}" dt="2022-05-25T20:27:31.031" v="0"/>
          <pc:sldLayoutMkLst>
            <pc:docMk/>
            <pc:sldMasterMk cId="2409578481" sldId="2147483660"/>
            <pc:sldLayoutMk cId="3679779615" sldId="2147483671"/>
          </pc:sldLayoutMkLst>
        </pc:sldLayoutChg>
      </pc:sldMasterChg>
    </pc:docChg>
  </pc:docChgLst>
  <pc:docChgLst>
    <pc:chgData name="Beauchamp Jefferson" userId="S::1952531@crosemont.qc.ca::330570ff-679a-42c9-8983-1df7b0c779fb" providerId="AD" clId="Web-{4270267E-7814-4C9F-B761-F4AEB2DEEE25}"/>
    <pc:docChg chg="delSld">
      <pc:chgData name="Beauchamp Jefferson" userId="S::1952531@crosemont.qc.ca::330570ff-679a-42c9-8983-1df7b0c779fb" providerId="AD" clId="Web-{4270267E-7814-4C9F-B761-F4AEB2DEEE25}" dt="2022-05-26T12:11:11.957" v="0"/>
      <pc:docMkLst>
        <pc:docMk/>
      </pc:docMkLst>
      <pc:sldChg chg="del">
        <pc:chgData name="Beauchamp Jefferson" userId="S::1952531@crosemont.qc.ca::330570ff-679a-42c9-8983-1df7b0c779fb" providerId="AD" clId="Web-{4270267E-7814-4C9F-B761-F4AEB2DEEE25}" dt="2022-05-26T12:11:11.957" v="0"/>
        <pc:sldMkLst>
          <pc:docMk/>
          <pc:sldMk cId="400146411" sldId="281"/>
        </pc:sldMkLst>
      </pc:sldChg>
    </pc:docChg>
  </pc:docChgLst>
  <pc:docChgLst>
    <pc:chgData name="Beauchamp Jefferson" userId="S::1952531@crosemont.qc.ca::330570ff-679a-42c9-8983-1df7b0c779fb" providerId="AD" clId="Web-{A0CD3AA5-FD30-4E88-BE1B-054C2F743E70}"/>
    <pc:docChg chg="modSld addMainMaster delMainMaster">
      <pc:chgData name="Beauchamp Jefferson" userId="S::1952531@crosemont.qc.ca::330570ff-679a-42c9-8983-1df7b0c779fb" providerId="AD" clId="Web-{A0CD3AA5-FD30-4E88-BE1B-054C2F743E70}" dt="2022-05-25T20:44:01.522" v="286" actId="20577"/>
      <pc:docMkLst>
        <pc:docMk/>
      </pc:docMkLst>
      <pc:sldChg chg="addSp delSp modSp mod setBg modClrScheme addAnim setClrOvrMap delDesignElem chgLayout">
        <pc:chgData name="Beauchamp Jefferson" userId="S::1952531@crosemont.qc.ca::330570ff-679a-42c9-8983-1df7b0c779fb" providerId="AD" clId="Web-{A0CD3AA5-FD30-4E88-BE1B-054C2F743E70}" dt="2022-05-25T20:35:07.968" v="129"/>
        <pc:sldMkLst>
          <pc:docMk/>
          <pc:sldMk cId="4088633755" sldId="256"/>
        </pc:sldMkLst>
        <pc:spChg chg="mod ord">
          <ac:chgData name="Beauchamp Jefferson" userId="S::1952531@crosemont.qc.ca::330570ff-679a-42c9-8983-1df7b0c779fb" providerId="AD" clId="Web-{A0CD3AA5-FD30-4E88-BE1B-054C2F743E70}" dt="2022-05-25T20:35:07.968" v="129"/>
          <ac:spMkLst>
            <pc:docMk/>
            <pc:sldMk cId="4088633755" sldId="256"/>
            <ac:spMk id="2" creationId="{ED88B1BB-7BAB-40B2-9290-D2CD54F96896}"/>
          </ac:spMkLst>
        </pc:spChg>
        <pc:spChg chg="mod ord">
          <ac:chgData name="Beauchamp Jefferson" userId="S::1952531@crosemont.qc.ca::330570ff-679a-42c9-8983-1df7b0c779fb" providerId="AD" clId="Web-{A0CD3AA5-FD30-4E88-BE1B-054C2F743E70}" dt="2022-05-25T20:35:07.968" v="129"/>
          <ac:spMkLst>
            <pc:docMk/>
            <pc:sldMk cId="4088633755" sldId="256"/>
            <ac:spMk id="3" creationId="{CEC78B8A-49D9-4F70-BD09-EF5C19CC5CB1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11.604" v="8"/>
          <ac:spMkLst>
            <pc:docMk/>
            <pc:sldMk cId="4088633755" sldId="256"/>
            <ac:spMk id="5" creationId="{C1FA8F66-3B85-411D-A2A6-A50DF3026D9A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11.604" v="8"/>
          <ac:spMkLst>
            <pc:docMk/>
            <pc:sldMk cId="4088633755" sldId="256"/>
            <ac:spMk id="7" creationId="{D695E25C-06E7-4082-BE92-B571B616BC5A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11.604" v="8"/>
          <ac:spMkLst>
            <pc:docMk/>
            <pc:sldMk cId="4088633755" sldId="256"/>
            <ac:spMk id="8" creationId="{E64BD7DF-F4BB-427F-B4F6-6DC83A59AA0F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28:08.040" v="3"/>
          <ac:spMkLst>
            <pc:docMk/>
            <pc:sldMk cId="4088633755" sldId="256"/>
            <ac:spMk id="9" creationId="{945D478C-A9A5-4832-89D8-703607711BB1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16.026" v="10"/>
          <ac:spMkLst>
            <pc:docMk/>
            <pc:sldMk cId="4088633755" sldId="256"/>
            <ac:spMk id="10" creationId="{5A02194C-5C32-4FF0-898E-D9B65F71BBCB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28:08.040" v="3"/>
          <ac:spMkLst>
            <pc:docMk/>
            <pc:sldMk cId="4088633755" sldId="256"/>
            <ac:spMk id="11" creationId="{6070DF15-E754-42BB-9A78-F070643B1F41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16.026" v="10"/>
          <ac:spMkLst>
            <pc:docMk/>
            <pc:sldMk cId="4088633755" sldId="256"/>
            <ac:spMk id="12" creationId="{71776ED6-F0C9-44DC-8CB5-8EC765E62889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42.339" v="14"/>
          <ac:spMkLst>
            <pc:docMk/>
            <pc:sldMk cId="4088633755" sldId="256"/>
            <ac:spMk id="15" creationId="{C53E2C7F-F4FF-A94D-ACAE-82823EC88FEC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38.386" v="12"/>
          <ac:spMkLst>
            <pc:docMk/>
            <pc:sldMk cId="4088633755" sldId="256"/>
            <ac:spMk id="22" creationId="{EB9B5A19-3592-48E2-BC31-90E092BD68E1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38.386" v="12"/>
          <ac:spMkLst>
            <pc:docMk/>
            <pc:sldMk cId="4088633755" sldId="256"/>
            <ac:spMk id="23" creationId="{DD99E1B6-CBC4-4306-9DFC-847D6D135208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42.339" v="14"/>
          <ac:spMkLst>
            <pc:docMk/>
            <pc:sldMk cId="4088633755" sldId="256"/>
            <ac:spMk id="30" creationId="{14F048CC-17C9-B246-BF2A-29E51AD1C6EA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42.339" v="14"/>
          <ac:spMkLst>
            <pc:docMk/>
            <pc:sldMk cId="4088633755" sldId="256"/>
            <ac:spMk id="32" creationId="{53C4D10E-16D3-5D49-A995-1FD27619A96C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0:42.339" v="14"/>
          <ac:spMkLst>
            <pc:docMk/>
            <pc:sldMk cId="4088633755" sldId="256"/>
            <ac:spMk id="33" creationId="{24124FF1-775D-AC4A-81D0-73FC0F54A682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1:07.214" v="16"/>
          <ac:spMkLst>
            <pc:docMk/>
            <pc:sldMk cId="4088633755" sldId="256"/>
            <ac:spMk id="35" creationId="{0DBF1ABE-8590-450D-BB49-BDDCCF3EEA9E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1:07.214" v="16"/>
          <ac:spMkLst>
            <pc:docMk/>
            <pc:sldMk cId="4088633755" sldId="256"/>
            <ac:spMk id="37" creationId="{DCD36D47-40B7-494B-B249-3CBA333DE256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1:07.214" v="16"/>
          <ac:spMkLst>
            <pc:docMk/>
            <pc:sldMk cId="4088633755" sldId="256"/>
            <ac:spMk id="38" creationId="{03AD0D1C-F8BA-4CD1-BC4D-BE1823F3EBDD}"/>
          </ac:spMkLst>
        </pc:spChg>
        <pc:spChg chg="add del">
          <ac:chgData name="Beauchamp Jefferson" userId="S::1952531@crosemont.qc.ca::330570ff-679a-42c9-8983-1df7b0c779fb" providerId="AD" clId="Web-{A0CD3AA5-FD30-4E88-BE1B-054C2F743E70}" dt="2022-05-25T20:31:07.214" v="16"/>
          <ac:spMkLst>
            <pc:docMk/>
            <pc:sldMk cId="4088633755" sldId="256"/>
            <ac:spMk id="39" creationId="{FBA7E51E-7B6A-4A79-8F84-47C845C7A2CC}"/>
          </ac:spMkLst>
        </pc:spChg>
        <pc:spChg chg="add">
          <ac:chgData name="Beauchamp Jefferson" userId="S::1952531@crosemont.qc.ca::330570ff-679a-42c9-8983-1df7b0c779fb" providerId="AD" clId="Web-{A0CD3AA5-FD30-4E88-BE1B-054C2F743E70}" dt="2022-05-25T20:31:07.277" v="17"/>
          <ac:spMkLst>
            <pc:docMk/>
            <pc:sldMk cId="4088633755" sldId="256"/>
            <ac:spMk id="41" creationId="{37FDDF72-DE39-4F99-A3C1-DD9D7815D7DB}"/>
          </ac:spMkLst>
        </pc:spChg>
        <pc:spChg chg="add">
          <ac:chgData name="Beauchamp Jefferson" userId="S::1952531@crosemont.qc.ca::330570ff-679a-42c9-8983-1df7b0c779fb" providerId="AD" clId="Web-{A0CD3AA5-FD30-4E88-BE1B-054C2F743E70}" dt="2022-05-25T20:31:07.277" v="17"/>
          <ac:spMkLst>
            <pc:docMk/>
            <pc:sldMk cId="4088633755" sldId="256"/>
            <ac:spMk id="42" creationId="{5E4ECE80-3AD1-450C-B62A-98788F193948}"/>
          </ac:spMkLst>
        </pc:spChg>
        <pc:spChg chg="add">
          <ac:chgData name="Beauchamp Jefferson" userId="S::1952531@crosemont.qc.ca::330570ff-679a-42c9-8983-1df7b0c779fb" providerId="AD" clId="Web-{A0CD3AA5-FD30-4E88-BE1B-054C2F743E70}" dt="2022-05-25T20:35:07.968" v="129"/>
          <ac:spMkLst>
            <pc:docMk/>
            <pc:sldMk cId="4088633755" sldId="256"/>
            <ac:spMk id="48" creationId="{51F84177-D544-484B-840F-230FCEB946C8}"/>
          </ac:spMkLst>
        </pc:spChg>
        <pc:spChg chg="add">
          <ac:chgData name="Beauchamp Jefferson" userId="S::1952531@crosemont.qc.ca::330570ff-679a-42c9-8983-1df7b0c779fb" providerId="AD" clId="Web-{A0CD3AA5-FD30-4E88-BE1B-054C2F743E70}" dt="2022-05-25T20:35:07.968" v="129"/>
          <ac:spMkLst>
            <pc:docMk/>
            <pc:sldMk cId="4088633755" sldId="256"/>
            <ac:spMk id="50" creationId="{7BC9B9BC-356F-4894-B473-21807684EBCE}"/>
          </ac:spMkLst>
        </pc:spChg>
        <pc:spChg chg="add">
          <ac:chgData name="Beauchamp Jefferson" userId="S::1952531@crosemont.qc.ca::330570ff-679a-42c9-8983-1df7b0c779fb" providerId="AD" clId="Web-{A0CD3AA5-FD30-4E88-BE1B-054C2F743E70}" dt="2022-05-25T20:35:07.968" v="129"/>
          <ac:spMkLst>
            <pc:docMk/>
            <pc:sldMk cId="4088633755" sldId="256"/>
            <ac:spMk id="52" creationId="{CFD42E53-DE7E-4891-9F3A-A1E195E8E85A}"/>
          </ac:spMkLst>
        </pc:spChg>
        <pc:grpChg chg="add del">
          <ac:chgData name="Beauchamp Jefferson" userId="S::1952531@crosemont.qc.ca::330570ff-679a-42c9-8983-1df7b0c779fb" providerId="AD" clId="Web-{A0CD3AA5-FD30-4E88-BE1B-054C2F743E70}" dt="2022-05-25T20:28:08.040" v="3"/>
          <ac:grpSpMkLst>
            <pc:docMk/>
            <pc:sldMk cId="4088633755" sldId="256"/>
            <ac:grpSpMk id="13" creationId="{67A83510-2790-4866-911D-2E1588DF5FCC}"/>
          </ac:grpSpMkLst>
        </pc:grpChg>
        <pc:grpChg chg="add del">
          <ac:chgData name="Beauchamp Jefferson" userId="S::1952531@crosemont.qc.ca::330570ff-679a-42c9-8983-1df7b0c779fb" providerId="AD" clId="Web-{A0CD3AA5-FD30-4E88-BE1B-054C2F743E70}" dt="2022-05-25T20:30:38.386" v="12"/>
          <ac:grpSpMkLst>
            <pc:docMk/>
            <pc:sldMk cId="4088633755" sldId="256"/>
            <ac:grpSpMk id="24" creationId="{E2548C40-4C00-4E91-BFA6-84B4D66225A4}"/>
          </ac:grpSpMkLst>
        </pc:grpChg>
        <pc:picChg chg="add del">
          <ac:chgData name="Beauchamp Jefferson" userId="S::1952531@crosemont.qc.ca::330570ff-679a-42c9-8983-1df7b0c779fb" providerId="AD" clId="Web-{A0CD3AA5-FD30-4E88-BE1B-054C2F743E70}" dt="2022-05-25T20:28:22.977" v="5"/>
          <ac:picMkLst>
            <pc:docMk/>
            <pc:sldMk cId="4088633755" sldId="256"/>
            <ac:picMk id="4" creationId="{C45473E5-4B6F-D8E8-EF1E-2D4157F2E7A2}"/>
          </ac:picMkLst>
        </pc:picChg>
        <pc:picChg chg="add del">
          <ac:chgData name="Beauchamp Jefferson" userId="S::1952531@crosemont.qc.ca::330570ff-679a-42c9-8983-1df7b0c779fb" providerId="AD" clId="Web-{A0CD3AA5-FD30-4E88-BE1B-054C2F743E70}" dt="2022-05-25T20:30:11.604" v="8"/>
          <ac:picMkLst>
            <pc:docMk/>
            <pc:sldMk cId="4088633755" sldId="256"/>
            <ac:picMk id="6" creationId="{0000455E-F473-D69C-3105-3C943914A44C}"/>
          </ac:picMkLst>
        </pc:picChg>
        <pc:picChg chg="add del">
          <ac:chgData name="Beauchamp Jefferson" userId="S::1952531@crosemont.qc.ca::330570ff-679a-42c9-8983-1df7b0c779fb" providerId="AD" clId="Web-{A0CD3AA5-FD30-4E88-BE1B-054C2F743E70}" dt="2022-05-25T20:30:16.026" v="10"/>
          <ac:picMkLst>
            <pc:docMk/>
            <pc:sldMk cId="4088633755" sldId="256"/>
            <ac:picMk id="14" creationId="{86EB606F-CA1D-0586-9A7F-7ED7C472FFC6}"/>
          </ac:picMkLst>
        </pc:picChg>
        <pc:picChg chg="add del">
          <ac:chgData name="Beauchamp Jefferson" userId="S::1952531@crosemont.qc.ca::330570ff-679a-42c9-8983-1df7b0c779fb" providerId="AD" clId="Web-{A0CD3AA5-FD30-4E88-BE1B-054C2F743E70}" dt="2022-05-25T20:30:38.386" v="12"/>
          <ac:picMkLst>
            <pc:docMk/>
            <pc:sldMk cId="4088633755" sldId="256"/>
            <ac:picMk id="28" creationId="{E9BE1F0A-857A-7BBA-5746-1BD2B7D8EF37}"/>
          </ac:picMkLst>
        </pc:picChg>
        <pc:picChg chg="add del">
          <ac:chgData name="Beauchamp Jefferson" userId="S::1952531@crosemont.qc.ca::330570ff-679a-42c9-8983-1df7b0c779fb" providerId="AD" clId="Web-{A0CD3AA5-FD30-4E88-BE1B-054C2F743E70}" dt="2022-05-25T20:30:42.339" v="14"/>
          <ac:picMkLst>
            <pc:docMk/>
            <pc:sldMk cId="4088633755" sldId="256"/>
            <ac:picMk id="31" creationId="{F73BBDF8-83E5-71F8-3AF8-FFDA66FCE004}"/>
          </ac:picMkLst>
        </pc:picChg>
        <pc:picChg chg="add del">
          <ac:chgData name="Beauchamp Jefferson" userId="S::1952531@crosemont.qc.ca::330570ff-679a-42c9-8983-1df7b0c779fb" providerId="AD" clId="Web-{A0CD3AA5-FD30-4E88-BE1B-054C2F743E70}" dt="2022-05-25T20:31:07.214" v="16"/>
          <ac:picMkLst>
            <pc:docMk/>
            <pc:sldMk cId="4088633755" sldId="256"/>
            <ac:picMk id="36" creationId="{75C19B22-0FAE-7483-F593-43D2185BBFFC}"/>
          </ac:picMkLst>
        </pc:picChg>
        <pc:picChg chg="add mod ord">
          <ac:chgData name="Beauchamp Jefferson" userId="S::1952531@crosemont.qc.ca::330570ff-679a-42c9-8983-1df7b0c779fb" providerId="AD" clId="Web-{A0CD3AA5-FD30-4E88-BE1B-054C2F743E70}" dt="2022-05-25T20:35:07.968" v="129"/>
          <ac:picMkLst>
            <pc:docMk/>
            <pc:sldMk cId="4088633755" sldId="256"/>
            <ac:picMk id="43" creationId="{6F879417-307C-9965-4DA3-02F9BFE3019B}"/>
          </ac:picMkLst>
        </pc:picChg>
      </pc:sldChg>
      <pc:sldChg chg="modSp">
        <pc:chgData name="Beauchamp Jefferson" userId="S::1952531@crosemont.qc.ca::330570ff-679a-42c9-8983-1df7b0c779fb" providerId="AD" clId="Web-{A0CD3AA5-FD30-4E88-BE1B-054C2F743E70}" dt="2022-05-25T20:44:01.522" v="286" actId="20577"/>
        <pc:sldMkLst>
          <pc:docMk/>
          <pc:sldMk cId="1045211067" sldId="258"/>
        </pc:sldMkLst>
        <pc:spChg chg="mod">
          <ac:chgData name="Beauchamp Jefferson" userId="S::1952531@crosemont.qc.ca::330570ff-679a-42c9-8983-1df7b0c779fb" providerId="AD" clId="Web-{A0CD3AA5-FD30-4E88-BE1B-054C2F743E70}" dt="2022-05-25T20:37:53.970" v="155" actId="20577"/>
          <ac:spMkLst>
            <pc:docMk/>
            <pc:sldMk cId="1045211067" sldId="258"/>
            <ac:spMk id="2" creationId="{2E5D3CA5-D437-B278-A35D-85F513F07867}"/>
          </ac:spMkLst>
        </pc:spChg>
        <pc:spChg chg="mod">
          <ac:chgData name="Beauchamp Jefferson" userId="S::1952531@crosemont.qc.ca::330570ff-679a-42c9-8983-1df7b0c779fb" providerId="AD" clId="Web-{A0CD3AA5-FD30-4E88-BE1B-054C2F743E70}" dt="2022-05-25T20:44:01.522" v="286" actId="20577"/>
          <ac:spMkLst>
            <pc:docMk/>
            <pc:sldMk cId="1045211067" sldId="258"/>
            <ac:spMk id="3" creationId="{86B7CC7B-402C-2732-41CA-3EB87ED24020}"/>
          </ac:spMkLst>
        </pc:spChg>
      </pc:sldChg>
      <pc:sldMasterChg chg="del delSldLayout">
        <pc:chgData name="Beauchamp Jefferson" userId="S::1952531@crosemont.qc.ca::330570ff-679a-42c9-8983-1df7b0c779fb" providerId="AD" clId="Web-{A0CD3AA5-FD30-4E88-BE1B-054C2F743E70}" dt="2022-05-25T20:27:39.758" v="0"/>
        <pc:sldMasterMkLst>
          <pc:docMk/>
          <pc:sldMasterMk cId="2409578481" sldId="2147483660"/>
        </pc:sldMasterMkLst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2139802802" sldId="2147483661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1286159620" sldId="2147483662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1237770020" sldId="2147483663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4090101672" sldId="2147483664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3342188546" sldId="2147483665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675284405" sldId="2147483666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2328058089" sldId="2147483667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893933256" sldId="2147483668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1045210244" sldId="2147483669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2866211900" sldId="2147483670"/>
          </pc:sldLayoutMkLst>
        </pc:sldLayoutChg>
        <pc:sldLayoutChg chg="del">
          <pc:chgData name="Beauchamp Jefferson" userId="S::1952531@crosemont.qc.ca::330570ff-679a-42c9-8983-1df7b0c779fb" providerId="AD" clId="Web-{A0CD3AA5-FD30-4E88-BE1B-054C2F743E70}" dt="2022-05-25T20:27:39.758" v="0"/>
          <pc:sldLayoutMkLst>
            <pc:docMk/>
            <pc:sldMasterMk cId="2409578481" sldId="2147483660"/>
            <pc:sldLayoutMk cId="3679779615" sldId="2147483671"/>
          </pc:sldLayoutMkLst>
        </pc:sldLayoutChg>
      </pc:sldMasterChg>
      <pc:sldMasterChg chg="add del addSldLayout delSldLayout modSldLayout">
        <pc:chgData name="Beauchamp Jefferson" userId="S::1952531@crosemont.qc.ca::330570ff-679a-42c9-8983-1df7b0c779fb" providerId="AD" clId="Web-{A0CD3AA5-FD30-4E88-BE1B-054C2F743E70}" dt="2022-05-25T20:27:59.930" v="1"/>
        <pc:sldMasterMkLst>
          <pc:docMk/>
          <pc:sldMasterMk cId="1636310349" sldId="2147483672"/>
        </pc:sldMasterMkLst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4266021181" sldId="2147483673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2788307584" sldId="2147483674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3031563863" sldId="2147483675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3584895464" sldId="2147483676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3299641198" sldId="2147483677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2088493778" sldId="2147483678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503554389" sldId="2147483679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2392528901" sldId="2147483680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3351377571" sldId="2147483681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1598972020" sldId="2147483682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330917554" sldId="2147483683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3751654717" sldId="2147483684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197198773" sldId="2147483685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1893297804" sldId="2147483686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5026006" sldId="2147483687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158501689" sldId="2147483688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7:59.930" v="1"/>
          <pc:sldLayoutMkLst>
            <pc:docMk/>
            <pc:sldMasterMk cId="1636310349" sldId="2147483672"/>
            <pc:sldLayoutMk cId="4132909689" sldId="2147483689"/>
          </pc:sldLayoutMkLst>
        </pc:sldLayoutChg>
      </pc:sldMasterChg>
      <pc:sldMasterChg chg="add del addSldLayout delSldLayout">
        <pc:chgData name="Beauchamp Jefferson" userId="S::1952531@crosemont.qc.ca::330570ff-679a-42c9-8983-1df7b0c779fb" providerId="AD" clId="Web-{A0CD3AA5-FD30-4E88-BE1B-054C2F743E70}" dt="2022-05-25T20:28:08.040" v="3"/>
        <pc:sldMasterMkLst>
          <pc:docMk/>
          <pc:sldMasterMk cId="710342428" sldId="2147483710"/>
        </pc:sldMasterMkLst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3823227055" sldId="2147483699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1085802429" sldId="2147483700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2751966647" sldId="2147483701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722114022" sldId="2147483702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176955642" sldId="2147483703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1829406143" sldId="2147483704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448673922" sldId="2147483705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1143143475" sldId="2147483706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463867869" sldId="2147483707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3347108129" sldId="2147483708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28:08.040" v="3"/>
          <pc:sldLayoutMkLst>
            <pc:docMk/>
            <pc:sldMasterMk cId="710342428" sldId="2147483710"/>
            <pc:sldLayoutMk cId="956755987" sldId="2147483709"/>
          </pc:sldLayoutMkLst>
        </pc:sldLayoutChg>
      </pc:sldMasterChg>
      <pc:sldMasterChg chg="add del addSldLayout delSldLayout modSldLayout">
        <pc:chgData name="Beauchamp Jefferson" userId="S::1952531@crosemont.qc.ca::330570ff-679a-42c9-8983-1df7b0c779fb" providerId="AD" clId="Web-{A0CD3AA5-FD30-4E88-BE1B-054C2F743E70}" dt="2022-05-25T20:28:17.821" v="4"/>
        <pc:sldMasterMkLst>
          <pc:docMk/>
          <pc:sldMasterMk cId="2618511498" sldId="2147483711"/>
        </pc:sldMasterMkLst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2561182588" sldId="2147483712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45402858" sldId="2147483713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3513373248" sldId="2147483714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1083150968" sldId="2147483715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1849065883" sldId="2147483716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140591958" sldId="2147483717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2298239471" sldId="2147483718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1901605787" sldId="2147483719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2602546746" sldId="2147483720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132396019" sldId="2147483721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17.821" v="4"/>
          <pc:sldLayoutMkLst>
            <pc:docMk/>
            <pc:sldMasterMk cId="2618511498" sldId="2147483711"/>
            <pc:sldLayoutMk cId="3529133554" sldId="2147483722"/>
          </pc:sldLayoutMkLst>
        </pc:sldLayoutChg>
      </pc:sldMasterChg>
      <pc:sldMasterChg chg="add del addSldLayout delSldLayout modSldLayout">
        <pc:chgData name="Beauchamp Jefferson" userId="S::1952531@crosemont.qc.ca::330570ff-679a-42c9-8983-1df7b0c779fb" providerId="AD" clId="Web-{A0CD3AA5-FD30-4E88-BE1B-054C2F743E70}" dt="2022-05-25T20:28:28.337" v="6"/>
        <pc:sldMasterMkLst>
          <pc:docMk/>
          <pc:sldMasterMk cId="1030605118" sldId="2147483723"/>
        </pc:sldMasterMkLst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1537089815" sldId="2147483724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1647365866" sldId="2147483725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3425447490" sldId="2147483726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1748121296" sldId="2147483727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1255824911" sldId="2147483728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261226062" sldId="2147483729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451592804" sldId="2147483730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801155369" sldId="2147483731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529463962" sldId="2147483732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3194068134" sldId="2147483733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28:28.337" v="6"/>
          <pc:sldLayoutMkLst>
            <pc:docMk/>
            <pc:sldMasterMk cId="1030605118" sldId="2147483723"/>
            <pc:sldLayoutMk cId="3279645773" sldId="2147483734"/>
          </pc:sldLayoutMkLst>
        </pc:sldLayoutChg>
      </pc:sldMasterChg>
      <pc:sldMasterChg chg="add del addSldLayout delSldLayout modSldLayout">
        <pc:chgData name="Beauchamp Jefferson" userId="S::1952531@crosemont.qc.ca::330570ff-679a-42c9-8983-1df7b0c779fb" providerId="AD" clId="Web-{A0CD3AA5-FD30-4E88-BE1B-054C2F743E70}" dt="2022-05-25T20:31:07.277" v="17"/>
        <pc:sldMasterMkLst>
          <pc:docMk/>
          <pc:sldMasterMk cId="2169922480" sldId="2147483735"/>
        </pc:sldMasterMkLst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1486200593" sldId="2147483736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561767755" sldId="2147483737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2900628581" sldId="2147483738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1891835321" sldId="2147483739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1744326054" sldId="2147483740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1419218281" sldId="2147483741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3561086390" sldId="2147483742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2965408274" sldId="2147483743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3266832551" sldId="2147483744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221344710" sldId="2147483745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3939514853" sldId="2147483746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2408210723" sldId="2147483747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15198136" sldId="2147483748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2368087728" sldId="2147483749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4047820179" sldId="2147483750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207876784" sldId="2147483751"/>
          </pc:sldLayoutMkLst>
        </pc:sldLayoutChg>
        <pc:sldLayoutChg chg="add del mod replI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169922480" sldId="2147483735"/>
            <pc:sldLayoutMk cId="1124921425" sldId="2147483752"/>
          </pc:sldLayoutMkLst>
        </pc:sldLayoutChg>
      </pc:sldMasterChg>
      <pc:sldMasterChg chg="add del addSldLayout delSldLayout">
        <pc:chgData name="Beauchamp Jefferson" userId="S::1952531@crosemont.qc.ca::330570ff-679a-42c9-8983-1df7b0c779fb" providerId="AD" clId="Web-{A0CD3AA5-FD30-4E88-BE1B-054C2F743E70}" dt="2022-05-25T20:30:38.386" v="12"/>
        <pc:sldMasterMkLst>
          <pc:docMk/>
          <pc:sldMasterMk cId="890337277" sldId="2147483760"/>
        </pc:sldMasterMkLst>
        <pc:sldLayoutChg chg="add del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486844143" sldId="2147483753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15476129" sldId="2147483754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455928564" sldId="2147483755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2287953210" sldId="2147483756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2836826963" sldId="2147483757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1727950053" sldId="2147483758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3838801431" sldId="2147483759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1206903828" sldId="2147483761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203020748" sldId="2147483762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746614896" sldId="2147483763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0:38.386" v="12"/>
          <pc:sldLayoutMkLst>
            <pc:docMk/>
            <pc:sldMasterMk cId="890337277" sldId="2147483760"/>
            <pc:sldLayoutMk cId="1271348603" sldId="2147483764"/>
          </pc:sldLayoutMkLst>
        </pc:sldLayoutChg>
      </pc:sldMasterChg>
      <pc:sldMasterChg chg="add del addSldLayout delSldLayout">
        <pc:chgData name="Beauchamp Jefferson" userId="S::1952531@crosemont.qc.ca::330570ff-679a-42c9-8983-1df7b0c779fb" providerId="AD" clId="Web-{A0CD3AA5-FD30-4E88-BE1B-054C2F743E70}" dt="2022-05-25T20:31:07.214" v="16"/>
        <pc:sldMasterMkLst>
          <pc:docMk/>
          <pc:sldMasterMk cId="1022650142" sldId="2147483760"/>
        </pc:sldMasterMkLst>
        <pc:sldLayoutChg chg="add del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541056011" sldId="2147483753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2310476724" sldId="2147483754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730637761" sldId="2147483755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1627807879" sldId="2147483756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1794831902" sldId="2147483757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2299298141" sldId="2147483758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2183758753" sldId="2147483759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2456806592" sldId="2147483761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3121979707" sldId="2147483762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3298965262" sldId="2147483763"/>
          </pc:sldLayoutMkLst>
        </pc:sldLayoutChg>
        <pc:sldLayoutChg chg="add del replId">
          <pc:chgData name="Beauchamp Jefferson" userId="S::1952531@crosemont.qc.ca::330570ff-679a-42c9-8983-1df7b0c779fb" providerId="AD" clId="Web-{A0CD3AA5-FD30-4E88-BE1B-054C2F743E70}" dt="2022-05-25T20:31:07.214" v="16"/>
          <pc:sldLayoutMkLst>
            <pc:docMk/>
            <pc:sldMasterMk cId="1022650142" sldId="2147483760"/>
            <pc:sldLayoutMk cId="2274965923" sldId="2147483764"/>
          </pc:sldLayoutMkLst>
        </pc:sldLayoutChg>
      </pc:sldMasterChg>
      <pc:sldMasterChg chg="add del addSldLayout delSldLayout">
        <pc:chgData name="Beauchamp Jefferson" userId="S::1952531@crosemont.qc.ca::330570ff-679a-42c9-8983-1df7b0c779fb" providerId="AD" clId="Web-{A0CD3AA5-FD30-4E88-BE1B-054C2F743E70}" dt="2022-05-25T20:30:42.339" v="14"/>
        <pc:sldMasterMkLst>
          <pc:docMk/>
          <pc:sldMasterMk cId="1305099265" sldId="2147483773"/>
        </pc:sldMasterMkLst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958647943" sldId="2147483762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1991498507" sldId="2147483763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2452051889" sldId="2147483764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1501633439" sldId="2147483765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2128631645" sldId="2147483766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2901498929" sldId="2147483767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3948020654" sldId="2147483768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2456657245" sldId="2147483769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1760912144" sldId="2147483770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3253086266" sldId="2147483771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42.339" v="14"/>
          <pc:sldLayoutMkLst>
            <pc:docMk/>
            <pc:sldMasterMk cId="1305099265" sldId="2147483773"/>
            <pc:sldLayoutMk cId="4192588029" sldId="2147483772"/>
          </pc:sldLayoutMkLst>
        </pc:sldLayoutChg>
      </pc:sldMasterChg>
      <pc:sldMasterChg chg="add addSldLayout">
        <pc:chgData name="Beauchamp Jefferson" userId="S::1952531@crosemont.qc.ca::330570ff-679a-42c9-8983-1df7b0c779fb" providerId="AD" clId="Web-{A0CD3AA5-FD30-4E88-BE1B-054C2F743E70}" dt="2022-05-25T20:31:07.277" v="17"/>
        <pc:sldMasterMkLst>
          <pc:docMk/>
          <pc:sldMasterMk cId="2433246904" sldId="2147483786"/>
        </pc:sldMasterMkLst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100362863" sldId="2147483775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983256753" sldId="2147483776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768275794" sldId="2147483777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72736419" sldId="2147483778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1297205853" sldId="2147483779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2331740957" sldId="2147483780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2441386119" sldId="2147483781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356905201" sldId="2147483782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3618389220" sldId="2147483783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4282309300" sldId="2147483784"/>
          </pc:sldLayoutMkLst>
        </pc:sldLayoutChg>
        <pc:sldLayoutChg chg="add">
          <pc:chgData name="Beauchamp Jefferson" userId="S::1952531@crosemont.qc.ca::330570ff-679a-42c9-8983-1df7b0c779fb" providerId="AD" clId="Web-{A0CD3AA5-FD30-4E88-BE1B-054C2F743E70}" dt="2022-05-25T20:31:07.277" v="17"/>
          <pc:sldLayoutMkLst>
            <pc:docMk/>
            <pc:sldMasterMk cId="2433246904" sldId="2147483786"/>
            <pc:sldLayoutMk cId="293313622" sldId="2147483785"/>
          </pc:sldLayoutMkLst>
        </pc:sldLayoutChg>
      </pc:sldMasterChg>
      <pc:sldMasterChg chg="add del addSldLayout delSldLayout">
        <pc:chgData name="Beauchamp Jefferson" userId="S::1952531@crosemont.qc.ca::330570ff-679a-42c9-8983-1df7b0c779fb" providerId="AD" clId="Web-{A0CD3AA5-FD30-4E88-BE1B-054C2F743E70}" dt="2022-05-25T20:30:16.026" v="10"/>
        <pc:sldMasterMkLst>
          <pc:docMk/>
          <pc:sldMasterMk cId="1604341471" sldId="2147483812"/>
        </pc:sldMasterMkLst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993049058" sldId="2147483801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4274777230" sldId="2147483802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2488512561" sldId="2147483803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1511729371" sldId="2147483804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1290190263" sldId="2147483805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329578125" sldId="2147483806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956337760" sldId="2147483807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4055726163" sldId="2147483808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2394109004" sldId="2147483809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868230433" sldId="2147483810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6.026" v="10"/>
          <pc:sldLayoutMkLst>
            <pc:docMk/>
            <pc:sldMasterMk cId="1604341471" sldId="2147483812"/>
            <pc:sldLayoutMk cId="2850235263" sldId="2147483811"/>
          </pc:sldLayoutMkLst>
        </pc:sldLayoutChg>
      </pc:sldMasterChg>
      <pc:sldMasterChg chg="add del addSldLayout delSldLayout">
        <pc:chgData name="Beauchamp Jefferson" userId="S::1952531@crosemont.qc.ca::330570ff-679a-42c9-8983-1df7b0c779fb" providerId="AD" clId="Web-{A0CD3AA5-FD30-4E88-BE1B-054C2F743E70}" dt="2022-05-25T20:30:11.604" v="8"/>
        <pc:sldMasterMkLst>
          <pc:docMk/>
          <pc:sldMasterMk cId="558574296" sldId="2147483825"/>
        </pc:sldMasterMkLst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3422921568" sldId="2147483814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2529129827" sldId="2147483815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606030763" sldId="2147483816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2618629019" sldId="2147483817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2940238298" sldId="2147483818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1835678275" sldId="2147483819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2932649720" sldId="2147483820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2385408050" sldId="2147483821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2993803223" sldId="2147483822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3135895522" sldId="2147483823"/>
          </pc:sldLayoutMkLst>
        </pc:sldLayoutChg>
        <pc:sldLayoutChg chg="add del">
          <pc:chgData name="Beauchamp Jefferson" userId="S::1952531@crosemont.qc.ca::330570ff-679a-42c9-8983-1df7b0c779fb" providerId="AD" clId="Web-{A0CD3AA5-FD30-4E88-BE1B-054C2F743E70}" dt="2022-05-25T20:30:11.604" v="8"/>
          <pc:sldLayoutMkLst>
            <pc:docMk/>
            <pc:sldMasterMk cId="558574296" sldId="2147483825"/>
            <pc:sldLayoutMk cId="3997788866" sldId="2147483824"/>
          </pc:sldLayoutMkLst>
        </pc:sldLayoutChg>
      </pc:sldMasterChg>
    </pc:docChg>
  </pc:docChgLst>
  <pc:docChgLst>
    <pc:chgData name="Nicolas" userId="c33051b6-91e2-49df-abe4-6f8c247c46e6" providerId="ADAL" clId="{3E5481E7-A38B-458E-B391-E0252CF636B9}"/>
    <pc:docChg chg="undo custSel addSld delSld modSld sldOrd">
      <pc:chgData name="Nicolas" userId="c33051b6-91e2-49df-abe4-6f8c247c46e6" providerId="ADAL" clId="{3E5481E7-A38B-458E-B391-E0252CF636B9}" dt="2022-05-26T01:37:24.774" v="1416"/>
      <pc:docMkLst>
        <pc:docMk/>
      </pc:docMkLst>
      <pc:sldChg chg="delSp modSp mod delDesignElem">
        <pc:chgData name="Nicolas" userId="c33051b6-91e2-49df-abe4-6f8c247c46e6" providerId="ADAL" clId="{3E5481E7-A38B-458E-B391-E0252CF636B9}" dt="2022-05-26T01:22:08.519" v="1006" actId="20577"/>
        <pc:sldMkLst>
          <pc:docMk/>
          <pc:sldMk cId="4088633755" sldId="256"/>
        </pc:sldMkLst>
        <pc:spChg chg="mod">
          <ac:chgData name="Nicolas" userId="c33051b6-91e2-49df-abe4-6f8c247c46e6" providerId="ADAL" clId="{3E5481E7-A38B-458E-B391-E0252CF636B9}" dt="2022-05-26T01:22:08.519" v="1006" actId="20577"/>
          <ac:spMkLst>
            <pc:docMk/>
            <pc:sldMk cId="4088633755" sldId="256"/>
            <ac:spMk id="2" creationId="{ED88B1BB-7BAB-40B2-9290-D2CD54F96896}"/>
          </ac:spMkLst>
        </pc:spChg>
        <pc:spChg chg="mod">
          <ac:chgData name="Nicolas" userId="c33051b6-91e2-49df-abe4-6f8c247c46e6" providerId="ADAL" clId="{3E5481E7-A38B-458E-B391-E0252CF636B9}" dt="2022-05-25T20:35:38.157" v="5" actId="20577"/>
          <ac:spMkLst>
            <pc:docMk/>
            <pc:sldMk cId="4088633755" sldId="256"/>
            <ac:spMk id="3" creationId="{CEC78B8A-49D9-4F70-BD09-EF5C19CC5CB1}"/>
          </ac:spMkLst>
        </pc:spChg>
        <pc:spChg chg="del">
          <ac:chgData name="Nicolas" userId="c33051b6-91e2-49df-abe4-6f8c247c46e6" providerId="ADAL" clId="{3E5481E7-A38B-458E-B391-E0252CF636B9}" dt="2022-05-25T20:34:56.597" v="1"/>
          <ac:spMkLst>
            <pc:docMk/>
            <pc:sldMk cId="4088633755" sldId="256"/>
            <ac:spMk id="41" creationId="{37FDDF72-DE39-4F99-A3C1-DD9D7815D7DB}"/>
          </ac:spMkLst>
        </pc:spChg>
        <pc:spChg chg="del">
          <ac:chgData name="Nicolas" userId="c33051b6-91e2-49df-abe4-6f8c247c46e6" providerId="ADAL" clId="{3E5481E7-A38B-458E-B391-E0252CF636B9}" dt="2022-05-25T20:34:56.597" v="1"/>
          <ac:spMkLst>
            <pc:docMk/>
            <pc:sldMk cId="4088633755" sldId="256"/>
            <ac:spMk id="42" creationId="{5E4ECE80-3AD1-450C-B62A-98788F193948}"/>
          </ac:spMkLst>
        </pc:spChg>
      </pc:sldChg>
      <pc:sldChg chg="modSp mod ord">
        <pc:chgData name="Nicolas" userId="c33051b6-91e2-49df-abe4-6f8c247c46e6" providerId="ADAL" clId="{3E5481E7-A38B-458E-B391-E0252CF636B9}" dt="2022-05-26T01:29:07.770" v="1303" actId="20577"/>
        <pc:sldMkLst>
          <pc:docMk/>
          <pc:sldMk cId="2684581824" sldId="257"/>
        </pc:sldMkLst>
        <pc:spChg chg="mod">
          <ac:chgData name="Nicolas" userId="c33051b6-91e2-49df-abe4-6f8c247c46e6" providerId="ADAL" clId="{3E5481E7-A38B-458E-B391-E0252CF636B9}" dt="2022-05-26T01:27:52.909" v="1233"/>
          <ac:spMkLst>
            <pc:docMk/>
            <pc:sldMk cId="2684581824" sldId="257"/>
            <ac:spMk id="2" creationId="{AD0862E7-C178-839C-5000-0509FDAC9A3E}"/>
          </ac:spMkLst>
        </pc:spChg>
        <pc:spChg chg="mod">
          <ac:chgData name="Nicolas" userId="c33051b6-91e2-49df-abe4-6f8c247c46e6" providerId="ADAL" clId="{3E5481E7-A38B-458E-B391-E0252CF636B9}" dt="2022-05-26T01:29:07.770" v="1303" actId="20577"/>
          <ac:spMkLst>
            <pc:docMk/>
            <pc:sldMk cId="2684581824" sldId="257"/>
            <ac:spMk id="3" creationId="{87867307-8228-14E1-65CE-786D7D35E4A9}"/>
          </ac:spMkLst>
        </pc:spChg>
      </pc:sldChg>
      <pc:sldChg chg="modSp mod">
        <pc:chgData name="Nicolas" userId="c33051b6-91e2-49df-abe4-6f8c247c46e6" providerId="ADAL" clId="{3E5481E7-A38B-458E-B391-E0252CF636B9}" dt="2022-05-26T01:26:35.241" v="1211" actId="20577"/>
        <pc:sldMkLst>
          <pc:docMk/>
          <pc:sldMk cId="1045211067" sldId="258"/>
        </pc:sldMkLst>
        <pc:spChg chg="mod">
          <ac:chgData name="Nicolas" userId="c33051b6-91e2-49df-abe4-6f8c247c46e6" providerId="ADAL" clId="{3E5481E7-A38B-458E-B391-E0252CF636B9}" dt="2022-05-25T20:34:56.597" v="1"/>
          <ac:spMkLst>
            <pc:docMk/>
            <pc:sldMk cId="1045211067" sldId="258"/>
            <ac:spMk id="2" creationId="{2E5D3CA5-D437-B278-A35D-85F513F07867}"/>
          </ac:spMkLst>
        </pc:spChg>
        <pc:spChg chg="mod">
          <ac:chgData name="Nicolas" userId="c33051b6-91e2-49df-abe4-6f8c247c46e6" providerId="ADAL" clId="{3E5481E7-A38B-458E-B391-E0252CF636B9}" dt="2022-05-26T01:26:35.241" v="1211" actId="20577"/>
          <ac:spMkLst>
            <pc:docMk/>
            <pc:sldMk cId="1045211067" sldId="258"/>
            <ac:spMk id="3" creationId="{86B7CC7B-402C-2732-41CA-3EB87ED24020}"/>
          </ac:spMkLst>
        </pc:spChg>
      </pc:sldChg>
      <pc:sldChg chg="modSp mod ord">
        <pc:chgData name="Nicolas" userId="c33051b6-91e2-49df-abe4-6f8c247c46e6" providerId="ADAL" clId="{3E5481E7-A38B-458E-B391-E0252CF636B9}" dt="2022-05-25T20:49:14.104" v="175" actId="1076"/>
        <pc:sldMkLst>
          <pc:docMk/>
          <pc:sldMk cId="1462227245" sldId="259"/>
        </pc:sldMkLst>
        <pc:spChg chg="mod">
          <ac:chgData name="Nicolas" userId="c33051b6-91e2-49df-abe4-6f8c247c46e6" providerId="ADAL" clId="{3E5481E7-A38B-458E-B391-E0252CF636B9}" dt="2022-05-25T20:49:14.104" v="175" actId="1076"/>
          <ac:spMkLst>
            <pc:docMk/>
            <pc:sldMk cId="1462227245" sldId="259"/>
            <ac:spMk id="2" creationId="{91B16648-02E2-2686-DC72-0AD29574FCB9}"/>
          </ac:spMkLst>
        </pc:spChg>
        <pc:spChg chg="mod">
          <ac:chgData name="Nicolas" userId="c33051b6-91e2-49df-abe4-6f8c247c46e6" providerId="ADAL" clId="{3E5481E7-A38B-458E-B391-E0252CF636B9}" dt="2022-05-25T20:48:56.379" v="173" actId="255"/>
          <ac:spMkLst>
            <pc:docMk/>
            <pc:sldMk cId="1462227245" sldId="259"/>
            <ac:spMk id="3" creationId="{43F47336-10F7-21DA-F903-9DD57154E3D2}"/>
          </ac:spMkLst>
        </pc:spChg>
      </pc:sldChg>
      <pc:sldChg chg="addSp delSp modSp add del mod setBg addAnim">
        <pc:chgData name="Nicolas" userId="c33051b6-91e2-49df-abe4-6f8c247c46e6" providerId="ADAL" clId="{3E5481E7-A38B-458E-B391-E0252CF636B9}" dt="2022-05-26T01:36:54.702" v="1389" actId="20577"/>
        <pc:sldMkLst>
          <pc:docMk/>
          <pc:sldMk cId="2252098334" sldId="261"/>
        </pc:sldMkLst>
        <pc:spChg chg="mod">
          <ac:chgData name="Nicolas" userId="c33051b6-91e2-49df-abe4-6f8c247c46e6" providerId="ADAL" clId="{3E5481E7-A38B-458E-B391-E0252CF636B9}" dt="2022-05-26T01:36:54.702" v="1389" actId="20577"/>
          <ac:spMkLst>
            <pc:docMk/>
            <pc:sldMk cId="2252098334" sldId="261"/>
            <ac:spMk id="2" creationId="{5B95C09F-D2EF-FF33-4F3C-F286C9321569}"/>
          </ac:spMkLst>
        </pc:spChg>
        <pc:spChg chg="del mod">
          <ac:chgData name="Nicolas" userId="c33051b6-91e2-49df-abe4-6f8c247c46e6" providerId="ADAL" clId="{3E5481E7-A38B-458E-B391-E0252CF636B9}" dt="2022-05-26T01:30:16.218" v="1310" actId="478"/>
          <ac:spMkLst>
            <pc:docMk/>
            <pc:sldMk cId="2252098334" sldId="261"/>
            <ac:spMk id="3" creationId="{73A172A9-EA51-EF2E-AA27-E3D99A057A2D}"/>
          </ac:spMkLst>
        </pc:spChg>
        <pc:spChg chg="add del">
          <ac:chgData name="Nicolas" userId="c33051b6-91e2-49df-abe4-6f8c247c46e6" providerId="ADAL" clId="{3E5481E7-A38B-458E-B391-E0252CF636B9}" dt="2022-05-26T01:30:34.057" v="1335" actId="26606"/>
          <ac:spMkLst>
            <pc:docMk/>
            <pc:sldMk cId="2252098334" sldId="261"/>
            <ac:spMk id="10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1:30:34.057" v="1335" actId="26606"/>
          <ac:spMkLst>
            <pc:docMk/>
            <pc:sldMk cId="2252098334" sldId="261"/>
            <ac:spMk id="12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1:30:34.057" v="1335" actId="26606"/>
          <ac:spMkLst>
            <pc:docMk/>
            <pc:sldMk cId="2252098334" sldId="261"/>
            <ac:spMk id="14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47" creationId="{CE6C63DC-BAE4-42B6-8FDF-F6467C2D23AC}"/>
          </ac:spMkLst>
        </pc:spChg>
        <pc:spChg chg="add del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49" creationId="{5BD23F8E-2E78-4C84-8EFB-FE6C8ACB7F1F}"/>
          </ac:spMkLst>
        </pc:spChg>
        <pc:spChg chg="add del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51" creationId="{57ABABA7-0420-4200-9B65-1C1967CE9373}"/>
          </ac:spMkLst>
        </pc:spChg>
        <pc:spChg chg="add del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67" creationId="{8576F020-8157-45CE-B1D9-6FA47AFEB4FA}"/>
          </ac:spMkLst>
        </pc:spChg>
        <pc:spChg chg="add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100" creationId="{CE6C63DC-BAE4-42B6-8FDF-F6467C2D23AC}"/>
          </ac:spMkLst>
        </pc:spChg>
        <pc:spChg chg="add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102" creationId="{5BD23F8E-2E78-4C84-8EFB-FE6C8ACB7F1F}"/>
          </ac:spMkLst>
        </pc:spChg>
        <pc:spChg chg="add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104" creationId="{57ABABA7-0420-4200-9B65-1C1967CE9373}"/>
          </ac:spMkLst>
        </pc:spChg>
        <pc:spChg chg="add">
          <ac:chgData name="Nicolas" userId="c33051b6-91e2-49df-abe4-6f8c247c46e6" providerId="ADAL" clId="{3E5481E7-A38B-458E-B391-E0252CF636B9}" dt="2022-05-26T01:31:20.053" v="1369" actId="26606"/>
          <ac:spMkLst>
            <pc:docMk/>
            <pc:sldMk cId="2252098334" sldId="261"/>
            <ac:spMk id="120" creationId="{8576F020-8157-45CE-B1D9-6FA47AFEB4FA}"/>
          </ac:spMkLst>
        </pc:spChg>
        <pc:grpChg chg="add del">
          <ac:chgData name="Nicolas" userId="c33051b6-91e2-49df-abe4-6f8c247c46e6" providerId="ADAL" clId="{3E5481E7-A38B-458E-B391-E0252CF636B9}" dt="2022-05-26T01:31:20.053" v="1369" actId="26606"/>
          <ac:grpSpMkLst>
            <pc:docMk/>
            <pc:sldMk cId="2252098334" sldId="261"/>
            <ac:grpSpMk id="19" creationId="{8CD25866-F15D-40A4-AEC5-47C044637AB7}"/>
          </ac:grpSpMkLst>
        </pc:grpChg>
        <pc:grpChg chg="add del">
          <ac:chgData name="Nicolas" userId="c33051b6-91e2-49df-abe4-6f8c247c46e6" providerId="ADAL" clId="{3E5481E7-A38B-458E-B391-E0252CF636B9}" dt="2022-05-26T01:31:20.053" v="1369" actId="26606"/>
          <ac:grpSpMkLst>
            <pc:docMk/>
            <pc:sldMk cId="2252098334" sldId="261"/>
            <ac:grpSpMk id="33" creationId="{0C4A17ED-96AA-44A6-A050-E1A7A1CDD9E7}"/>
          </ac:grpSpMkLst>
        </pc:grpChg>
        <pc:grpChg chg="add del">
          <ac:chgData name="Nicolas" userId="c33051b6-91e2-49df-abe4-6f8c247c46e6" providerId="ADAL" clId="{3E5481E7-A38B-458E-B391-E0252CF636B9}" dt="2022-05-26T01:31:20.053" v="1369" actId="26606"/>
          <ac:grpSpMkLst>
            <pc:docMk/>
            <pc:sldMk cId="2252098334" sldId="261"/>
            <ac:grpSpMk id="53" creationId="{7A03E380-9CD1-4ABA-A763-9F9D252B8908}"/>
          </ac:grpSpMkLst>
        </pc:grpChg>
        <pc:grpChg chg="add">
          <ac:chgData name="Nicolas" userId="c33051b6-91e2-49df-abe4-6f8c247c46e6" providerId="ADAL" clId="{3E5481E7-A38B-458E-B391-E0252CF636B9}" dt="2022-05-26T01:31:20.053" v="1369" actId="26606"/>
          <ac:grpSpMkLst>
            <pc:docMk/>
            <pc:sldMk cId="2252098334" sldId="261"/>
            <ac:grpSpMk id="72" creationId="{8CD25866-F15D-40A4-AEC5-47C044637AB7}"/>
          </ac:grpSpMkLst>
        </pc:grpChg>
        <pc:grpChg chg="add">
          <ac:chgData name="Nicolas" userId="c33051b6-91e2-49df-abe4-6f8c247c46e6" providerId="ADAL" clId="{3E5481E7-A38B-458E-B391-E0252CF636B9}" dt="2022-05-26T01:31:20.053" v="1369" actId="26606"/>
          <ac:grpSpMkLst>
            <pc:docMk/>
            <pc:sldMk cId="2252098334" sldId="261"/>
            <ac:grpSpMk id="86" creationId="{0C4A17ED-96AA-44A6-A050-E1A7A1CDD9E7}"/>
          </ac:grpSpMkLst>
        </pc:grpChg>
        <pc:grpChg chg="add">
          <ac:chgData name="Nicolas" userId="c33051b6-91e2-49df-abe4-6f8c247c46e6" providerId="ADAL" clId="{3E5481E7-A38B-458E-B391-E0252CF636B9}" dt="2022-05-26T01:31:20.053" v="1369" actId="26606"/>
          <ac:grpSpMkLst>
            <pc:docMk/>
            <pc:sldMk cId="2252098334" sldId="261"/>
            <ac:grpSpMk id="106" creationId="{7A03E380-9CD1-4ABA-A763-9F9D252B8908}"/>
          </ac:grpSpMkLst>
        </pc:grpChg>
        <pc:picChg chg="add del mod">
          <ac:chgData name="Nicolas" userId="c33051b6-91e2-49df-abe4-6f8c247c46e6" providerId="ADAL" clId="{3E5481E7-A38B-458E-B391-E0252CF636B9}" dt="2022-05-26T01:30:19.991" v="1312" actId="478"/>
          <ac:picMkLst>
            <pc:docMk/>
            <pc:sldMk cId="2252098334" sldId="261"/>
            <ac:picMk id="7" creationId="{24362221-EBFD-DCF2-F607-B839DFE8C4AE}"/>
          </ac:picMkLst>
        </pc:picChg>
      </pc:sldChg>
      <pc:sldChg chg="addSp modSp mod ord setBg">
        <pc:chgData name="Nicolas" userId="c33051b6-91e2-49df-abe4-6f8c247c46e6" providerId="ADAL" clId="{3E5481E7-A38B-458E-B391-E0252CF636B9}" dt="2022-05-26T01:37:24.774" v="1416"/>
        <pc:sldMkLst>
          <pc:docMk/>
          <pc:sldMk cId="1888238466" sldId="263"/>
        </pc:sldMkLst>
        <pc:spChg chg="mod">
          <ac:chgData name="Nicolas" userId="c33051b6-91e2-49df-abe4-6f8c247c46e6" providerId="ADAL" clId="{3E5481E7-A38B-458E-B391-E0252CF636B9}" dt="2022-05-26T01:07:53.400" v="707" actId="26606"/>
          <ac:spMkLst>
            <pc:docMk/>
            <pc:sldMk cId="1888238466" sldId="263"/>
            <ac:spMk id="2" creationId="{503D4082-C62B-B7C7-A913-E673798586E3}"/>
          </ac:spMkLst>
        </pc:spChg>
        <pc:spChg chg="mod">
          <ac:chgData name="Nicolas" userId="c33051b6-91e2-49df-abe4-6f8c247c46e6" providerId="ADAL" clId="{3E5481E7-A38B-458E-B391-E0252CF636B9}" dt="2022-05-26T01:10:51.600" v="929" actId="20577"/>
          <ac:spMkLst>
            <pc:docMk/>
            <pc:sldMk cId="1888238466" sldId="263"/>
            <ac:spMk id="3" creationId="{43B1B6B1-9A16-76A7-F7C6-8498ECDD5C9D}"/>
          </ac:spMkLst>
        </pc:spChg>
        <pc:spChg chg="add">
          <ac:chgData name="Nicolas" userId="c33051b6-91e2-49df-abe4-6f8c247c46e6" providerId="ADAL" clId="{3E5481E7-A38B-458E-B391-E0252CF636B9}" dt="2022-05-26T01:07:53.400" v="707" actId="26606"/>
          <ac:spMkLst>
            <pc:docMk/>
            <pc:sldMk cId="1888238466" sldId="263"/>
            <ac:spMk id="10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1:07:53.400" v="707" actId="26606"/>
          <ac:spMkLst>
            <pc:docMk/>
            <pc:sldMk cId="1888238466" sldId="263"/>
            <ac:spMk id="12" creationId="{0815E34B-5D02-4E01-A936-E8E1C0AB6F12}"/>
          </ac:spMkLst>
        </pc:spChg>
        <pc:spChg chg="add">
          <ac:chgData name="Nicolas" userId="c33051b6-91e2-49df-abe4-6f8c247c46e6" providerId="ADAL" clId="{3E5481E7-A38B-458E-B391-E0252CF636B9}" dt="2022-05-26T01:07:53.400" v="707" actId="26606"/>
          <ac:spMkLst>
            <pc:docMk/>
            <pc:sldMk cId="1888238466" sldId="263"/>
            <ac:spMk id="14" creationId="{7DE3414B-B032-4710-A468-D3285E38C5FF}"/>
          </ac:spMkLst>
        </pc:spChg>
        <pc:picChg chg="add mod">
          <ac:chgData name="Nicolas" userId="c33051b6-91e2-49df-abe4-6f8c247c46e6" providerId="ADAL" clId="{3E5481E7-A38B-458E-B391-E0252CF636B9}" dt="2022-05-26T01:07:53.400" v="707" actId="26606"/>
          <ac:picMkLst>
            <pc:docMk/>
            <pc:sldMk cId="1888238466" sldId="263"/>
            <ac:picMk id="5" creationId="{431886B6-E744-4400-99E3-5CA8804D1B37}"/>
          </ac:picMkLst>
        </pc:picChg>
      </pc:sldChg>
      <pc:sldChg chg="addSp delSp modSp mod setBg">
        <pc:chgData name="Nicolas" userId="c33051b6-91e2-49df-abe4-6f8c247c46e6" providerId="ADAL" clId="{3E5481E7-A38B-458E-B391-E0252CF636B9}" dt="2022-05-26T01:15:22.408" v="996" actId="22"/>
        <pc:sldMkLst>
          <pc:docMk/>
          <pc:sldMk cId="2537535710" sldId="264"/>
        </pc:sldMkLst>
        <pc:spChg chg="mod">
          <ac:chgData name="Nicolas" userId="c33051b6-91e2-49df-abe4-6f8c247c46e6" providerId="ADAL" clId="{3E5481E7-A38B-458E-B391-E0252CF636B9}" dt="2022-05-26T01:14:51.598" v="971" actId="26606"/>
          <ac:spMkLst>
            <pc:docMk/>
            <pc:sldMk cId="2537535710" sldId="264"/>
            <ac:spMk id="2" creationId="{C2B95BBB-69CC-6140-339F-DD562121A6BF}"/>
          </ac:spMkLst>
        </pc:spChg>
        <pc:spChg chg="add del">
          <ac:chgData name="Nicolas" userId="c33051b6-91e2-49df-abe4-6f8c247c46e6" providerId="ADAL" clId="{3E5481E7-A38B-458E-B391-E0252CF636B9}" dt="2022-05-25T21:00:51.818" v="313" actId="26606"/>
          <ac:spMkLst>
            <pc:docMk/>
            <pc:sldMk cId="2537535710" sldId="264"/>
            <ac:spMk id="37" creationId="{1996130F-9AB5-4DE9-8574-3AF891C5C172}"/>
          </ac:spMkLst>
        </pc:spChg>
        <pc:spChg chg="add del">
          <ac:chgData name="Nicolas" userId="c33051b6-91e2-49df-abe4-6f8c247c46e6" providerId="ADAL" clId="{3E5481E7-A38B-458E-B391-E0252CF636B9}" dt="2022-05-25T21:00:51.818" v="313" actId="26606"/>
          <ac:spMkLst>
            <pc:docMk/>
            <pc:sldMk cId="2537535710" sldId="264"/>
            <ac:spMk id="39" creationId="{3623DEAC-F39C-45D6-86DC-1033F6429528}"/>
          </ac:spMkLst>
        </pc:spChg>
        <pc:spChg chg="add del">
          <ac:chgData name="Nicolas" userId="c33051b6-91e2-49df-abe4-6f8c247c46e6" providerId="ADAL" clId="{3E5481E7-A38B-458E-B391-E0252CF636B9}" dt="2022-05-25T21:00:51.818" v="313" actId="26606"/>
          <ac:spMkLst>
            <pc:docMk/>
            <pc:sldMk cId="2537535710" sldId="264"/>
            <ac:spMk id="41" creationId="{CADF4631-3C8F-45EE-8D19-4D3E8426B34A}"/>
          </ac:spMkLst>
        </pc:spChg>
        <pc:spChg chg="add del">
          <ac:chgData name="Nicolas" userId="c33051b6-91e2-49df-abe4-6f8c247c46e6" providerId="ADAL" clId="{3E5481E7-A38B-458E-B391-E0252CF636B9}" dt="2022-05-25T21:00:51.818" v="313" actId="26606"/>
          <ac:spMkLst>
            <pc:docMk/>
            <pc:sldMk cId="2537535710" sldId="264"/>
            <ac:spMk id="71" creationId="{46FA917F-43A3-4FA3-A085-59D0DC397EFA}"/>
          </ac:spMkLst>
        </pc:spChg>
        <pc:spChg chg="add del">
          <ac:chgData name="Nicolas" userId="c33051b6-91e2-49df-abe4-6f8c247c46e6" providerId="ADAL" clId="{3E5481E7-A38B-458E-B391-E0252CF636B9}" dt="2022-05-25T21:00:51.818" v="313" actId="26606"/>
          <ac:spMkLst>
            <pc:docMk/>
            <pc:sldMk cId="2537535710" sldId="264"/>
            <ac:spMk id="73" creationId="{9CBF007B-8C8C-4F79-B037-9F4C61F9F954}"/>
          </ac:spMkLst>
        </pc:spChg>
        <pc:spChg chg="add del">
          <ac:chgData name="Nicolas" userId="c33051b6-91e2-49df-abe4-6f8c247c46e6" providerId="ADAL" clId="{3E5481E7-A38B-458E-B391-E0252CF636B9}" dt="2022-05-25T21:00:51.791" v="312" actId="26606"/>
          <ac:spMkLst>
            <pc:docMk/>
            <pc:sldMk cId="2537535710" sldId="264"/>
            <ac:spMk id="106" creationId="{1996130F-9AB5-4DE9-8574-3AF891C5C172}"/>
          </ac:spMkLst>
        </pc:spChg>
        <pc:spChg chg="add del">
          <ac:chgData name="Nicolas" userId="c33051b6-91e2-49df-abe4-6f8c247c46e6" providerId="ADAL" clId="{3E5481E7-A38B-458E-B391-E0252CF636B9}" dt="2022-05-25T21:00:51.791" v="312" actId="26606"/>
          <ac:spMkLst>
            <pc:docMk/>
            <pc:sldMk cId="2537535710" sldId="264"/>
            <ac:spMk id="108" creationId="{3623DEAC-F39C-45D6-86DC-1033F6429528}"/>
          </ac:spMkLst>
        </pc:spChg>
        <pc:spChg chg="add del">
          <ac:chgData name="Nicolas" userId="c33051b6-91e2-49df-abe4-6f8c247c46e6" providerId="ADAL" clId="{3E5481E7-A38B-458E-B391-E0252CF636B9}" dt="2022-05-25T21:00:51.791" v="312" actId="26606"/>
          <ac:spMkLst>
            <pc:docMk/>
            <pc:sldMk cId="2537535710" sldId="264"/>
            <ac:spMk id="110" creationId="{A692209D-B607-46C3-8560-07AF72291659}"/>
          </ac:spMkLst>
        </pc:spChg>
        <pc:spChg chg="add del">
          <ac:chgData name="Nicolas" userId="c33051b6-91e2-49df-abe4-6f8c247c46e6" providerId="ADAL" clId="{3E5481E7-A38B-458E-B391-E0252CF636B9}" dt="2022-05-25T21:00:51.791" v="312" actId="26606"/>
          <ac:spMkLst>
            <pc:docMk/>
            <pc:sldMk cId="2537535710" sldId="264"/>
            <ac:spMk id="112" creationId="{94874638-CF15-4908-BC4B-4908744D0BAF}"/>
          </ac:spMkLst>
        </pc:spChg>
        <pc:spChg chg="add del">
          <ac:chgData name="Nicolas" userId="c33051b6-91e2-49df-abe4-6f8c247c46e6" providerId="ADAL" clId="{3E5481E7-A38B-458E-B391-E0252CF636B9}" dt="2022-05-25T21:00:51.791" v="312" actId="26606"/>
          <ac:spMkLst>
            <pc:docMk/>
            <pc:sldMk cId="2537535710" sldId="264"/>
            <ac:spMk id="114" creationId="{5F1B8348-CD6E-4561-A704-C232D9A2676D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140" creationId="{46FA917F-43A3-4FA3-A085-59D0DC397EFA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141" creationId="{1996130F-9AB5-4DE9-8574-3AF891C5C172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142" creationId="{9CBF007B-8C8C-4F79-B037-9F4C61F9F954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143" creationId="{3623DEAC-F39C-45D6-86DC-1033F6429528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144" creationId="{CADF4631-3C8F-45EE-8D19-4D3E8426B34A}"/>
          </ac:spMkLst>
        </pc:spChg>
        <pc:spChg chg="add del">
          <ac:chgData name="Nicolas" userId="c33051b6-91e2-49df-abe4-6f8c247c46e6" providerId="ADAL" clId="{3E5481E7-A38B-458E-B391-E0252CF636B9}" dt="2022-05-26T01:14:46.534" v="961" actId="26606"/>
          <ac:spMkLst>
            <pc:docMk/>
            <pc:sldMk cId="2537535710" sldId="264"/>
            <ac:spMk id="179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4:46.534" v="961" actId="26606"/>
          <ac:spMkLst>
            <pc:docMk/>
            <pc:sldMk cId="2537535710" sldId="264"/>
            <ac:spMk id="181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4:46.534" v="961" actId="26606"/>
          <ac:spMkLst>
            <pc:docMk/>
            <pc:sldMk cId="2537535710" sldId="264"/>
            <ac:spMk id="183" creationId="{04FFCB0A-A21A-4D0F-AE1C-6EC8ED79A83F}"/>
          </ac:spMkLst>
        </pc:spChg>
        <pc:spChg chg="add del">
          <ac:chgData name="Nicolas" userId="c33051b6-91e2-49df-abe4-6f8c247c46e6" providerId="ADAL" clId="{3E5481E7-A38B-458E-B391-E0252CF636B9}" dt="2022-05-26T01:14:46.985" v="963" actId="26606"/>
          <ac:spMkLst>
            <pc:docMk/>
            <pc:sldMk cId="2537535710" sldId="264"/>
            <ac:spMk id="187" creationId="{D62F2749-B982-4ADE-B1EF-679002587BE4}"/>
          </ac:spMkLst>
        </pc:spChg>
        <pc:spChg chg="add del">
          <ac:chgData name="Nicolas" userId="c33051b6-91e2-49df-abe4-6f8c247c46e6" providerId="ADAL" clId="{3E5481E7-A38B-458E-B391-E0252CF636B9}" dt="2022-05-26T01:14:46.534" v="961" actId="26606"/>
          <ac:spMkLst>
            <pc:docMk/>
            <pc:sldMk cId="2537535710" sldId="264"/>
            <ac:spMk id="213" creationId="{4DF306C4-90F2-4BFE-B2AD-FAFB31C46558}"/>
          </ac:spMkLst>
        </pc:spChg>
        <pc:spChg chg="add del">
          <ac:chgData name="Nicolas" userId="c33051b6-91e2-49df-abe4-6f8c247c46e6" providerId="ADAL" clId="{3E5481E7-A38B-458E-B391-E0252CF636B9}" dt="2022-05-26T01:14:46.534" v="961" actId="26606"/>
          <ac:spMkLst>
            <pc:docMk/>
            <pc:sldMk cId="2537535710" sldId="264"/>
            <ac:spMk id="215" creationId="{AA07F762-5743-4CB0-9102-37CFC56F268C}"/>
          </ac:spMkLst>
        </pc:spChg>
        <pc:spChg chg="add del">
          <ac:chgData name="Nicolas" userId="c33051b6-91e2-49df-abe4-6f8c247c46e6" providerId="ADAL" clId="{3E5481E7-A38B-458E-B391-E0252CF636B9}" dt="2022-05-26T01:14:46.985" v="963" actId="26606"/>
          <ac:spMkLst>
            <pc:docMk/>
            <pc:sldMk cId="2537535710" sldId="264"/>
            <ac:spMk id="219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4:46.985" v="963" actId="26606"/>
          <ac:spMkLst>
            <pc:docMk/>
            <pc:sldMk cId="2537535710" sldId="264"/>
            <ac:spMk id="220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4:46.985" v="963" actId="26606"/>
          <ac:spMkLst>
            <pc:docMk/>
            <pc:sldMk cId="2537535710" sldId="264"/>
            <ac:spMk id="221" creationId="{B7961235-F42C-4C83-B51B-7416382FB12B}"/>
          </ac:spMkLst>
        </pc:spChg>
        <pc:spChg chg="add del">
          <ac:chgData name="Nicolas" userId="c33051b6-91e2-49df-abe4-6f8c247c46e6" providerId="ADAL" clId="{3E5481E7-A38B-458E-B391-E0252CF636B9}" dt="2022-05-26T01:14:46.985" v="963" actId="26606"/>
          <ac:spMkLst>
            <pc:docMk/>
            <pc:sldMk cId="2537535710" sldId="264"/>
            <ac:spMk id="222" creationId="{254A09A1-AE33-4C84-B62F-DC061FD563A9}"/>
          </ac:spMkLst>
        </pc:spChg>
        <pc:spChg chg="add del">
          <ac:chgData name="Nicolas" userId="c33051b6-91e2-49df-abe4-6f8c247c46e6" providerId="ADAL" clId="{3E5481E7-A38B-458E-B391-E0252CF636B9}" dt="2022-05-26T01:14:47.962" v="965" actId="26606"/>
          <ac:spMkLst>
            <pc:docMk/>
            <pc:sldMk cId="2537535710" sldId="264"/>
            <ac:spMk id="226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4:47.962" v="965" actId="26606"/>
          <ac:spMkLst>
            <pc:docMk/>
            <pc:sldMk cId="2537535710" sldId="264"/>
            <ac:spMk id="227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4:47.962" v="965" actId="26606"/>
          <ac:spMkLst>
            <pc:docMk/>
            <pc:sldMk cId="2537535710" sldId="264"/>
            <ac:spMk id="228" creationId="{6AA79F6E-92C8-4F74-9CAF-BA48218985AB}"/>
          </ac:spMkLst>
        </pc:spChg>
        <pc:spChg chg="add del">
          <ac:chgData name="Nicolas" userId="c33051b6-91e2-49df-abe4-6f8c247c46e6" providerId="ADAL" clId="{3E5481E7-A38B-458E-B391-E0252CF636B9}" dt="2022-05-26T01:14:47.962" v="965" actId="26606"/>
          <ac:spMkLst>
            <pc:docMk/>
            <pc:sldMk cId="2537535710" sldId="264"/>
            <ac:spMk id="229" creationId="{7BF40ACE-C7C4-4BCD-BBCD-CA70D02CBB0B}"/>
          </ac:spMkLst>
        </pc:spChg>
        <pc:spChg chg="add del">
          <ac:chgData name="Nicolas" userId="c33051b6-91e2-49df-abe4-6f8c247c46e6" providerId="ADAL" clId="{3E5481E7-A38B-458E-B391-E0252CF636B9}" dt="2022-05-26T01:14:47.962" v="965" actId="26606"/>
          <ac:spMkLst>
            <pc:docMk/>
            <pc:sldMk cId="2537535710" sldId="264"/>
            <ac:spMk id="233" creationId="{E19C3496-0DA0-4549-92F5-F3678FE27BFF}"/>
          </ac:spMkLst>
        </pc:spChg>
        <pc:spChg chg="add del">
          <ac:chgData name="Nicolas" userId="c33051b6-91e2-49df-abe4-6f8c247c46e6" providerId="ADAL" clId="{3E5481E7-A38B-458E-B391-E0252CF636B9}" dt="2022-05-26T01:14:47.962" v="965" actId="26606"/>
          <ac:spMkLst>
            <pc:docMk/>
            <pc:sldMk cId="2537535710" sldId="264"/>
            <ac:spMk id="234" creationId="{CC488C83-63EE-4AB6-89E2-774447D5240A}"/>
          </ac:spMkLst>
        </pc:spChg>
        <pc:spChg chg="add del">
          <ac:chgData name="Nicolas" userId="c33051b6-91e2-49df-abe4-6f8c247c46e6" providerId="ADAL" clId="{3E5481E7-A38B-458E-B391-E0252CF636B9}" dt="2022-05-26T01:14:48.877" v="967" actId="26606"/>
          <ac:spMkLst>
            <pc:docMk/>
            <pc:sldMk cId="2537535710" sldId="264"/>
            <ac:spMk id="238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4:48.877" v="967" actId="26606"/>
          <ac:spMkLst>
            <pc:docMk/>
            <pc:sldMk cId="2537535710" sldId="264"/>
            <ac:spMk id="239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4:48.877" v="967" actId="26606"/>
          <ac:spMkLst>
            <pc:docMk/>
            <pc:sldMk cId="2537535710" sldId="264"/>
            <ac:spMk id="240" creationId="{818F2374-3748-4C79-88A1-6C18A6417D00}"/>
          </ac:spMkLst>
        </pc:spChg>
        <pc:spChg chg="add del">
          <ac:chgData name="Nicolas" userId="c33051b6-91e2-49df-abe4-6f8c247c46e6" providerId="ADAL" clId="{3E5481E7-A38B-458E-B391-E0252CF636B9}" dt="2022-05-26T01:14:48.877" v="967" actId="26606"/>
          <ac:spMkLst>
            <pc:docMk/>
            <pc:sldMk cId="2537535710" sldId="264"/>
            <ac:spMk id="245" creationId="{696D3F72-8C35-4823-B4C2-EA22DEB787BA}"/>
          </ac:spMkLst>
        </pc:spChg>
        <pc:spChg chg="add del">
          <ac:chgData name="Nicolas" userId="c33051b6-91e2-49df-abe4-6f8c247c46e6" providerId="ADAL" clId="{3E5481E7-A38B-458E-B391-E0252CF636B9}" dt="2022-05-26T01:14:48.877" v="967" actId="26606"/>
          <ac:spMkLst>
            <pc:docMk/>
            <pc:sldMk cId="2537535710" sldId="264"/>
            <ac:spMk id="246" creationId="{BA7E4741-64AE-4E47-91DE-32CFD0FFE3A6}"/>
          </ac:spMkLst>
        </pc:spChg>
        <pc:spChg chg="add del">
          <ac:chgData name="Nicolas" userId="c33051b6-91e2-49df-abe4-6f8c247c46e6" providerId="ADAL" clId="{3E5481E7-A38B-458E-B391-E0252CF636B9}" dt="2022-05-26T01:14:50.496" v="969" actId="26606"/>
          <ac:spMkLst>
            <pc:docMk/>
            <pc:sldMk cId="2537535710" sldId="264"/>
            <ac:spMk id="250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4:50.496" v="969" actId="26606"/>
          <ac:spMkLst>
            <pc:docMk/>
            <pc:sldMk cId="2537535710" sldId="264"/>
            <ac:spMk id="251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4:51.598" v="971" actId="26606"/>
          <ac:spMkLst>
            <pc:docMk/>
            <pc:sldMk cId="2537535710" sldId="264"/>
            <ac:spMk id="255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4:51.598" v="971" actId="26606"/>
          <ac:spMkLst>
            <pc:docMk/>
            <pc:sldMk cId="2537535710" sldId="264"/>
            <ac:spMk id="256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4:51.598" v="971" actId="26606"/>
          <ac:spMkLst>
            <pc:docMk/>
            <pc:sldMk cId="2537535710" sldId="264"/>
            <ac:spMk id="257" creationId="{F6167D22-B2B2-4469-BE4E-6B0DC972E45D}"/>
          </ac:spMkLst>
        </pc:spChg>
        <pc:spChg chg="add del">
          <ac:chgData name="Nicolas" userId="c33051b6-91e2-49df-abe4-6f8c247c46e6" providerId="ADAL" clId="{3E5481E7-A38B-458E-B391-E0252CF636B9}" dt="2022-05-26T01:14:51.598" v="971" actId="26606"/>
          <ac:spMkLst>
            <pc:docMk/>
            <pc:sldMk cId="2537535710" sldId="264"/>
            <ac:spMk id="258" creationId="{E27E2F65-D0DD-4710-977A-873706F90177}"/>
          </ac:spMkLst>
        </pc:spChg>
        <pc:spChg chg="add del">
          <ac:chgData name="Nicolas" userId="c33051b6-91e2-49df-abe4-6f8c247c46e6" providerId="ADAL" clId="{3E5481E7-A38B-458E-B391-E0252CF636B9}" dt="2022-05-26T01:14:51.598" v="971" actId="26606"/>
          <ac:spMkLst>
            <pc:docMk/>
            <pc:sldMk cId="2537535710" sldId="264"/>
            <ac:spMk id="259" creationId="{783A863A-BB4D-4ECD-8D75-B5B6F03D732A}"/>
          </ac:spMkLst>
        </pc:spChg>
        <pc:spChg chg="add del">
          <ac:chgData name="Nicolas" userId="c33051b6-91e2-49df-abe4-6f8c247c46e6" providerId="ADAL" clId="{3E5481E7-A38B-458E-B391-E0252CF636B9}" dt="2022-05-26T01:14:53.493" v="973" actId="26606"/>
          <ac:spMkLst>
            <pc:docMk/>
            <pc:sldMk cId="2537535710" sldId="264"/>
            <ac:spMk id="263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4:53.493" v="973" actId="26606"/>
          <ac:spMkLst>
            <pc:docMk/>
            <pc:sldMk cId="2537535710" sldId="264"/>
            <ac:spMk id="264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4:53.493" v="973" actId="26606"/>
          <ac:spMkLst>
            <pc:docMk/>
            <pc:sldMk cId="2537535710" sldId="264"/>
            <ac:spMk id="265" creationId="{1B455F04-9A6D-49DF-9621-6DF22CCA6938}"/>
          </ac:spMkLst>
        </pc:spChg>
        <pc:spChg chg="add del">
          <ac:chgData name="Nicolas" userId="c33051b6-91e2-49df-abe4-6f8c247c46e6" providerId="ADAL" clId="{3E5481E7-A38B-458E-B391-E0252CF636B9}" dt="2022-05-26T01:14:53.493" v="973" actId="26606"/>
          <ac:spMkLst>
            <pc:docMk/>
            <pc:sldMk cId="2537535710" sldId="264"/>
            <ac:spMk id="270" creationId="{CF8EF48D-8F1D-45F5-9D9A-4AAA111172F9}"/>
          </ac:spMkLst>
        </pc:spChg>
        <pc:spChg chg="add del">
          <ac:chgData name="Nicolas" userId="c33051b6-91e2-49df-abe4-6f8c247c46e6" providerId="ADAL" clId="{3E5481E7-A38B-458E-B391-E0252CF636B9}" dt="2022-05-26T01:14:53.493" v="973" actId="26606"/>
          <ac:spMkLst>
            <pc:docMk/>
            <pc:sldMk cId="2537535710" sldId="264"/>
            <ac:spMk id="271" creationId="{890DC8CE-E8B8-45FA-AE4B-92A8B8F99405}"/>
          </ac:spMkLst>
        </pc:spChg>
        <pc:spChg chg="add del">
          <ac:chgData name="Nicolas" userId="c33051b6-91e2-49df-abe4-6f8c247c46e6" providerId="ADAL" clId="{3E5481E7-A38B-458E-B391-E0252CF636B9}" dt="2022-05-26T01:14:53.493" v="973" actId="26606"/>
          <ac:spMkLst>
            <pc:docMk/>
            <pc:sldMk cId="2537535710" sldId="264"/>
            <ac:spMk id="272" creationId="{B122FD83-8BC3-477C-BCBB-A1A45057918A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276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277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278" creationId="{04FFCB0A-A21A-4D0F-AE1C-6EC8ED79A83F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283" creationId="{4DF306C4-90F2-4BFE-B2AD-FAFB31C46558}"/>
          </ac:spMkLst>
        </pc:spChg>
        <pc:spChg chg="add del">
          <ac:chgData name="Nicolas" userId="c33051b6-91e2-49df-abe4-6f8c247c46e6" providerId="ADAL" clId="{3E5481E7-A38B-458E-B391-E0252CF636B9}" dt="2022-05-26T01:15:22.107" v="995" actId="26606"/>
          <ac:spMkLst>
            <pc:docMk/>
            <pc:sldMk cId="2537535710" sldId="264"/>
            <ac:spMk id="284" creationId="{AA07F762-5743-4CB0-9102-37CFC56F268C}"/>
          </ac:spMkLst>
        </pc:spChg>
        <pc:grpChg chg="add del">
          <ac:chgData name="Nicolas" userId="c33051b6-91e2-49df-abe4-6f8c247c46e6" providerId="ADAL" clId="{3E5481E7-A38B-458E-B391-E0252CF636B9}" dt="2022-05-25T21:00:51.818" v="313" actId="26606"/>
          <ac:grpSpMkLst>
            <pc:docMk/>
            <pc:sldMk cId="2537535710" sldId="264"/>
            <ac:grpSpMk id="9" creationId="{166BF9EE-F7AC-4FA5-AC7E-001B3A642F75}"/>
          </ac:grpSpMkLst>
        </pc:grpChg>
        <pc:grpChg chg="add del">
          <ac:chgData name="Nicolas" userId="c33051b6-91e2-49df-abe4-6f8c247c46e6" providerId="ADAL" clId="{3E5481E7-A38B-458E-B391-E0252CF636B9}" dt="2022-05-25T21:00:51.818" v="313" actId="26606"/>
          <ac:grpSpMkLst>
            <pc:docMk/>
            <pc:sldMk cId="2537535710" sldId="264"/>
            <ac:grpSpMk id="23" creationId="{E312DBA5-56D8-42B2-BA94-28168C2A6703}"/>
          </ac:grpSpMkLst>
        </pc:grpChg>
        <pc:grpChg chg="add del">
          <ac:chgData name="Nicolas" userId="c33051b6-91e2-49df-abe4-6f8c247c46e6" providerId="ADAL" clId="{3E5481E7-A38B-458E-B391-E0252CF636B9}" dt="2022-05-25T21:00:51.818" v="313" actId="26606"/>
          <ac:grpSpMkLst>
            <pc:docMk/>
            <pc:sldMk cId="2537535710" sldId="264"/>
            <ac:grpSpMk id="43" creationId="{F291099C-17EE-4E0E-B096-C79975050035}"/>
          </ac:grpSpMkLst>
        </pc:grpChg>
        <pc:grpChg chg="add del">
          <ac:chgData name="Nicolas" userId="c33051b6-91e2-49df-abe4-6f8c247c46e6" providerId="ADAL" clId="{3E5481E7-A38B-458E-B391-E0252CF636B9}" dt="2022-05-25T21:00:51.818" v="313" actId="26606"/>
          <ac:grpSpMkLst>
            <pc:docMk/>
            <pc:sldMk cId="2537535710" sldId="264"/>
            <ac:grpSpMk id="57" creationId="{6A54B62D-FC5C-4E1A-8D8B-279576FE5379}"/>
          </ac:grpSpMkLst>
        </pc:grpChg>
        <pc:grpChg chg="add del">
          <ac:chgData name="Nicolas" userId="c33051b6-91e2-49df-abe4-6f8c247c46e6" providerId="ADAL" clId="{3E5481E7-A38B-458E-B391-E0252CF636B9}" dt="2022-05-25T21:00:51.791" v="312" actId="26606"/>
          <ac:grpSpMkLst>
            <pc:docMk/>
            <pc:sldMk cId="2537535710" sldId="264"/>
            <ac:grpSpMk id="78" creationId="{166BF9EE-F7AC-4FA5-AC7E-001B3A642F75}"/>
          </ac:grpSpMkLst>
        </pc:grpChg>
        <pc:grpChg chg="add del">
          <ac:chgData name="Nicolas" userId="c33051b6-91e2-49df-abe4-6f8c247c46e6" providerId="ADAL" clId="{3E5481E7-A38B-458E-B391-E0252CF636B9}" dt="2022-05-25T21:00:51.791" v="312" actId="26606"/>
          <ac:grpSpMkLst>
            <pc:docMk/>
            <pc:sldMk cId="2537535710" sldId="264"/>
            <ac:grpSpMk id="92" creationId="{E312DBA5-56D8-42B2-BA94-28168C2A6703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125" creationId="{166BF9EE-F7AC-4FA5-AC7E-001B3A642F75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126" creationId="{6A54B62D-FC5C-4E1A-8D8B-279576FE5379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139" creationId="{E312DBA5-56D8-42B2-BA94-28168C2A6703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145" creationId="{F291099C-17EE-4E0E-B096-C79975050035}"/>
          </ac:grpSpMkLst>
        </pc:grpChg>
        <pc:grpChg chg="add del">
          <ac:chgData name="Nicolas" userId="c33051b6-91e2-49df-abe4-6f8c247c46e6" providerId="ADAL" clId="{3E5481E7-A38B-458E-B391-E0252CF636B9}" dt="2022-05-26T01:14:46.534" v="961" actId="26606"/>
          <ac:grpSpMkLst>
            <pc:docMk/>
            <pc:sldMk cId="2537535710" sldId="264"/>
            <ac:grpSpMk id="151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4:46.534" v="961" actId="26606"/>
          <ac:grpSpMkLst>
            <pc:docMk/>
            <pc:sldMk cId="2537535710" sldId="264"/>
            <ac:grpSpMk id="165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4:46.534" v="961" actId="26606"/>
          <ac:grpSpMkLst>
            <pc:docMk/>
            <pc:sldMk cId="2537535710" sldId="264"/>
            <ac:grpSpMk id="185" creationId="{481DDC0B-F2D9-4A55-A60C-E0532B46C902}"/>
          </ac:grpSpMkLst>
        </pc:grpChg>
        <pc:grpChg chg="add del">
          <ac:chgData name="Nicolas" userId="c33051b6-91e2-49df-abe4-6f8c247c46e6" providerId="ADAL" clId="{3E5481E7-A38B-458E-B391-E0252CF636B9}" dt="2022-05-26T01:14:46.534" v="961" actId="26606"/>
          <ac:grpSpMkLst>
            <pc:docMk/>
            <pc:sldMk cId="2537535710" sldId="264"/>
            <ac:grpSpMk id="199" creationId="{FBF9A995-2C32-4FB7-B5F3-E417B7DE06E1}"/>
          </ac:grpSpMkLst>
        </pc:grpChg>
        <pc:grpChg chg="add del">
          <ac:chgData name="Nicolas" userId="c33051b6-91e2-49df-abe4-6f8c247c46e6" providerId="ADAL" clId="{3E5481E7-A38B-458E-B391-E0252CF636B9}" dt="2022-05-26T01:14:47.962" v="965" actId="26606"/>
          <ac:grpSpMkLst>
            <pc:docMk/>
            <pc:sldMk cId="2537535710" sldId="264"/>
            <ac:grpSpMk id="201" creationId="{DCBFD7F8-7FDC-4DD7-A65F-68F69F9698CD}"/>
          </ac:grpSpMkLst>
        </pc:grpChg>
        <pc:grpChg chg="add del">
          <ac:chgData name="Nicolas" userId="c33051b6-91e2-49df-abe4-6f8c247c46e6" providerId="ADAL" clId="{3E5481E7-A38B-458E-B391-E0252CF636B9}" dt="2022-05-26T01:14:46.985" v="963" actId="26606"/>
          <ac:grpSpMkLst>
            <pc:docMk/>
            <pc:sldMk cId="2537535710" sldId="264"/>
            <ac:grpSpMk id="217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4:46.985" v="963" actId="26606"/>
          <ac:grpSpMkLst>
            <pc:docMk/>
            <pc:sldMk cId="2537535710" sldId="264"/>
            <ac:grpSpMk id="218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4:47.962" v="965" actId="26606"/>
          <ac:grpSpMkLst>
            <pc:docMk/>
            <pc:sldMk cId="2537535710" sldId="264"/>
            <ac:grpSpMk id="224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4:47.962" v="965" actId="26606"/>
          <ac:grpSpMkLst>
            <pc:docMk/>
            <pc:sldMk cId="2537535710" sldId="264"/>
            <ac:grpSpMk id="225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4:47.962" v="965" actId="26606"/>
          <ac:grpSpMkLst>
            <pc:docMk/>
            <pc:sldMk cId="2537535710" sldId="264"/>
            <ac:grpSpMk id="230" creationId="{8C9CCEFA-7335-4721-96F7-EF9E9F8CFED9}"/>
          </ac:grpSpMkLst>
        </pc:grpChg>
        <pc:grpChg chg="add del">
          <ac:chgData name="Nicolas" userId="c33051b6-91e2-49df-abe4-6f8c247c46e6" providerId="ADAL" clId="{3E5481E7-A38B-458E-B391-E0252CF636B9}" dt="2022-05-26T01:14:48.877" v="967" actId="26606"/>
          <ac:grpSpMkLst>
            <pc:docMk/>
            <pc:sldMk cId="2537535710" sldId="264"/>
            <ac:grpSpMk id="236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4:48.877" v="967" actId="26606"/>
          <ac:grpSpMkLst>
            <pc:docMk/>
            <pc:sldMk cId="2537535710" sldId="264"/>
            <ac:grpSpMk id="237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4:48.877" v="967" actId="26606"/>
          <ac:grpSpMkLst>
            <pc:docMk/>
            <pc:sldMk cId="2537535710" sldId="264"/>
            <ac:grpSpMk id="241" creationId="{920E5001-0309-4FB1-8691-EF57C3C3CD25}"/>
          </ac:grpSpMkLst>
        </pc:grpChg>
        <pc:grpChg chg="add del">
          <ac:chgData name="Nicolas" userId="c33051b6-91e2-49df-abe4-6f8c247c46e6" providerId="ADAL" clId="{3E5481E7-A38B-458E-B391-E0252CF636B9}" dt="2022-05-26T01:14:48.877" v="967" actId="26606"/>
          <ac:grpSpMkLst>
            <pc:docMk/>
            <pc:sldMk cId="2537535710" sldId="264"/>
            <ac:grpSpMk id="243" creationId="{A4EBA3BA-A453-48A2-98AB-DF33F9FF69BF}"/>
          </ac:grpSpMkLst>
        </pc:grpChg>
        <pc:grpChg chg="add del">
          <ac:chgData name="Nicolas" userId="c33051b6-91e2-49df-abe4-6f8c247c46e6" providerId="ADAL" clId="{3E5481E7-A38B-458E-B391-E0252CF636B9}" dt="2022-05-26T01:14:50.496" v="969" actId="26606"/>
          <ac:grpSpMkLst>
            <pc:docMk/>
            <pc:sldMk cId="2537535710" sldId="264"/>
            <ac:grpSpMk id="248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4:50.496" v="969" actId="26606"/>
          <ac:grpSpMkLst>
            <pc:docMk/>
            <pc:sldMk cId="2537535710" sldId="264"/>
            <ac:grpSpMk id="249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4:51.598" v="971" actId="26606"/>
          <ac:grpSpMkLst>
            <pc:docMk/>
            <pc:sldMk cId="2537535710" sldId="264"/>
            <ac:grpSpMk id="253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4:51.598" v="971" actId="26606"/>
          <ac:grpSpMkLst>
            <pc:docMk/>
            <pc:sldMk cId="2537535710" sldId="264"/>
            <ac:grpSpMk id="254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4:53.493" v="973" actId="26606"/>
          <ac:grpSpMkLst>
            <pc:docMk/>
            <pc:sldMk cId="2537535710" sldId="264"/>
            <ac:grpSpMk id="261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4:53.493" v="973" actId="26606"/>
          <ac:grpSpMkLst>
            <pc:docMk/>
            <pc:sldMk cId="2537535710" sldId="264"/>
            <ac:grpSpMk id="262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4:53.493" v="973" actId="26606"/>
          <ac:grpSpMkLst>
            <pc:docMk/>
            <pc:sldMk cId="2537535710" sldId="264"/>
            <ac:grpSpMk id="266" creationId="{95F5081F-37E1-4651-A685-1D8354215F75}"/>
          </ac:grpSpMkLst>
        </pc:grpChg>
        <pc:grpChg chg="add del">
          <ac:chgData name="Nicolas" userId="c33051b6-91e2-49df-abe4-6f8c247c46e6" providerId="ADAL" clId="{3E5481E7-A38B-458E-B391-E0252CF636B9}" dt="2022-05-26T01:14:53.493" v="973" actId="26606"/>
          <ac:grpSpMkLst>
            <pc:docMk/>
            <pc:sldMk cId="2537535710" sldId="264"/>
            <ac:grpSpMk id="268" creationId="{00B3EEE4-4340-4869-98BA-AEEC5F4C7B1F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274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275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279" creationId="{481DDC0B-F2D9-4A55-A60C-E0532B46C902}"/>
          </ac:grpSpMkLst>
        </pc:grpChg>
        <pc:grpChg chg="add del">
          <ac:chgData name="Nicolas" userId="c33051b6-91e2-49df-abe4-6f8c247c46e6" providerId="ADAL" clId="{3E5481E7-A38B-458E-B391-E0252CF636B9}" dt="2022-05-26T01:15:22.107" v="995" actId="26606"/>
          <ac:grpSpMkLst>
            <pc:docMk/>
            <pc:sldMk cId="2537535710" sldId="264"/>
            <ac:grpSpMk id="281" creationId="{FBF9A995-2C32-4FB7-B5F3-E417B7DE06E1}"/>
          </ac:grpSpMkLst>
        </pc:grpChg>
        <pc:picChg chg="del">
          <ac:chgData name="Nicolas" userId="c33051b6-91e2-49df-abe4-6f8c247c46e6" providerId="ADAL" clId="{3E5481E7-A38B-458E-B391-E0252CF636B9}" dt="2022-05-25T20:59:52.034" v="301" actId="478"/>
          <ac:picMkLst>
            <pc:docMk/>
            <pc:sldMk cId="2537535710" sldId="264"/>
            <ac:picMk id="4" creationId="{9CF19C36-D75C-057D-A537-4DDECC3FA721}"/>
          </ac:picMkLst>
        </pc:picChg>
        <pc:picChg chg="add del">
          <ac:chgData name="Nicolas" userId="c33051b6-91e2-49df-abe4-6f8c247c46e6" providerId="ADAL" clId="{3E5481E7-A38B-458E-B391-E0252CF636B9}" dt="2022-05-25T20:59:54.947" v="303" actId="22"/>
          <ac:picMkLst>
            <pc:docMk/>
            <pc:sldMk cId="2537535710" sldId="264"/>
            <ac:picMk id="6" creationId="{C0312F9E-7743-4052-9089-2DBC9D456DA3}"/>
          </ac:picMkLst>
        </pc:picChg>
        <pc:picChg chg="add del mod">
          <ac:chgData name="Nicolas" userId="c33051b6-91e2-49df-abe4-6f8c247c46e6" providerId="ADAL" clId="{3E5481E7-A38B-458E-B391-E0252CF636B9}" dt="2022-05-25T21:00:37.606" v="307" actId="478"/>
          <ac:picMkLst>
            <pc:docMk/>
            <pc:sldMk cId="2537535710" sldId="264"/>
            <ac:picMk id="8" creationId="{0E82F069-1759-40CE-B2C7-6752CB458F72}"/>
          </ac:picMkLst>
        </pc:picChg>
        <pc:picChg chg="add mod ord">
          <ac:chgData name="Nicolas" userId="c33051b6-91e2-49df-abe4-6f8c247c46e6" providerId="ADAL" clId="{3E5481E7-A38B-458E-B391-E0252CF636B9}" dt="2022-05-26T01:15:22.107" v="995" actId="26606"/>
          <ac:picMkLst>
            <pc:docMk/>
            <pc:sldMk cId="2537535710" sldId="264"/>
            <ac:picMk id="36" creationId="{7AB0475A-98DB-4E52-BD12-E76A020F9D17}"/>
          </ac:picMkLst>
        </pc:picChg>
        <pc:picChg chg="add del mod">
          <ac:chgData name="Nicolas" userId="c33051b6-91e2-49df-abe4-6f8c247c46e6" providerId="ADAL" clId="{3E5481E7-A38B-458E-B391-E0252CF636B9}" dt="2022-05-26T01:15:22.408" v="996" actId="22"/>
          <ac:picMkLst>
            <pc:docMk/>
            <pc:sldMk cId="2537535710" sldId="264"/>
            <ac:picMk id="40" creationId="{8BE3719A-78F4-4404-AC47-5E71CAB13006}"/>
          </ac:picMkLst>
        </pc:picChg>
      </pc:sldChg>
      <pc:sldChg chg="addSp delSp modSp mod">
        <pc:chgData name="Nicolas" userId="c33051b6-91e2-49df-abe4-6f8c247c46e6" providerId="ADAL" clId="{3E5481E7-A38B-458E-B391-E0252CF636B9}" dt="2022-05-26T01:20:41.812" v="1005" actId="1076"/>
        <pc:sldMkLst>
          <pc:docMk/>
          <pc:sldMk cId="2340636133" sldId="280"/>
        </pc:sldMkLst>
        <pc:picChg chg="del">
          <ac:chgData name="Nicolas" userId="c33051b6-91e2-49df-abe4-6f8c247c46e6" providerId="ADAL" clId="{3E5481E7-A38B-458E-B391-E0252CF636B9}" dt="2022-05-26T01:20:38.149" v="1003" actId="478"/>
          <ac:picMkLst>
            <pc:docMk/>
            <pc:sldMk cId="2340636133" sldId="280"/>
            <ac:picMk id="4" creationId="{819A8B96-FE2C-5783-F836-24B53E0C80F3}"/>
          </ac:picMkLst>
        </pc:picChg>
        <pc:picChg chg="add mod">
          <ac:chgData name="Nicolas" userId="c33051b6-91e2-49df-abe4-6f8c247c46e6" providerId="ADAL" clId="{3E5481E7-A38B-458E-B391-E0252CF636B9}" dt="2022-05-26T01:20:41.812" v="1005" actId="1076"/>
          <ac:picMkLst>
            <pc:docMk/>
            <pc:sldMk cId="2340636133" sldId="280"/>
            <ac:picMk id="6" creationId="{57B879CA-E406-4F48-B395-4E2C8A30484A}"/>
          </ac:picMkLst>
        </pc:picChg>
      </pc:sldChg>
      <pc:sldChg chg="addSp delSp modSp mod">
        <pc:chgData name="Nicolas" userId="c33051b6-91e2-49df-abe4-6f8c247c46e6" providerId="ADAL" clId="{3E5481E7-A38B-458E-B391-E0252CF636B9}" dt="2022-05-26T01:17:49.922" v="1002" actId="1076"/>
        <pc:sldMkLst>
          <pc:docMk/>
          <pc:sldMk cId="508062162" sldId="284"/>
        </pc:sldMkLst>
        <pc:picChg chg="del">
          <ac:chgData name="Nicolas" userId="c33051b6-91e2-49df-abe4-6f8c247c46e6" providerId="ADAL" clId="{3E5481E7-A38B-458E-B391-E0252CF636B9}" dt="2022-05-26T01:17:35.718" v="997" actId="478"/>
          <ac:picMkLst>
            <pc:docMk/>
            <pc:sldMk cId="508062162" sldId="284"/>
            <ac:picMk id="4" creationId="{E90276A6-AE20-00BB-31D7-FF4BEE8D8233}"/>
          </ac:picMkLst>
        </pc:picChg>
        <pc:picChg chg="add mod">
          <ac:chgData name="Nicolas" userId="c33051b6-91e2-49df-abe4-6f8c247c46e6" providerId="ADAL" clId="{3E5481E7-A38B-458E-B391-E0252CF636B9}" dt="2022-05-26T01:17:49.922" v="1002" actId="1076"/>
          <ac:picMkLst>
            <pc:docMk/>
            <pc:sldMk cId="508062162" sldId="284"/>
            <ac:picMk id="6" creationId="{AB3A1314-D3C2-4346-95FC-1E226B2E9827}"/>
          </ac:picMkLst>
        </pc:picChg>
      </pc:sldChg>
      <pc:sldChg chg="addSp delSp modSp add mod setBg addAnim delAnim setClrOvrMap">
        <pc:chgData name="Nicolas" userId="c33051b6-91e2-49df-abe4-6f8c247c46e6" providerId="ADAL" clId="{3E5481E7-A38B-458E-B391-E0252CF636B9}" dt="2022-05-26T00:39:01.810" v="499" actId="26606"/>
        <pc:sldMkLst>
          <pc:docMk/>
          <pc:sldMk cId="2705307231" sldId="285"/>
        </pc:sldMkLst>
        <pc:spChg chg="mod">
          <ac:chgData name="Nicolas" userId="c33051b6-91e2-49df-abe4-6f8c247c46e6" providerId="ADAL" clId="{3E5481E7-A38B-458E-B391-E0252CF636B9}" dt="2022-05-26T00:37:14.259" v="489" actId="26606"/>
          <ac:spMkLst>
            <pc:docMk/>
            <pc:sldMk cId="2705307231" sldId="285"/>
            <ac:spMk id="2" creationId="{5B95C09F-D2EF-FF33-4F3C-F286C9321569}"/>
          </ac:spMkLst>
        </pc:spChg>
        <pc:spChg chg="del">
          <ac:chgData name="Nicolas" userId="c33051b6-91e2-49df-abe4-6f8c247c46e6" providerId="ADAL" clId="{3E5481E7-A38B-458E-B391-E0252CF636B9}" dt="2022-05-26T00:27:18.455" v="320" actId="22"/>
          <ac:spMkLst>
            <pc:docMk/>
            <pc:sldMk cId="2705307231" sldId="285"/>
            <ac:spMk id="3" creationId="{73A172A9-EA51-EF2E-AA27-E3D99A057A2D}"/>
          </ac:spMkLst>
        </pc:spChg>
        <pc:spChg chg="add del mod">
          <ac:chgData name="Nicolas" userId="c33051b6-91e2-49df-abe4-6f8c247c46e6" providerId="ADAL" clId="{3E5481E7-A38B-458E-B391-E0252CF636B9}" dt="2022-05-26T00:28:16.768" v="361"/>
          <ac:spMkLst>
            <pc:docMk/>
            <pc:sldMk cId="2705307231" sldId="285"/>
            <ac:spMk id="6" creationId="{66043B76-F048-4E5C-9F0B-BEB91126AF97}"/>
          </ac:spMkLst>
        </pc:spChg>
        <pc:spChg chg="add del">
          <ac:chgData name="Nicolas" userId="c33051b6-91e2-49df-abe4-6f8c247c46e6" providerId="ADAL" clId="{3E5481E7-A38B-458E-B391-E0252CF636B9}" dt="2022-05-26T00:28:39.318" v="365" actId="26606"/>
          <ac:spMkLst>
            <pc:docMk/>
            <pc:sldMk cId="2705307231" sldId="285"/>
            <ac:spMk id="9" creationId="{2EDC4274-6DCC-C8EE-F173-54E8ECD89252}"/>
          </ac:spMkLst>
        </pc:spChg>
        <pc:spChg chg="add del">
          <ac:chgData name="Nicolas" userId="c33051b6-91e2-49df-abe4-6f8c247c46e6" providerId="ADAL" clId="{3E5481E7-A38B-458E-B391-E0252CF636B9}" dt="2022-05-26T00:28:39.318" v="365" actId="26606"/>
          <ac:spMkLst>
            <pc:docMk/>
            <pc:sldMk cId="2705307231" sldId="285"/>
            <ac:spMk id="12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3:54.482" v="457" actId="26606"/>
          <ac:spMkLst>
            <pc:docMk/>
            <pc:sldMk cId="2705307231" sldId="285"/>
            <ac:spMk id="14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3:54.482" v="457" actId="26606"/>
          <ac:spMkLst>
            <pc:docMk/>
            <pc:sldMk cId="2705307231" sldId="285"/>
            <ac:spMk id="15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3:54.482" v="457" actId="26606"/>
          <ac:spMkLst>
            <pc:docMk/>
            <pc:sldMk cId="2705307231" sldId="285"/>
            <ac:spMk id="16" creationId="{7DE3414B-B032-4710-A468-D3285E38C5FF}"/>
          </ac:spMkLst>
        </pc:spChg>
        <pc:spChg chg="add mod">
          <ac:chgData name="Nicolas" userId="c33051b6-91e2-49df-abe4-6f8c247c46e6" providerId="ADAL" clId="{3E5481E7-A38B-458E-B391-E0252CF636B9}" dt="2022-05-26T00:37:14.259" v="489" actId="26606"/>
          <ac:spMkLst>
            <pc:docMk/>
            <pc:sldMk cId="2705307231" sldId="285"/>
            <ac:spMk id="17" creationId="{C3FA7244-BA30-F0E4-6B00-8E8E01C28753}"/>
          </ac:spMkLst>
        </pc:spChg>
        <pc:spChg chg="add del">
          <ac:chgData name="Nicolas" userId="c33051b6-91e2-49df-abe4-6f8c247c46e6" providerId="ADAL" clId="{3E5481E7-A38B-458E-B391-E0252CF636B9}" dt="2022-05-26T00:33:53.515" v="454" actId="26606"/>
          <ac:spMkLst>
            <pc:docMk/>
            <pc:sldMk cId="2705307231" sldId="285"/>
            <ac:spMk id="19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3:53.515" v="454" actId="26606"/>
          <ac:spMkLst>
            <pc:docMk/>
            <pc:sldMk cId="2705307231" sldId="285"/>
            <ac:spMk id="20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3:53.515" v="454" actId="26606"/>
          <ac:spMkLst>
            <pc:docMk/>
            <pc:sldMk cId="2705307231" sldId="285"/>
            <ac:spMk id="21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3:19.393" v="444" actId="26606"/>
          <ac:spMkLst>
            <pc:docMk/>
            <pc:sldMk cId="2705307231" sldId="285"/>
            <ac:spMk id="22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3:54.477" v="456" actId="26606"/>
          <ac:spMkLst>
            <pc:docMk/>
            <pc:sldMk cId="2705307231" sldId="285"/>
            <ac:spMk id="23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3:19.393" v="444" actId="26606"/>
          <ac:spMkLst>
            <pc:docMk/>
            <pc:sldMk cId="2705307231" sldId="285"/>
            <ac:spMk id="24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3:54.477" v="456" actId="26606"/>
          <ac:spMkLst>
            <pc:docMk/>
            <pc:sldMk cId="2705307231" sldId="285"/>
            <ac:spMk id="25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3:19.393" v="444" actId="26606"/>
          <ac:spMkLst>
            <pc:docMk/>
            <pc:sldMk cId="2705307231" sldId="285"/>
            <ac:spMk id="26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3:54.477" v="456" actId="26606"/>
          <ac:spMkLst>
            <pc:docMk/>
            <pc:sldMk cId="2705307231" sldId="285"/>
            <ac:spMk id="27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4:59.856" v="463" actId="26606"/>
          <ac:spMkLst>
            <pc:docMk/>
            <pc:sldMk cId="2705307231" sldId="285"/>
            <ac:spMk id="29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4:59.856" v="463" actId="26606"/>
          <ac:spMkLst>
            <pc:docMk/>
            <pc:sldMk cId="2705307231" sldId="285"/>
            <ac:spMk id="30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4:59.856" v="463" actId="26606"/>
          <ac:spMkLst>
            <pc:docMk/>
            <pc:sldMk cId="2705307231" sldId="285"/>
            <ac:spMk id="31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4:58.996" v="460" actId="26606"/>
          <ac:spMkLst>
            <pc:docMk/>
            <pc:sldMk cId="2705307231" sldId="285"/>
            <ac:spMk id="36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4:58.996" v="460" actId="26606"/>
          <ac:spMkLst>
            <pc:docMk/>
            <pc:sldMk cId="2705307231" sldId="285"/>
            <ac:spMk id="38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4:58.996" v="460" actId="26606"/>
          <ac:spMkLst>
            <pc:docMk/>
            <pc:sldMk cId="2705307231" sldId="285"/>
            <ac:spMk id="40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4:59.849" v="462" actId="26606"/>
          <ac:spMkLst>
            <pc:docMk/>
            <pc:sldMk cId="2705307231" sldId="285"/>
            <ac:spMk id="42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4:59.849" v="462" actId="26606"/>
          <ac:spMkLst>
            <pc:docMk/>
            <pc:sldMk cId="2705307231" sldId="285"/>
            <ac:spMk id="43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4:59.849" v="462" actId="26606"/>
          <ac:spMkLst>
            <pc:docMk/>
            <pc:sldMk cId="2705307231" sldId="285"/>
            <ac:spMk id="44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9:01.810" v="499" actId="26606"/>
          <ac:spMkLst>
            <pc:docMk/>
            <pc:sldMk cId="2705307231" sldId="285"/>
            <ac:spMk id="46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9:01.810" v="499" actId="26606"/>
          <ac:spMkLst>
            <pc:docMk/>
            <pc:sldMk cId="2705307231" sldId="285"/>
            <ac:spMk id="47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9:01.810" v="499" actId="26606"/>
          <ac:spMkLst>
            <pc:docMk/>
            <pc:sldMk cId="2705307231" sldId="285"/>
            <ac:spMk id="48" creationId="{50553464-41F1-4160-9D02-7C5EC7013BDA}"/>
          </ac:spMkLst>
        </pc:spChg>
        <pc:spChg chg="add">
          <ac:chgData name="Nicolas" userId="c33051b6-91e2-49df-abe4-6f8c247c46e6" providerId="ADAL" clId="{3E5481E7-A38B-458E-B391-E0252CF636B9}" dt="2022-05-26T00:39:01.810" v="499" actId="26606"/>
          <ac:spMkLst>
            <pc:docMk/>
            <pc:sldMk cId="2705307231" sldId="285"/>
            <ac:spMk id="50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0:39:01.810" v="499" actId="26606"/>
          <ac:spMkLst>
            <pc:docMk/>
            <pc:sldMk cId="2705307231" sldId="285"/>
            <ac:spMk id="51" creationId="{0815E34B-5D02-4E01-A936-E8E1C0AB6F12}"/>
          </ac:spMkLst>
        </pc:spChg>
        <pc:spChg chg="add">
          <ac:chgData name="Nicolas" userId="c33051b6-91e2-49df-abe4-6f8c247c46e6" providerId="ADAL" clId="{3E5481E7-A38B-458E-B391-E0252CF636B9}" dt="2022-05-26T00:39:01.810" v="499" actId="26606"/>
          <ac:spMkLst>
            <pc:docMk/>
            <pc:sldMk cId="2705307231" sldId="285"/>
            <ac:spMk id="52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7:19.730" v="493" actId="26606"/>
          <ac:spMkLst>
            <pc:docMk/>
            <pc:sldMk cId="2705307231" sldId="285"/>
            <ac:spMk id="55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7:19.730" v="493" actId="26606"/>
          <ac:spMkLst>
            <pc:docMk/>
            <pc:sldMk cId="2705307231" sldId="285"/>
            <ac:spMk id="57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7:14.259" v="489" actId="26606"/>
          <ac:spMkLst>
            <pc:docMk/>
            <pc:sldMk cId="2705307231" sldId="285"/>
            <ac:spMk id="81" creationId="{DE91395A-2D18-4AF6-A0AC-AAA7189FED11}"/>
          </ac:spMkLst>
        </pc:spChg>
        <pc:spChg chg="add del">
          <ac:chgData name="Nicolas" userId="c33051b6-91e2-49df-abe4-6f8c247c46e6" providerId="ADAL" clId="{3E5481E7-A38B-458E-B391-E0252CF636B9}" dt="2022-05-26T00:37:14.259" v="489" actId="26606"/>
          <ac:spMkLst>
            <pc:docMk/>
            <pc:sldMk cId="2705307231" sldId="285"/>
            <ac:spMk id="83" creationId="{7BD08880-457D-4C62-A3B5-6A9B0878C7E9}"/>
          </ac:spMkLst>
        </pc:spChg>
        <pc:spChg chg="add del">
          <ac:chgData name="Nicolas" userId="c33051b6-91e2-49df-abe4-6f8c247c46e6" providerId="ADAL" clId="{3E5481E7-A38B-458E-B391-E0252CF636B9}" dt="2022-05-26T00:37:19.730" v="493" actId="26606"/>
          <ac:spMkLst>
            <pc:docMk/>
            <pc:sldMk cId="2705307231" sldId="285"/>
            <ac:spMk id="85" creationId="{3F4C104D-5F30-4811-9376-566B26E4719A}"/>
          </ac:spMkLst>
        </pc:spChg>
        <pc:grpChg chg="add del">
          <ac:chgData name="Nicolas" userId="c33051b6-91e2-49df-abe4-6f8c247c46e6" providerId="ADAL" clId="{3E5481E7-A38B-458E-B391-E0252CF636B9}" dt="2022-05-26T00:37:14.259" v="489" actId="26606"/>
          <ac:grpSpMkLst>
            <pc:docMk/>
            <pc:sldMk cId="2705307231" sldId="285"/>
            <ac:grpSpMk id="53" creationId="{7398C59F-5A18-487B-91D6-B955AACF2E50}"/>
          </ac:grpSpMkLst>
        </pc:grpChg>
        <pc:grpChg chg="add del">
          <ac:chgData name="Nicolas" userId="c33051b6-91e2-49df-abe4-6f8c247c46e6" providerId="ADAL" clId="{3E5481E7-A38B-458E-B391-E0252CF636B9}" dt="2022-05-26T00:37:14.259" v="489" actId="26606"/>
          <ac:grpSpMkLst>
            <pc:docMk/>
            <pc:sldMk cId="2705307231" sldId="285"/>
            <ac:grpSpMk id="67" creationId="{520234FB-542E-4550-9C2F-1B56FD41A1CA}"/>
          </ac:grpSpMkLst>
        </pc:grpChg>
        <pc:picChg chg="add del mod ord">
          <ac:chgData name="Nicolas" userId="c33051b6-91e2-49df-abe4-6f8c247c46e6" providerId="ADAL" clId="{3E5481E7-A38B-458E-B391-E0252CF636B9}" dt="2022-05-26T00:33:40.552" v="447" actId="478"/>
          <ac:picMkLst>
            <pc:docMk/>
            <pc:sldMk cId="2705307231" sldId="285"/>
            <ac:picMk id="5" creationId="{31C87E78-48CE-4429-850D-0AF8EF5C24BC}"/>
          </ac:picMkLst>
        </pc:picChg>
        <pc:picChg chg="add del mod">
          <ac:chgData name="Nicolas" userId="c33051b6-91e2-49df-abe4-6f8c247c46e6" providerId="ADAL" clId="{3E5481E7-A38B-458E-B391-E0252CF636B9}" dt="2022-05-26T00:33:20.686" v="445" actId="22"/>
          <ac:picMkLst>
            <pc:docMk/>
            <pc:sldMk cId="2705307231" sldId="285"/>
            <ac:picMk id="8" creationId="{B827FBEC-06D8-4086-8424-626EF8E4AFF0}"/>
          </ac:picMkLst>
        </pc:picChg>
        <pc:picChg chg="add del mod">
          <ac:chgData name="Nicolas" userId="c33051b6-91e2-49df-abe4-6f8c247c46e6" providerId="ADAL" clId="{3E5481E7-A38B-458E-B391-E0252CF636B9}" dt="2022-05-26T00:38:59.949" v="497" actId="478"/>
          <ac:picMkLst>
            <pc:docMk/>
            <pc:sldMk cId="2705307231" sldId="285"/>
            <ac:picMk id="11" creationId="{F218CF12-0A87-465C-967A-C842DEF4F12E}"/>
          </ac:picMkLst>
        </pc:picChg>
        <pc:picChg chg="add del mod">
          <ac:chgData name="Nicolas" userId="c33051b6-91e2-49df-abe4-6f8c247c46e6" providerId="ADAL" clId="{3E5481E7-A38B-458E-B391-E0252CF636B9}" dt="2022-05-26T00:33:48.012" v="449" actId="478"/>
          <ac:picMkLst>
            <pc:docMk/>
            <pc:sldMk cId="2705307231" sldId="285"/>
            <ac:picMk id="18" creationId="{D36E141B-F9CD-4A5E-B1B6-D36209056374}"/>
          </ac:picMkLst>
        </pc:picChg>
        <pc:picChg chg="add mod">
          <ac:chgData name="Nicolas" userId="c33051b6-91e2-49df-abe4-6f8c247c46e6" providerId="ADAL" clId="{3E5481E7-A38B-458E-B391-E0252CF636B9}" dt="2022-05-26T00:39:01.810" v="499" actId="26606"/>
          <ac:picMkLst>
            <pc:docMk/>
            <pc:sldMk cId="2705307231" sldId="285"/>
            <ac:picMk id="28" creationId="{FA0FDCCE-2A95-483C-AC24-87F9EAC75C2F}"/>
          </ac:picMkLst>
        </pc:picChg>
      </pc:sldChg>
      <pc:sldChg chg="addSp delSp modSp add mod ord setBg addAnim delAnim">
        <pc:chgData name="Nicolas" userId="c33051b6-91e2-49df-abe4-6f8c247c46e6" providerId="ADAL" clId="{3E5481E7-A38B-458E-B391-E0252CF636B9}" dt="2022-05-26T00:39:21.897" v="503"/>
        <pc:sldMkLst>
          <pc:docMk/>
          <pc:sldMk cId="2220842303" sldId="286"/>
        </pc:sldMkLst>
        <pc:spChg chg="mod">
          <ac:chgData name="Nicolas" userId="c33051b6-91e2-49df-abe4-6f8c247c46e6" providerId="ADAL" clId="{3E5481E7-A38B-458E-B391-E0252CF636B9}" dt="2022-05-26T00:33:12.681" v="441" actId="26606"/>
          <ac:spMkLst>
            <pc:docMk/>
            <pc:sldMk cId="2220842303" sldId="286"/>
            <ac:spMk id="2" creationId="{5B95C09F-D2EF-FF33-4F3C-F286C9321569}"/>
          </ac:spMkLst>
        </pc:spChg>
        <pc:spChg chg="del">
          <ac:chgData name="Nicolas" userId="c33051b6-91e2-49df-abe4-6f8c247c46e6" providerId="ADAL" clId="{3E5481E7-A38B-458E-B391-E0252CF636B9}" dt="2022-05-26T00:31:43.239" v="401" actId="22"/>
          <ac:spMkLst>
            <pc:docMk/>
            <pc:sldMk cId="2220842303" sldId="286"/>
            <ac:spMk id="3" creationId="{73A172A9-EA51-EF2E-AA27-E3D99A057A2D}"/>
          </ac:spMkLst>
        </pc:spChg>
        <pc:spChg chg="add mod">
          <ac:chgData name="Nicolas" userId="c33051b6-91e2-49df-abe4-6f8c247c46e6" providerId="ADAL" clId="{3E5481E7-A38B-458E-B391-E0252CF636B9}" dt="2022-05-26T00:33:12.681" v="441" actId="26606"/>
          <ac:spMkLst>
            <pc:docMk/>
            <pc:sldMk cId="2220842303" sldId="286"/>
            <ac:spMk id="9" creationId="{1AF2F68B-8B00-A8BC-48CA-9A399CA1CE8F}"/>
          </ac:spMkLst>
        </pc:spChg>
        <pc:spChg chg="add del">
          <ac:chgData name="Nicolas" userId="c33051b6-91e2-49df-abe4-6f8c247c46e6" providerId="ADAL" clId="{3E5481E7-A38B-458E-B391-E0252CF636B9}" dt="2022-05-26T00:35:04.841" v="467" actId="26606"/>
          <ac:spMkLst>
            <pc:docMk/>
            <pc:sldMk cId="2220842303" sldId="286"/>
            <ac:spMk id="12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5:04.841" v="467" actId="26606"/>
          <ac:spMkLst>
            <pc:docMk/>
            <pc:sldMk cId="2220842303" sldId="286"/>
            <ac:spMk id="14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5:04.841" v="467" actId="26606"/>
          <ac:spMkLst>
            <pc:docMk/>
            <pc:sldMk cId="2220842303" sldId="286"/>
            <ac:spMk id="16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5:04.836" v="466" actId="26606"/>
          <ac:spMkLst>
            <pc:docMk/>
            <pc:sldMk cId="2220842303" sldId="286"/>
            <ac:spMk id="19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5:04.836" v="466" actId="26606"/>
          <ac:spMkLst>
            <pc:docMk/>
            <pc:sldMk cId="2220842303" sldId="286"/>
            <ac:spMk id="20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3:11.177" v="435" actId="26606"/>
          <ac:spMkLst>
            <pc:docMk/>
            <pc:sldMk cId="2220842303" sldId="286"/>
            <ac:spMk id="21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5:04.836" v="466" actId="26606"/>
          <ac:spMkLst>
            <pc:docMk/>
            <pc:sldMk cId="2220842303" sldId="286"/>
            <ac:spMk id="22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3:11.177" v="435" actId="26606"/>
          <ac:spMkLst>
            <pc:docMk/>
            <pc:sldMk cId="2220842303" sldId="286"/>
            <ac:spMk id="23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7:03.643" v="487" actId="26606"/>
          <ac:spMkLst>
            <pc:docMk/>
            <pc:sldMk cId="2220842303" sldId="286"/>
            <ac:spMk id="24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3:11.177" v="435" actId="26606"/>
          <ac:spMkLst>
            <pc:docMk/>
            <pc:sldMk cId="2220842303" sldId="286"/>
            <ac:spMk id="25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7:03.643" v="487" actId="26606"/>
          <ac:spMkLst>
            <pc:docMk/>
            <pc:sldMk cId="2220842303" sldId="286"/>
            <ac:spMk id="26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7:03.643" v="487" actId="26606"/>
          <ac:spMkLst>
            <pc:docMk/>
            <pc:sldMk cId="2220842303" sldId="286"/>
            <ac:spMk id="27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6:59.463" v="478" actId="26606"/>
          <ac:spMkLst>
            <pc:docMk/>
            <pc:sldMk cId="2220842303" sldId="286"/>
            <ac:spMk id="29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6:59.463" v="478" actId="26606"/>
          <ac:spMkLst>
            <pc:docMk/>
            <pc:sldMk cId="2220842303" sldId="286"/>
            <ac:spMk id="32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6:59.463" v="478" actId="26606"/>
          <ac:spMkLst>
            <pc:docMk/>
            <pc:sldMk cId="2220842303" sldId="286"/>
            <ac:spMk id="36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7:00.459" v="481" actId="26606"/>
          <ac:spMkLst>
            <pc:docMk/>
            <pc:sldMk cId="2220842303" sldId="286"/>
            <ac:spMk id="38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7:00.459" v="481" actId="26606"/>
          <ac:spMkLst>
            <pc:docMk/>
            <pc:sldMk cId="2220842303" sldId="286"/>
            <ac:spMk id="39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7:00.459" v="481" actId="26606"/>
          <ac:spMkLst>
            <pc:docMk/>
            <pc:sldMk cId="2220842303" sldId="286"/>
            <ac:spMk id="40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7:02.836" v="483" actId="26606"/>
          <ac:spMkLst>
            <pc:docMk/>
            <pc:sldMk cId="2220842303" sldId="286"/>
            <ac:spMk id="42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7:02.836" v="483" actId="26606"/>
          <ac:spMkLst>
            <pc:docMk/>
            <pc:sldMk cId="2220842303" sldId="286"/>
            <ac:spMk id="43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7:02.836" v="483" actId="26606"/>
          <ac:spMkLst>
            <pc:docMk/>
            <pc:sldMk cId="2220842303" sldId="286"/>
            <ac:spMk id="44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7:03.637" v="486" actId="26606"/>
          <ac:spMkLst>
            <pc:docMk/>
            <pc:sldMk cId="2220842303" sldId="286"/>
            <ac:spMk id="46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7:03.637" v="486" actId="26606"/>
          <ac:spMkLst>
            <pc:docMk/>
            <pc:sldMk cId="2220842303" sldId="286"/>
            <ac:spMk id="47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3:11.862" v="437" actId="26606"/>
          <ac:spMkLst>
            <pc:docMk/>
            <pc:sldMk cId="2220842303" sldId="286"/>
            <ac:spMk id="49" creationId="{1996130F-9AB5-4DE9-8574-3AF891C5C172}"/>
          </ac:spMkLst>
        </pc:spChg>
        <pc:spChg chg="add del">
          <ac:chgData name="Nicolas" userId="c33051b6-91e2-49df-abe4-6f8c247c46e6" providerId="ADAL" clId="{3E5481E7-A38B-458E-B391-E0252CF636B9}" dt="2022-05-26T00:33:12.681" v="441" actId="26606"/>
          <ac:spMkLst>
            <pc:docMk/>
            <pc:sldMk cId="2220842303" sldId="286"/>
            <ac:spMk id="50" creationId="{1996130F-9AB5-4DE9-8574-3AF891C5C172}"/>
          </ac:spMkLst>
        </pc:spChg>
        <pc:spChg chg="add del">
          <ac:chgData name="Nicolas" userId="c33051b6-91e2-49df-abe4-6f8c247c46e6" providerId="ADAL" clId="{3E5481E7-A38B-458E-B391-E0252CF636B9}" dt="2022-05-26T00:33:11.862" v="437" actId="26606"/>
          <ac:spMkLst>
            <pc:docMk/>
            <pc:sldMk cId="2220842303" sldId="286"/>
            <ac:spMk id="51" creationId="{3623DEAC-F39C-45D6-86DC-1033F6429528}"/>
          </ac:spMkLst>
        </pc:spChg>
        <pc:spChg chg="add del">
          <ac:chgData name="Nicolas" userId="c33051b6-91e2-49df-abe4-6f8c247c46e6" providerId="ADAL" clId="{3E5481E7-A38B-458E-B391-E0252CF636B9}" dt="2022-05-26T00:33:12.681" v="441" actId="26606"/>
          <ac:spMkLst>
            <pc:docMk/>
            <pc:sldMk cId="2220842303" sldId="286"/>
            <ac:spMk id="52" creationId="{3623DEAC-F39C-45D6-86DC-1033F6429528}"/>
          </ac:spMkLst>
        </pc:spChg>
        <pc:spChg chg="add del">
          <ac:chgData name="Nicolas" userId="c33051b6-91e2-49df-abe4-6f8c247c46e6" providerId="ADAL" clId="{3E5481E7-A38B-458E-B391-E0252CF636B9}" dt="2022-05-26T00:33:11.862" v="437" actId="26606"/>
          <ac:spMkLst>
            <pc:docMk/>
            <pc:sldMk cId="2220842303" sldId="286"/>
            <ac:spMk id="53" creationId="{A692209D-B607-46C3-8560-07AF72291659}"/>
          </ac:spMkLst>
        </pc:spChg>
        <pc:spChg chg="add del">
          <ac:chgData name="Nicolas" userId="c33051b6-91e2-49df-abe4-6f8c247c46e6" providerId="ADAL" clId="{3E5481E7-A38B-458E-B391-E0252CF636B9}" dt="2022-05-26T00:33:12.681" v="441" actId="26606"/>
          <ac:spMkLst>
            <pc:docMk/>
            <pc:sldMk cId="2220842303" sldId="286"/>
            <ac:spMk id="54" creationId="{A692209D-B607-46C3-8560-07AF72291659}"/>
          </ac:spMkLst>
        </pc:spChg>
        <pc:spChg chg="add del">
          <ac:chgData name="Nicolas" userId="c33051b6-91e2-49df-abe4-6f8c247c46e6" providerId="ADAL" clId="{3E5481E7-A38B-458E-B391-E0252CF636B9}" dt="2022-05-26T00:33:11.862" v="437" actId="26606"/>
          <ac:spMkLst>
            <pc:docMk/>
            <pc:sldMk cId="2220842303" sldId="286"/>
            <ac:spMk id="55" creationId="{94874638-CF15-4908-BC4B-4908744D0BAF}"/>
          </ac:spMkLst>
        </pc:spChg>
        <pc:spChg chg="add del">
          <ac:chgData name="Nicolas" userId="c33051b6-91e2-49df-abe4-6f8c247c46e6" providerId="ADAL" clId="{3E5481E7-A38B-458E-B391-E0252CF636B9}" dt="2022-05-26T00:33:12.681" v="441" actId="26606"/>
          <ac:spMkLst>
            <pc:docMk/>
            <pc:sldMk cId="2220842303" sldId="286"/>
            <ac:spMk id="56" creationId="{94874638-CF15-4908-BC4B-4908744D0BAF}"/>
          </ac:spMkLst>
        </pc:spChg>
        <pc:spChg chg="add del">
          <ac:chgData name="Nicolas" userId="c33051b6-91e2-49df-abe4-6f8c247c46e6" providerId="ADAL" clId="{3E5481E7-A38B-458E-B391-E0252CF636B9}" dt="2022-05-26T00:33:11.862" v="437" actId="26606"/>
          <ac:spMkLst>
            <pc:docMk/>
            <pc:sldMk cId="2220842303" sldId="286"/>
            <ac:spMk id="57" creationId="{5F1B8348-CD6E-4561-A704-C232D9A2676D}"/>
          </ac:spMkLst>
        </pc:spChg>
        <pc:spChg chg="add del">
          <ac:chgData name="Nicolas" userId="c33051b6-91e2-49df-abe4-6f8c247c46e6" providerId="ADAL" clId="{3E5481E7-A38B-458E-B391-E0252CF636B9}" dt="2022-05-26T00:33:12.681" v="441" actId="26606"/>
          <ac:spMkLst>
            <pc:docMk/>
            <pc:sldMk cId="2220842303" sldId="286"/>
            <ac:spMk id="58" creationId="{5F1B8348-CD6E-4561-A704-C232D9A2676D}"/>
          </ac:spMkLst>
        </pc:spChg>
        <pc:spChg chg="add del">
          <ac:chgData name="Nicolas" userId="c33051b6-91e2-49df-abe4-6f8c247c46e6" providerId="ADAL" clId="{3E5481E7-A38B-458E-B391-E0252CF636B9}" dt="2022-05-26T00:37:03.637" v="486" actId="26606"/>
          <ac:spMkLst>
            <pc:docMk/>
            <pc:sldMk cId="2220842303" sldId="286"/>
            <ac:spMk id="59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3:17.937" v="443" actId="26606"/>
          <ac:spMkLst>
            <pc:docMk/>
            <pc:sldMk cId="2220842303" sldId="286"/>
            <ac:spMk id="60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3:17.937" v="443" actId="26606"/>
          <ac:spMkLst>
            <pc:docMk/>
            <pc:sldMk cId="2220842303" sldId="286"/>
            <ac:spMk id="61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3:17.937" v="443" actId="26606"/>
          <ac:spMkLst>
            <pc:docMk/>
            <pc:sldMk cId="2220842303" sldId="286"/>
            <ac:spMk id="62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8:20.360" v="496" actId="26606"/>
          <ac:spMkLst>
            <pc:docMk/>
            <pc:sldMk cId="2220842303" sldId="286"/>
            <ac:spMk id="63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8:20.360" v="496" actId="26606"/>
          <ac:spMkLst>
            <pc:docMk/>
            <pc:sldMk cId="2220842303" sldId="286"/>
            <ac:spMk id="64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8:20.360" v="496" actId="26606"/>
          <ac:spMkLst>
            <pc:docMk/>
            <pc:sldMk cId="2220842303" sldId="286"/>
            <ac:spMk id="65" creationId="{7DE3414B-B032-4710-A468-D3285E38C5FF}"/>
          </ac:spMkLst>
        </pc:spChg>
        <pc:spChg chg="add">
          <ac:chgData name="Nicolas" userId="c33051b6-91e2-49df-abe4-6f8c247c46e6" providerId="ADAL" clId="{3E5481E7-A38B-458E-B391-E0252CF636B9}" dt="2022-05-26T00:38:20.360" v="496" actId="26606"/>
          <ac:spMkLst>
            <pc:docMk/>
            <pc:sldMk cId="2220842303" sldId="286"/>
            <ac:spMk id="70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0:38:20.360" v="496" actId="26606"/>
          <ac:spMkLst>
            <pc:docMk/>
            <pc:sldMk cId="2220842303" sldId="286"/>
            <ac:spMk id="72" creationId="{0815E34B-5D02-4E01-A936-E8E1C0AB6F12}"/>
          </ac:spMkLst>
        </pc:spChg>
        <pc:spChg chg="add">
          <ac:chgData name="Nicolas" userId="c33051b6-91e2-49df-abe4-6f8c247c46e6" providerId="ADAL" clId="{3E5481E7-A38B-458E-B391-E0252CF636B9}" dt="2022-05-26T00:38:20.360" v="496" actId="26606"/>
          <ac:spMkLst>
            <pc:docMk/>
            <pc:sldMk cId="2220842303" sldId="286"/>
            <ac:spMk id="74" creationId="{7DE3414B-B032-4710-A468-D3285E38C5FF}"/>
          </ac:spMkLst>
        </pc:spChg>
        <pc:grpChg chg="add del">
          <ac:chgData name="Nicolas" userId="c33051b6-91e2-49df-abe4-6f8c247c46e6" providerId="ADAL" clId="{3E5481E7-A38B-458E-B391-E0252CF636B9}" dt="2022-05-26T00:33:12.681" v="441" actId="26606"/>
          <ac:grpSpMkLst>
            <pc:docMk/>
            <pc:sldMk cId="2220842303" sldId="286"/>
            <ac:grpSpMk id="18" creationId="{166BF9EE-F7AC-4FA5-AC7E-001B3A642F75}"/>
          </ac:grpSpMkLst>
        </pc:grpChg>
        <pc:grpChg chg="add del">
          <ac:chgData name="Nicolas" userId="c33051b6-91e2-49df-abe4-6f8c247c46e6" providerId="ADAL" clId="{3E5481E7-A38B-458E-B391-E0252CF636B9}" dt="2022-05-26T00:33:11.862" v="437" actId="26606"/>
          <ac:grpSpMkLst>
            <pc:docMk/>
            <pc:sldMk cId="2220842303" sldId="286"/>
            <ac:grpSpMk id="34" creationId="{166BF9EE-F7AC-4FA5-AC7E-001B3A642F75}"/>
          </ac:grpSpMkLst>
        </pc:grpChg>
        <pc:grpChg chg="add del">
          <ac:chgData name="Nicolas" userId="c33051b6-91e2-49df-abe4-6f8c247c46e6" providerId="ADAL" clId="{3E5481E7-A38B-458E-B391-E0252CF636B9}" dt="2022-05-26T00:33:11.862" v="437" actId="26606"/>
          <ac:grpSpMkLst>
            <pc:docMk/>
            <pc:sldMk cId="2220842303" sldId="286"/>
            <ac:grpSpMk id="35" creationId="{E312DBA5-56D8-42B2-BA94-28168C2A6703}"/>
          </ac:grpSpMkLst>
        </pc:grpChg>
        <pc:grpChg chg="add del">
          <ac:chgData name="Nicolas" userId="c33051b6-91e2-49df-abe4-6f8c247c46e6" providerId="ADAL" clId="{3E5481E7-A38B-458E-B391-E0252CF636B9}" dt="2022-05-26T00:33:12.681" v="441" actId="26606"/>
          <ac:grpSpMkLst>
            <pc:docMk/>
            <pc:sldMk cId="2220842303" sldId="286"/>
            <ac:grpSpMk id="48" creationId="{E312DBA5-56D8-42B2-BA94-28168C2A6703}"/>
          </ac:grpSpMkLst>
        </pc:grpChg>
        <pc:picChg chg="add del mod ord">
          <ac:chgData name="Nicolas" userId="c33051b6-91e2-49df-abe4-6f8c247c46e6" providerId="ADAL" clId="{3E5481E7-A38B-458E-B391-E0252CF636B9}" dt="2022-05-26T00:38:16.662" v="494" actId="478"/>
          <ac:picMkLst>
            <pc:docMk/>
            <pc:sldMk cId="2220842303" sldId="286"/>
            <ac:picMk id="5" creationId="{B09EA43F-D4A1-4153-A4EF-39480C22B9C3}"/>
          </ac:picMkLst>
        </pc:picChg>
        <pc:picChg chg="add mod">
          <ac:chgData name="Nicolas" userId="c33051b6-91e2-49df-abe4-6f8c247c46e6" providerId="ADAL" clId="{3E5481E7-A38B-458E-B391-E0252CF636B9}" dt="2022-05-26T00:38:20.360" v="496" actId="26606"/>
          <ac:picMkLst>
            <pc:docMk/>
            <pc:sldMk cId="2220842303" sldId="286"/>
            <ac:picMk id="7" creationId="{DD35A608-4B89-4AB8-9658-1D7AF4EE8D44}"/>
          </ac:picMkLst>
        </pc:picChg>
      </pc:sldChg>
      <pc:sldChg chg="addSp delSp modSp add mod ord setBg">
        <pc:chgData name="Nicolas" userId="c33051b6-91e2-49df-abe4-6f8c247c46e6" providerId="ADAL" clId="{3E5481E7-A38B-458E-B391-E0252CF636B9}" dt="2022-05-26T00:48:51.278" v="644" actId="26606"/>
        <pc:sldMkLst>
          <pc:docMk/>
          <pc:sldMk cId="1836714389" sldId="287"/>
        </pc:sldMkLst>
        <pc:spChg chg="mod">
          <ac:chgData name="Nicolas" userId="c33051b6-91e2-49df-abe4-6f8c247c46e6" providerId="ADAL" clId="{3E5481E7-A38B-458E-B391-E0252CF636B9}" dt="2022-05-26T00:36:54.373" v="476" actId="26606"/>
          <ac:spMkLst>
            <pc:docMk/>
            <pc:sldMk cId="1836714389" sldId="287"/>
            <ac:spMk id="2" creationId="{5B95C09F-D2EF-FF33-4F3C-F286C9321569}"/>
          </ac:spMkLst>
        </pc:spChg>
        <pc:spChg chg="mod">
          <ac:chgData name="Nicolas" userId="c33051b6-91e2-49df-abe4-6f8c247c46e6" providerId="ADAL" clId="{3E5481E7-A38B-458E-B391-E0252CF636B9}" dt="2022-05-26T00:42:18.616" v="534" actId="20577"/>
          <ac:spMkLst>
            <pc:docMk/>
            <pc:sldMk cId="1836714389" sldId="287"/>
            <ac:spMk id="3" creationId="{73A172A9-EA51-EF2E-AA27-E3D99A057A2D}"/>
          </ac:spMkLst>
        </pc:spChg>
        <pc:spChg chg="add del">
          <ac:chgData name="Nicolas" userId="c33051b6-91e2-49df-abe4-6f8c247c46e6" providerId="ADAL" clId="{3E5481E7-A38B-458E-B391-E0252CF636B9}" dt="2022-05-26T00:36:52.097" v="471" actId="26606"/>
          <ac:spMkLst>
            <pc:docMk/>
            <pc:sldMk cId="1836714389" sldId="287"/>
            <ac:spMk id="10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6:52.097" v="471" actId="26606"/>
          <ac:spMkLst>
            <pc:docMk/>
            <pc:sldMk cId="1836714389" sldId="287"/>
            <ac:spMk id="12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6:52.097" v="471" actId="26606"/>
          <ac:spMkLst>
            <pc:docMk/>
            <pc:sldMk cId="1836714389" sldId="287"/>
            <ac:spMk id="14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36:53.864" v="473" actId="26606"/>
          <ac:spMkLst>
            <pc:docMk/>
            <pc:sldMk cId="1836714389" sldId="287"/>
            <ac:spMk id="16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36:53.864" v="473" actId="26606"/>
          <ac:spMkLst>
            <pc:docMk/>
            <pc:sldMk cId="1836714389" sldId="287"/>
            <ac:spMk id="17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36:53.864" v="473" actId="26606"/>
          <ac:spMkLst>
            <pc:docMk/>
            <pc:sldMk cId="1836714389" sldId="287"/>
            <ac:spMk id="18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36:54.365" v="475" actId="26606"/>
          <ac:spMkLst>
            <pc:docMk/>
            <pc:sldMk cId="1836714389" sldId="287"/>
            <ac:spMk id="20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36:54.365" v="475" actId="26606"/>
          <ac:spMkLst>
            <pc:docMk/>
            <pc:sldMk cId="1836714389" sldId="287"/>
            <ac:spMk id="21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36:54.365" v="475" actId="26606"/>
          <ac:spMkLst>
            <pc:docMk/>
            <pc:sldMk cId="1836714389" sldId="287"/>
            <ac:spMk id="22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48:51.278" v="644" actId="26606"/>
          <ac:spMkLst>
            <pc:docMk/>
            <pc:sldMk cId="1836714389" sldId="287"/>
            <ac:spMk id="24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48:51.278" v="644" actId="26606"/>
          <ac:spMkLst>
            <pc:docMk/>
            <pc:sldMk cId="1836714389" sldId="287"/>
            <ac:spMk id="25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48:51.278" v="644" actId="26606"/>
          <ac:spMkLst>
            <pc:docMk/>
            <pc:sldMk cId="1836714389" sldId="287"/>
            <ac:spMk id="26" creationId="{7DE3414B-B032-4710-A468-D3285E38C5FF}"/>
          </ac:spMkLst>
        </pc:spChg>
        <pc:spChg chg="add">
          <ac:chgData name="Nicolas" userId="c33051b6-91e2-49df-abe4-6f8c247c46e6" providerId="ADAL" clId="{3E5481E7-A38B-458E-B391-E0252CF636B9}" dt="2022-05-26T00:48:51.278" v="644" actId="26606"/>
          <ac:spMkLst>
            <pc:docMk/>
            <pc:sldMk cId="1836714389" sldId="287"/>
            <ac:spMk id="31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0:48:51.278" v="644" actId="26606"/>
          <ac:spMkLst>
            <pc:docMk/>
            <pc:sldMk cId="1836714389" sldId="287"/>
            <ac:spMk id="33" creationId="{0815E34B-5D02-4E01-A936-E8E1C0AB6F12}"/>
          </ac:spMkLst>
        </pc:spChg>
        <pc:spChg chg="add">
          <ac:chgData name="Nicolas" userId="c33051b6-91e2-49df-abe4-6f8c247c46e6" providerId="ADAL" clId="{3E5481E7-A38B-458E-B391-E0252CF636B9}" dt="2022-05-26T00:48:51.278" v="644" actId="26606"/>
          <ac:spMkLst>
            <pc:docMk/>
            <pc:sldMk cId="1836714389" sldId="287"/>
            <ac:spMk id="35" creationId="{7DE3414B-B032-4710-A468-D3285E38C5FF}"/>
          </ac:spMkLst>
        </pc:spChg>
        <pc:picChg chg="add del mod">
          <ac:chgData name="Nicolas" userId="c33051b6-91e2-49df-abe4-6f8c247c46e6" providerId="ADAL" clId="{3E5481E7-A38B-458E-B391-E0252CF636B9}" dt="2022-05-26T00:48:49.475" v="642" actId="478"/>
          <ac:picMkLst>
            <pc:docMk/>
            <pc:sldMk cId="1836714389" sldId="287"/>
            <ac:picMk id="5" creationId="{1075E8B2-CD7E-44B2-813C-81A94DADE028}"/>
          </ac:picMkLst>
        </pc:picChg>
        <pc:picChg chg="add mod">
          <ac:chgData name="Nicolas" userId="c33051b6-91e2-49df-abe4-6f8c247c46e6" providerId="ADAL" clId="{3E5481E7-A38B-458E-B391-E0252CF636B9}" dt="2022-05-26T00:48:51.278" v="644" actId="26606"/>
          <ac:picMkLst>
            <pc:docMk/>
            <pc:sldMk cId="1836714389" sldId="287"/>
            <ac:picMk id="7" creationId="{A9D443FD-6C9E-4510-8DE0-F95E68079CC0}"/>
          </ac:picMkLst>
        </pc:picChg>
      </pc:sldChg>
      <pc:sldChg chg="addSp delSp modSp add mod setBg">
        <pc:chgData name="Nicolas" userId="c33051b6-91e2-49df-abe4-6f8c247c46e6" providerId="ADAL" clId="{3E5481E7-A38B-458E-B391-E0252CF636B9}" dt="2022-05-26T00:43:49.240" v="575" actId="26606"/>
        <pc:sldMkLst>
          <pc:docMk/>
          <pc:sldMk cId="568592294" sldId="288"/>
        </pc:sldMkLst>
        <pc:spChg chg="mod">
          <ac:chgData name="Nicolas" userId="c33051b6-91e2-49df-abe4-6f8c247c46e6" providerId="ADAL" clId="{3E5481E7-A38B-458E-B391-E0252CF636B9}" dt="2022-05-26T00:42:23.460" v="536" actId="26606"/>
          <ac:spMkLst>
            <pc:docMk/>
            <pc:sldMk cId="568592294" sldId="288"/>
            <ac:spMk id="2" creationId="{5B95C09F-D2EF-FF33-4F3C-F286C9321569}"/>
          </ac:spMkLst>
        </pc:spChg>
        <pc:spChg chg="del">
          <ac:chgData name="Nicolas" userId="c33051b6-91e2-49df-abe4-6f8c247c46e6" providerId="ADAL" clId="{3E5481E7-A38B-458E-B391-E0252CF636B9}" dt="2022-05-26T00:42:21.336" v="535" actId="22"/>
          <ac:spMkLst>
            <pc:docMk/>
            <pc:sldMk cId="568592294" sldId="288"/>
            <ac:spMk id="3" creationId="{73A172A9-EA51-EF2E-AA27-E3D99A057A2D}"/>
          </ac:spMkLst>
        </pc:spChg>
        <pc:spChg chg="add mod">
          <ac:chgData name="Nicolas" userId="c33051b6-91e2-49df-abe4-6f8c247c46e6" providerId="ADAL" clId="{3E5481E7-A38B-458E-B391-E0252CF636B9}" dt="2022-05-26T00:42:32.095" v="560" actId="20577"/>
          <ac:spMkLst>
            <pc:docMk/>
            <pc:sldMk cId="568592294" sldId="288"/>
            <ac:spMk id="9" creationId="{6EC8BB73-AD6D-EDB1-0D9C-D7F5B4C25CC3}"/>
          </ac:spMkLst>
        </pc:spChg>
        <pc:spChg chg="add del">
          <ac:chgData name="Nicolas" userId="c33051b6-91e2-49df-abe4-6f8c247c46e6" providerId="ADAL" clId="{3E5481E7-A38B-458E-B391-E0252CF636B9}" dt="2022-05-26T00:43:49.240" v="575" actId="26606"/>
          <ac:spMkLst>
            <pc:docMk/>
            <pc:sldMk cId="568592294" sldId="288"/>
            <ac:spMk id="12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43:49.240" v="575" actId="26606"/>
          <ac:spMkLst>
            <pc:docMk/>
            <pc:sldMk cId="568592294" sldId="288"/>
            <ac:spMk id="14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43:49.240" v="575" actId="26606"/>
          <ac:spMkLst>
            <pc:docMk/>
            <pc:sldMk cId="568592294" sldId="288"/>
            <ac:spMk id="16" creationId="{7DE3414B-B032-4710-A468-D3285E38C5FF}"/>
          </ac:spMkLst>
        </pc:spChg>
        <pc:spChg chg="add">
          <ac:chgData name="Nicolas" userId="c33051b6-91e2-49df-abe4-6f8c247c46e6" providerId="ADAL" clId="{3E5481E7-A38B-458E-B391-E0252CF636B9}" dt="2022-05-26T00:43:49.240" v="575" actId="26606"/>
          <ac:spMkLst>
            <pc:docMk/>
            <pc:sldMk cId="568592294" sldId="288"/>
            <ac:spMk id="21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0:43:49.240" v="575" actId="26606"/>
          <ac:spMkLst>
            <pc:docMk/>
            <pc:sldMk cId="568592294" sldId="288"/>
            <ac:spMk id="23" creationId="{0815E34B-5D02-4E01-A936-E8E1C0AB6F12}"/>
          </ac:spMkLst>
        </pc:spChg>
        <pc:spChg chg="add">
          <ac:chgData name="Nicolas" userId="c33051b6-91e2-49df-abe4-6f8c247c46e6" providerId="ADAL" clId="{3E5481E7-A38B-458E-B391-E0252CF636B9}" dt="2022-05-26T00:43:49.240" v="575" actId="26606"/>
          <ac:spMkLst>
            <pc:docMk/>
            <pc:sldMk cId="568592294" sldId="288"/>
            <ac:spMk id="25" creationId="{7DE3414B-B032-4710-A468-D3285E38C5FF}"/>
          </ac:spMkLst>
        </pc:spChg>
        <pc:picChg chg="add mod ord">
          <ac:chgData name="Nicolas" userId="c33051b6-91e2-49df-abe4-6f8c247c46e6" providerId="ADAL" clId="{3E5481E7-A38B-458E-B391-E0252CF636B9}" dt="2022-05-26T00:42:23.460" v="536" actId="26606"/>
          <ac:picMkLst>
            <pc:docMk/>
            <pc:sldMk cId="568592294" sldId="288"/>
            <ac:picMk id="5" creationId="{24E485EC-C1B4-4C45-87F6-6F04DDEB33F6}"/>
          </ac:picMkLst>
        </pc:picChg>
      </pc:sldChg>
      <pc:sldChg chg="addSp delSp modSp add mod setBg">
        <pc:chgData name="Nicolas" userId="c33051b6-91e2-49df-abe4-6f8c247c46e6" providerId="ADAL" clId="{3E5481E7-A38B-458E-B391-E0252CF636B9}" dt="2022-05-26T00:44:03.230" v="641" actId="20577"/>
        <pc:sldMkLst>
          <pc:docMk/>
          <pc:sldMk cId="324791406" sldId="289"/>
        </pc:sldMkLst>
        <pc:spChg chg="mod">
          <ac:chgData name="Nicolas" userId="c33051b6-91e2-49df-abe4-6f8c247c46e6" providerId="ADAL" clId="{3E5481E7-A38B-458E-B391-E0252CF636B9}" dt="2022-05-26T00:43:45.373" v="574" actId="26606"/>
          <ac:spMkLst>
            <pc:docMk/>
            <pc:sldMk cId="324791406" sldId="289"/>
            <ac:spMk id="2" creationId="{5B95C09F-D2EF-FF33-4F3C-F286C9321569}"/>
          </ac:spMkLst>
        </pc:spChg>
        <pc:spChg chg="del">
          <ac:chgData name="Nicolas" userId="c33051b6-91e2-49df-abe4-6f8c247c46e6" providerId="ADAL" clId="{3E5481E7-A38B-458E-B391-E0252CF636B9}" dt="2022-05-26T00:43:12.193" v="561" actId="22"/>
          <ac:spMkLst>
            <pc:docMk/>
            <pc:sldMk cId="324791406" sldId="289"/>
            <ac:spMk id="3" creationId="{73A172A9-EA51-EF2E-AA27-E3D99A057A2D}"/>
          </ac:spMkLst>
        </pc:spChg>
        <pc:spChg chg="add mod">
          <ac:chgData name="Nicolas" userId="c33051b6-91e2-49df-abe4-6f8c247c46e6" providerId="ADAL" clId="{3E5481E7-A38B-458E-B391-E0252CF636B9}" dt="2022-05-26T00:44:03.230" v="641" actId="20577"/>
          <ac:spMkLst>
            <pc:docMk/>
            <pc:sldMk cId="324791406" sldId="289"/>
            <ac:spMk id="7" creationId="{B7B24397-B392-40C5-A46D-EF91DEAF6FB5}"/>
          </ac:spMkLst>
        </pc:spChg>
        <pc:spChg chg="add del">
          <ac:chgData name="Nicolas" userId="c33051b6-91e2-49df-abe4-6f8c247c46e6" providerId="ADAL" clId="{3E5481E7-A38B-458E-B391-E0252CF636B9}" dt="2022-05-26T00:43:41.882" v="565" actId="26606"/>
          <ac:spMkLst>
            <pc:docMk/>
            <pc:sldMk cId="324791406" sldId="289"/>
            <ac:spMk id="14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43:41.882" v="565" actId="26606"/>
          <ac:spMkLst>
            <pc:docMk/>
            <pc:sldMk cId="324791406" sldId="289"/>
            <ac:spMk id="16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43:41.882" v="565" actId="26606"/>
          <ac:spMkLst>
            <pc:docMk/>
            <pc:sldMk cId="324791406" sldId="289"/>
            <ac:spMk id="18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43:43.171" v="567" actId="26606"/>
          <ac:spMkLst>
            <pc:docMk/>
            <pc:sldMk cId="324791406" sldId="289"/>
            <ac:spMk id="20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43:43.171" v="567" actId="26606"/>
          <ac:spMkLst>
            <pc:docMk/>
            <pc:sldMk cId="324791406" sldId="289"/>
            <ac:spMk id="21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43:43.171" v="567" actId="26606"/>
          <ac:spMkLst>
            <pc:docMk/>
            <pc:sldMk cId="324791406" sldId="289"/>
            <ac:spMk id="22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43:44.257" v="569" actId="26606"/>
          <ac:spMkLst>
            <pc:docMk/>
            <pc:sldMk cId="324791406" sldId="289"/>
            <ac:spMk id="24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43:44.257" v="569" actId="26606"/>
          <ac:spMkLst>
            <pc:docMk/>
            <pc:sldMk cId="324791406" sldId="289"/>
            <ac:spMk id="25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43:44.257" v="569" actId="26606"/>
          <ac:spMkLst>
            <pc:docMk/>
            <pc:sldMk cId="324791406" sldId="289"/>
            <ac:spMk id="26" creationId="{50553464-41F1-4160-9D02-7C5EC7013BDA}"/>
          </ac:spMkLst>
        </pc:spChg>
        <pc:spChg chg="add del">
          <ac:chgData name="Nicolas" userId="c33051b6-91e2-49df-abe4-6f8c247c46e6" providerId="ADAL" clId="{3E5481E7-A38B-458E-B391-E0252CF636B9}" dt="2022-05-26T00:43:44.984" v="571" actId="26606"/>
          <ac:spMkLst>
            <pc:docMk/>
            <pc:sldMk cId="324791406" sldId="289"/>
            <ac:spMk id="28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43:44.984" v="571" actId="26606"/>
          <ac:spMkLst>
            <pc:docMk/>
            <pc:sldMk cId="324791406" sldId="289"/>
            <ac:spMk id="29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43:44.984" v="571" actId="26606"/>
          <ac:spMkLst>
            <pc:docMk/>
            <pc:sldMk cId="324791406" sldId="289"/>
            <ac:spMk id="30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43:45.366" v="573" actId="26606"/>
          <ac:spMkLst>
            <pc:docMk/>
            <pc:sldMk cId="324791406" sldId="289"/>
            <ac:spMk id="32" creationId="{B2EC7880-C5D9-40A8-A6B0-3198AD07AD1B}"/>
          </ac:spMkLst>
        </pc:spChg>
        <pc:spChg chg="add del">
          <ac:chgData name="Nicolas" userId="c33051b6-91e2-49df-abe4-6f8c247c46e6" providerId="ADAL" clId="{3E5481E7-A38B-458E-B391-E0252CF636B9}" dt="2022-05-26T00:43:45.366" v="573" actId="26606"/>
          <ac:spMkLst>
            <pc:docMk/>
            <pc:sldMk cId="324791406" sldId="289"/>
            <ac:spMk id="33" creationId="{94543A62-A2AB-454A-878E-D3D9190D5FC7}"/>
          </ac:spMkLst>
        </pc:spChg>
        <pc:spChg chg="add del">
          <ac:chgData name="Nicolas" userId="c33051b6-91e2-49df-abe4-6f8c247c46e6" providerId="ADAL" clId="{3E5481E7-A38B-458E-B391-E0252CF636B9}" dt="2022-05-26T00:43:45.366" v="573" actId="26606"/>
          <ac:spMkLst>
            <pc:docMk/>
            <pc:sldMk cId="324791406" sldId="289"/>
            <ac:spMk id="34" creationId="{50553464-41F1-4160-9D02-7C5EC7013BDA}"/>
          </ac:spMkLst>
        </pc:spChg>
        <pc:spChg chg="add">
          <ac:chgData name="Nicolas" userId="c33051b6-91e2-49df-abe4-6f8c247c46e6" providerId="ADAL" clId="{3E5481E7-A38B-458E-B391-E0252CF636B9}" dt="2022-05-26T00:43:45.373" v="574" actId="26606"/>
          <ac:spMkLst>
            <pc:docMk/>
            <pc:sldMk cId="324791406" sldId="289"/>
            <ac:spMk id="36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0:43:45.373" v="574" actId="26606"/>
          <ac:spMkLst>
            <pc:docMk/>
            <pc:sldMk cId="324791406" sldId="289"/>
            <ac:spMk id="37" creationId="{0815E34B-5D02-4E01-A936-E8E1C0AB6F12}"/>
          </ac:spMkLst>
        </pc:spChg>
        <pc:spChg chg="add">
          <ac:chgData name="Nicolas" userId="c33051b6-91e2-49df-abe4-6f8c247c46e6" providerId="ADAL" clId="{3E5481E7-A38B-458E-B391-E0252CF636B9}" dt="2022-05-26T00:43:45.373" v="574" actId="26606"/>
          <ac:spMkLst>
            <pc:docMk/>
            <pc:sldMk cId="324791406" sldId="289"/>
            <ac:spMk id="38" creationId="{7DE3414B-B032-4710-A468-D3285E38C5FF}"/>
          </ac:spMkLst>
        </pc:spChg>
        <pc:picChg chg="add del mod ord">
          <ac:chgData name="Nicolas" userId="c33051b6-91e2-49df-abe4-6f8c247c46e6" providerId="ADAL" clId="{3E5481E7-A38B-458E-B391-E0252CF636B9}" dt="2022-05-26T00:43:35.574" v="562" actId="478"/>
          <ac:picMkLst>
            <pc:docMk/>
            <pc:sldMk cId="324791406" sldId="289"/>
            <ac:picMk id="5" creationId="{B392EB7E-FD31-4FA1-879C-F630A382D497}"/>
          </ac:picMkLst>
        </pc:picChg>
        <pc:picChg chg="add mod">
          <ac:chgData name="Nicolas" userId="c33051b6-91e2-49df-abe4-6f8c247c46e6" providerId="ADAL" clId="{3E5481E7-A38B-458E-B391-E0252CF636B9}" dt="2022-05-26T00:43:45.373" v="574" actId="26606"/>
          <ac:picMkLst>
            <pc:docMk/>
            <pc:sldMk cId="324791406" sldId="289"/>
            <ac:picMk id="9" creationId="{7C924D42-9E70-4E3D-A3D1-DDDA7B74F870}"/>
          </ac:picMkLst>
        </pc:picChg>
      </pc:sldChg>
      <pc:sldChg chg="addSp delSp modSp add mod setBg">
        <pc:chgData name="Nicolas" userId="c33051b6-91e2-49df-abe4-6f8c247c46e6" providerId="ADAL" clId="{3E5481E7-A38B-458E-B391-E0252CF636B9}" dt="2022-05-26T00:59:52.380" v="694" actId="26606"/>
        <pc:sldMkLst>
          <pc:docMk/>
          <pc:sldMk cId="915821997" sldId="290"/>
        </pc:sldMkLst>
        <pc:spChg chg="mod">
          <ac:chgData name="Nicolas" userId="c33051b6-91e2-49df-abe4-6f8c247c46e6" providerId="ADAL" clId="{3E5481E7-A38B-458E-B391-E0252CF636B9}" dt="2022-05-26T00:59:28.687" v="686" actId="26606"/>
          <ac:spMkLst>
            <pc:docMk/>
            <pc:sldMk cId="915821997" sldId="290"/>
            <ac:spMk id="2" creationId="{5B95C09F-D2EF-FF33-4F3C-F286C9321569}"/>
          </ac:spMkLst>
        </pc:spChg>
        <pc:spChg chg="mod">
          <ac:chgData name="Nicolas" userId="c33051b6-91e2-49df-abe4-6f8c247c46e6" providerId="ADAL" clId="{3E5481E7-A38B-458E-B391-E0252CF636B9}" dt="2022-05-26T00:59:28.687" v="686" actId="26606"/>
          <ac:spMkLst>
            <pc:docMk/>
            <pc:sldMk cId="915821997" sldId="290"/>
            <ac:spMk id="3" creationId="{73A172A9-EA51-EF2E-AA27-E3D99A057A2D}"/>
          </ac:spMkLst>
        </pc:spChg>
        <pc:spChg chg="add del">
          <ac:chgData name="Nicolas" userId="c33051b6-91e2-49df-abe4-6f8c247c46e6" providerId="ADAL" clId="{3E5481E7-A38B-458E-B391-E0252CF636B9}" dt="2022-05-26T00:59:52.380" v="694" actId="26606"/>
          <ac:spMkLst>
            <pc:docMk/>
            <pc:sldMk cId="915821997" sldId="290"/>
            <ac:spMk id="8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59:52.380" v="694" actId="26606"/>
          <ac:spMkLst>
            <pc:docMk/>
            <pc:sldMk cId="915821997" sldId="290"/>
            <ac:spMk id="9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59:01.396" v="678" actId="26606"/>
          <ac:spMkLst>
            <pc:docMk/>
            <pc:sldMk cId="915821997" sldId="290"/>
            <ac:spMk id="10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0:59:52.380" v="694" actId="26606"/>
          <ac:spMkLst>
            <pc:docMk/>
            <pc:sldMk cId="915821997" sldId="290"/>
            <ac:spMk id="11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59:01.396" v="678" actId="26606"/>
          <ac:spMkLst>
            <pc:docMk/>
            <pc:sldMk cId="915821997" sldId="290"/>
            <ac:spMk id="12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59:01.396" v="678" actId="26606"/>
          <ac:spMkLst>
            <pc:docMk/>
            <pc:sldMk cId="915821997" sldId="290"/>
            <ac:spMk id="14" creationId="{7DE3414B-B032-4710-A468-D3285E38C5FF}"/>
          </ac:spMkLst>
        </pc:spChg>
        <pc:spChg chg="add">
          <ac:chgData name="Nicolas" userId="c33051b6-91e2-49df-abe4-6f8c247c46e6" providerId="ADAL" clId="{3E5481E7-A38B-458E-B391-E0252CF636B9}" dt="2022-05-26T00:59:52.380" v="694" actId="26606"/>
          <ac:spMkLst>
            <pc:docMk/>
            <pc:sldMk cId="915821997" sldId="290"/>
            <ac:spMk id="16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0:59:52.380" v="694" actId="26606"/>
          <ac:spMkLst>
            <pc:docMk/>
            <pc:sldMk cId="915821997" sldId="290"/>
            <ac:spMk id="18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0:59:01.392" v="677" actId="26606"/>
          <ac:spMkLst>
            <pc:docMk/>
            <pc:sldMk cId="915821997" sldId="290"/>
            <ac:spMk id="19" creationId="{9073237B-D536-4B4C-8928-3510CB0F8984}"/>
          </ac:spMkLst>
        </pc:spChg>
        <pc:spChg chg="add">
          <ac:chgData name="Nicolas" userId="c33051b6-91e2-49df-abe4-6f8c247c46e6" providerId="ADAL" clId="{3E5481E7-A38B-458E-B391-E0252CF636B9}" dt="2022-05-26T00:59:52.380" v="694" actId="26606"/>
          <ac:spMkLst>
            <pc:docMk/>
            <pc:sldMk cId="915821997" sldId="290"/>
            <ac:spMk id="20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0:59:01.392" v="677" actId="26606"/>
          <ac:spMkLst>
            <pc:docMk/>
            <pc:sldMk cId="915821997" sldId="290"/>
            <ac:spMk id="21" creationId="{488B1383-B33A-45D9-AF5F-DD1522135AD3}"/>
          </ac:spMkLst>
        </pc:spChg>
        <pc:spChg chg="add del">
          <ac:chgData name="Nicolas" userId="c33051b6-91e2-49df-abe4-6f8c247c46e6" providerId="ADAL" clId="{3E5481E7-A38B-458E-B391-E0252CF636B9}" dt="2022-05-26T00:59:01.392" v="677" actId="26606"/>
          <ac:spMkLst>
            <pc:docMk/>
            <pc:sldMk cId="915821997" sldId="290"/>
            <ac:spMk id="23" creationId="{ADD2565E-493E-4545-99C0-2F033FAF94AE}"/>
          </ac:spMkLst>
        </pc:spChg>
        <pc:picChg chg="add mod ord">
          <ac:chgData name="Nicolas" userId="c33051b6-91e2-49df-abe4-6f8c247c46e6" providerId="ADAL" clId="{3E5481E7-A38B-458E-B391-E0252CF636B9}" dt="2022-05-26T00:59:52.380" v="694" actId="26606"/>
          <ac:picMkLst>
            <pc:docMk/>
            <pc:sldMk cId="915821997" sldId="290"/>
            <ac:picMk id="5" creationId="{6BEA4A2E-74DC-4558-9A36-2FC9219B47C2}"/>
          </ac:picMkLst>
        </pc:picChg>
        <pc:picChg chg="add del mod">
          <ac:chgData name="Nicolas" userId="c33051b6-91e2-49df-abe4-6f8c247c46e6" providerId="ADAL" clId="{3E5481E7-A38B-458E-B391-E0252CF636B9}" dt="2022-05-26T00:59:27.367" v="685" actId="478"/>
          <ac:picMkLst>
            <pc:docMk/>
            <pc:sldMk cId="915821997" sldId="290"/>
            <ac:picMk id="7" creationId="{151384DA-D51E-4108-84AE-4E90EF55E771}"/>
          </ac:picMkLst>
        </pc:picChg>
        <pc:picChg chg="add del mod">
          <ac:chgData name="Nicolas" userId="c33051b6-91e2-49df-abe4-6f8c247c46e6" providerId="ADAL" clId="{3E5481E7-A38B-458E-B391-E0252CF636B9}" dt="2022-05-26T00:59:49.814" v="693" actId="478"/>
          <ac:picMkLst>
            <pc:docMk/>
            <pc:sldMk cId="915821997" sldId="290"/>
            <ac:picMk id="17" creationId="{A7CB063D-2A13-487E-8249-DB8D4DD2AD7C}"/>
          </ac:picMkLst>
        </pc:picChg>
      </pc:sldChg>
      <pc:sldChg chg="addSp delSp modSp add mod setBg delDesignElem">
        <pc:chgData name="Nicolas" userId="c33051b6-91e2-49df-abe4-6f8c247c46e6" providerId="ADAL" clId="{3E5481E7-A38B-458E-B391-E0252CF636B9}" dt="2022-05-26T01:00:43.348" v="705" actId="26606"/>
        <pc:sldMkLst>
          <pc:docMk/>
          <pc:sldMk cId="3170727715" sldId="291"/>
        </pc:sldMkLst>
        <pc:spChg chg="add del">
          <ac:chgData name="Nicolas" userId="c33051b6-91e2-49df-abe4-6f8c247c46e6" providerId="ADAL" clId="{3E5481E7-A38B-458E-B391-E0252CF636B9}" dt="2022-05-26T01:00:35.502" v="701" actId="26606"/>
          <ac:spMkLst>
            <pc:docMk/>
            <pc:sldMk cId="3170727715" sldId="291"/>
            <ac:spMk id="11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1:00:35.502" v="701" actId="26606"/>
          <ac:spMkLst>
            <pc:docMk/>
            <pc:sldMk cId="3170727715" sldId="291"/>
            <ac:spMk id="13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1:00:35.502" v="701" actId="26606"/>
          <ac:spMkLst>
            <pc:docMk/>
            <pc:sldMk cId="3170727715" sldId="291"/>
            <ac:spMk id="15" creationId="{7DE3414B-B032-4710-A468-D3285E38C5FF}"/>
          </ac:spMkLst>
        </pc:spChg>
        <pc:spChg chg="del">
          <ac:chgData name="Nicolas" userId="c33051b6-91e2-49df-abe4-6f8c247c46e6" providerId="ADAL" clId="{3E5481E7-A38B-458E-B391-E0252CF636B9}" dt="2022-05-26T01:00:10.606" v="696"/>
          <ac:spMkLst>
            <pc:docMk/>
            <pc:sldMk cId="3170727715" sldId="291"/>
            <ac:spMk id="16" creationId="{3F4C104D-5F30-4811-9376-566B26E4719A}"/>
          </ac:spMkLst>
        </pc:spChg>
        <pc:spChg chg="add del">
          <ac:chgData name="Nicolas" userId="c33051b6-91e2-49df-abe4-6f8c247c46e6" providerId="ADAL" clId="{3E5481E7-A38B-458E-B391-E0252CF636B9}" dt="2022-05-26T01:00:43.348" v="705" actId="26606"/>
          <ac:spMkLst>
            <pc:docMk/>
            <pc:sldMk cId="3170727715" sldId="291"/>
            <ac:spMk id="17" creationId="{9073237B-D536-4B4C-8928-3510CB0F8984}"/>
          </ac:spMkLst>
        </pc:spChg>
        <pc:spChg chg="del">
          <ac:chgData name="Nicolas" userId="c33051b6-91e2-49df-abe4-6f8c247c46e6" providerId="ADAL" clId="{3E5481E7-A38B-458E-B391-E0252CF636B9}" dt="2022-05-26T01:00:10.606" v="696"/>
          <ac:spMkLst>
            <pc:docMk/>
            <pc:sldMk cId="3170727715" sldId="291"/>
            <ac:spMk id="18" creationId="{0815E34B-5D02-4E01-A936-E8E1C0AB6F12}"/>
          </ac:spMkLst>
        </pc:spChg>
        <pc:spChg chg="del">
          <ac:chgData name="Nicolas" userId="c33051b6-91e2-49df-abe4-6f8c247c46e6" providerId="ADAL" clId="{3E5481E7-A38B-458E-B391-E0252CF636B9}" dt="2022-05-26T01:00:10.606" v="696"/>
          <ac:spMkLst>
            <pc:docMk/>
            <pc:sldMk cId="3170727715" sldId="291"/>
            <ac:spMk id="20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1:00:43.348" v="705" actId="26606"/>
          <ac:spMkLst>
            <pc:docMk/>
            <pc:sldMk cId="3170727715" sldId="291"/>
            <ac:spMk id="22" creationId="{488B1383-B33A-45D9-AF5F-DD1522135AD3}"/>
          </ac:spMkLst>
        </pc:spChg>
        <pc:spChg chg="add del">
          <ac:chgData name="Nicolas" userId="c33051b6-91e2-49df-abe4-6f8c247c46e6" providerId="ADAL" clId="{3E5481E7-A38B-458E-B391-E0252CF636B9}" dt="2022-05-26T01:00:43.348" v="705" actId="26606"/>
          <ac:spMkLst>
            <pc:docMk/>
            <pc:sldMk cId="3170727715" sldId="291"/>
            <ac:spMk id="24" creationId="{ADD2565E-493E-4545-99C0-2F033FAF94AE}"/>
          </ac:spMkLst>
        </pc:spChg>
        <pc:spChg chg="add">
          <ac:chgData name="Nicolas" userId="c33051b6-91e2-49df-abe4-6f8c247c46e6" providerId="ADAL" clId="{3E5481E7-A38B-458E-B391-E0252CF636B9}" dt="2022-05-26T01:00:43.348" v="705" actId="26606"/>
          <ac:spMkLst>
            <pc:docMk/>
            <pc:sldMk cId="3170727715" sldId="291"/>
            <ac:spMk id="29" creationId="{3F4C104D-5F30-4811-9376-566B26E4719A}"/>
          </ac:spMkLst>
        </pc:spChg>
        <pc:spChg chg="add">
          <ac:chgData name="Nicolas" userId="c33051b6-91e2-49df-abe4-6f8c247c46e6" providerId="ADAL" clId="{3E5481E7-A38B-458E-B391-E0252CF636B9}" dt="2022-05-26T01:00:43.348" v="705" actId="26606"/>
          <ac:spMkLst>
            <pc:docMk/>
            <pc:sldMk cId="3170727715" sldId="291"/>
            <ac:spMk id="31" creationId="{0815E34B-5D02-4E01-A936-E8E1C0AB6F12}"/>
          </ac:spMkLst>
        </pc:spChg>
        <pc:spChg chg="add">
          <ac:chgData name="Nicolas" userId="c33051b6-91e2-49df-abe4-6f8c247c46e6" providerId="ADAL" clId="{3E5481E7-A38B-458E-B391-E0252CF636B9}" dt="2022-05-26T01:00:43.348" v="705" actId="26606"/>
          <ac:spMkLst>
            <pc:docMk/>
            <pc:sldMk cId="3170727715" sldId="291"/>
            <ac:spMk id="33" creationId="{7DE3414B-B032-4710-A468-D3285E38C5FF}"/>
          </ac:spMkLst>
        </pc:spChg>
        <pc:picChg chg="del">
          <ac:chgData name="Nicolas" userId="c33051b6-91e2-49df-abe4-6f8c247c46e6" providerId="ADAL" clId="{3E5481E7-A38B-458E-B391-E0252CF636B9}" dt="2022-05-26T01:00:18.406" v="697" actId="478"/>
          <ac:picMkLst>
            <pc:docMk/>
            <pc:sldMk cId="3170727715" sldId="291"/>
            <ac:picMk id="5" creationId="{6BEA4A2E-74DC-4558-9A36-2FC9219B47C2}"/>
          </ac:picMkLst>
        </pc:picChg>
        <pc:picChg chg="add del mod">
          <ac:chgData name="Nicolas" userId="c33051b6-91e2-49df-abe4-6f8c247c46e6" providerId="ADAL" clId="{3E5481E7-A38B-458E-B391-E0252CF636B9}" dt="2022-05-26T01:00:37.882" v="702" actId="478"/>
          <ac:picMkLst>
            <pc:docMk/>
            <pc:sldMk cId="3170727715" sldId="291"/>
            <ac:picMk id="6" creationId="{B86C8A98-AAB8-473B-9525-C4256495DCB4}"/>
          </ac:picMkLst>
        </pc:picChg>
        <pc:picChg chg="add del mod">
          <ac:chgData name="Nicolas" userId="c33051b6-91e2-49df-abe4-6f8c247c46e6" providerId="ADAL" clId="{3E5481E7-A38B-458E-B391-E0252CF636B9}" dt="2022-05-26T01:00:38.631" v="703" actId="478"/>
          <ac:picMkLst>
            <pc:docMk/>
            <pc:sldMk cId="3170727715" sldId="291"/>
            <ac:picMk id="8" creationId="{238FB740-FF9D-40A0-8527-242D98C46D7B}"/>
          </ac:picMkLst>
        </pc:picChg>
        <pc:picChg chg="add mod">
          <ac:chgData name="Nicolas" userId="c33051b6-91e2-49df-abe4-6f8c247c46e6" providerId="ADAL" clId="{3E5481E7-A38B-458E-B391-E0252CF636B9}" dt="2022-05-26T01:00:43.348" v="705" actId="26606"/>
          <ac:picMkLst>
            <pc:docMk/>
            <pc:sldMk cId="3170727715" sldId="291"/>
            <ac:picMk id="10" creationId="{5C6C1934-6D84-452D-AF50-E65B81528E33}"/>
          </ac:picMkLst>
        </pc:picChg>
      </pc:sldChg>
      <pc:sldChg chg="addSp delSp modSp add mod setBg addAnim delAnim delDesignElem">
        <pc:chgData name="Nicolas" userId="c33051b6-91e2-49df-abe4-6f8c247c46e6" providerId="ADAL" clId="{3E5481E7-A38B-458E-B391-E0252CF636B9}" dt="2022-05-26T01:12:19.631" v="958" actId="1076"/>
        <pc:sldMkLst>
          <pc:docMk/>
          <pc:sldMk cId="1050668120" sldId="292"/>
        </pc:sldMkLst>
        <pc:spChg chg="mod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2" creationId="{503D4082-C62B-B7C7-A913-E673798586E3}"/>
          </ac:spMkLst>
        </pc:spChg>
        <pc:spChg chg="mod ord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3" creationId="{43B1B6B1-9A16-76A7-F7C6-8498ECDD5C9D}"/>
          </ac:spMkLst>
        </pc:spChg>
        <pc:spChg chg="del">
          <ac:chgData name="Nicolas" userId="c33051b6-91e2-49df-abe4-6f8c247c46e6" providerId="ADAL" clId="{3E5481E7-A38B-458E-B391-E0252CF636B9}" dt="2022-05-26T01:09:22.691" v="822"/>
          <ac:spMkLst>
            <pc:docMk/>
            <pc:sldMk cId="1050668120" sldId="292"/>
            <ac:spMk id="10" creationId="{3F4C104D-5F30-4811-9376-566B26E4719A}"/>
          </ac:spMkLst>
        </pc:spChg>
        <pc:spChg chg="del">
          <ac:chgData name="Nicolas" userId="c33051b6-91e2-49df-abe4-6f8c247c46e6" providerId="ADAL" clId="{3E5481E7-A38B-458E-B391-E0252CF636B9}" dt="2022-05-26T01:09:22.691" v="822"/>
          <ac:spMkLst>
            <pc:docMk/>
            <pc:sldMk cId="1050668120" sldId="292"/>
            <ac:spMk id="12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3" creationId="{3F4C104D-5F30-4811-9376-566B26E4719A}"/>
          </ac:spMkLst>
        </pc:spChg>
        <pc:spChg chg="del">
          <ac:chgData name="Nicolas" userId="c33051b6-91e2-49df-abe4-6f8c247c46e6" providerId="ADAL" clId="{3E5481E7-A38B-458E-B391-E0252CF636B9}" dt="2022-05-26T01:09:22.691" v="822"/>
          <ac:spMkLst>
            <pc:docMk/>
            <pc:sldMk cId="1050668120" sldId="292"/>
            <ac:spMk id="14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5" creationId="{0815E34B-5D02-4E01-A936-E8E1C0AB6F12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7" creationId="{7DE3414B-B032-4710-A468-D3285E38C5FF}"/>
          </ac:spMkLst>
        </pc:spChg>
        <pc:spChg chg="add del">
          <ac:chgData name="Nicolas" userId="c33051b6-91e2-49df-abe4-6f8c247c46e6" providerId="ADAL" clId="{3E5481E7-A38B-458E-B391-E0252CF636B9}" dt="2022-05-26T01:11:49.048" v="933" actId="26606"/>
          <ac:spMkLst>
            <pc:docMk/>
            <pc:sldMk cId="1050668120" sldId="292"/>
            <ac:spMk id="22" creationId="{9073237B-D536-4B4C-8928-3510CB0F8984}"/>
          </ac:spMkLst>
        </pc:spChg>
        <pc:spChg chg="add del">
          <ac:chgData name="Nicolas" userId="c33051b6-91e2-49df-abe4-6f8c247c46e6" providerId="ADAL" clId="{3E5481E7-A38B-458E-B391-E0252CF636B9}" dt="2022-05-26T01:11:49.048" v="933" actId="26606"/>
          <ac:spMkLst>
            <pc:docMk/>
            <pc:sldMk cId="1050668120" sldId="292"/>
            <ac:spMk id="24" creationId="{488B1383-B33A-45D9-AF5F-DD1522135AD3}"/>
          </ac:spMkLst>
        </pc:spChg>
        <pc:spChg chg="add del">
          <ac:chgData name="Nicolas" userId="c33051b6-91e2-49df-abe4-6f8c247c46e6" providerId="ADAL" clId="{3E5481E7-A38B-458E-B391-E0252CF636B9}" dt="2022-05-26T01:11:49.048" v="933" actId="26606"/>
          <ac:spMkLst>
            <pc:docMk/>
            <pc:sldMk cId="1050668120" sldId="292"/>
            <ac:spMk id="26" creationId="{ADD2565E-493E-4545-99C0-2F033FAF94AE}"/>
          </ac:spMkLst>
        </pc:spChg>
        <pc:spChg chg="add del">
          <ac:chgData name="Nicolas" userId="c33051b6-91e2-49df-abe4-6f8c247c46e6" providerId="ADAL" clId="{3E5481E7-A38B-458E-B391-E0252CF636B9}" dt="2022-05-26T01:11:49.440" v="935" actId="26606"/>
          <ac:spMkLst>
            <pc:docMk/>
            <pc:sldMk cId="1050668120" sldId="292"/>
            <ac:spMk id="28" creationId="{05E23455-2212-4BE9-9C96-AAEFE4467D18}"/>
          </ac:spMkLst>
        </pc:spChg>
        <pc:spChg chg="add del">
          <ac:chgData name="Nicolas" userId="c33051b6-91e2-49df-abe4-6f8c247c46e6" providerId="ADAL" clId="{3E5481E7-A38B-458E-B391-E0252CF636B9}" dt="2022-05-26T01:11:49.440" v="935" actId="26606"/>
          <ac:spMkLst>
            <pc:docMk/>
            <pc:sldMk cId="1050668120" sldId="292"/>
            <ac:spMk id="29" creationId="{671907CE-C854-4190-9727-A5BA9ACD6C50}"/>
          </ac:spMkLst>
        </pc:spChg>
        <pc:spChg chg="add del">
          <ac:chgData name="Nicolas" userId="c33051b6-91e2-49df-abe4-6f8c247c46e6" providerId="ADAL" clId="{3E5481E7-A38B-458E-B391-E0252CF636B9}" dt="2022-05-26T01:11:49.440" v="935" actId="26606"/>
          <ac:spMkLst>
            <pc:docMk/>
            <pc:sldMk cId="1050668120" sldId="292"/>
            <ac:spMk id="30" creationId="{5A0C5A08-447D-4E23-AC6B-794597272A76}"/>
          </ac:spMkLst>
        </pc:spChg>
        <pc:spChg chg="add del">
          <ac:chgData name="Nicolas" userId="c33051b6-91e2-49df-abe4-6f8c247c46e6" providerId="ADAL" clId="{3E5481E7-A38B-458E-B391-E0252CF636B9}" dt="2022-05-26T01:11:49.440" v="935" actId="26606"/>
          <ac:spMkLst>
            <pc:docMk/>
            <pc:sldMk cId="1050668120" sldId="292"/>
            <ac:spMk id="31" creationId="{1F08992A-39FB-4DC1-A09F-C56F3890497F}"/>
          </ac:spMkLst>
        </pc:spChg>
        <pc:spChg chg="add del">
          <ac:chgData name="Nicolas" userId="c33051b6-91e2-49df-abe4-6f8c247c46e6" providerId="ADAL" clId="{3E5481E7-A38B-458E-B391-E0252CF636B9}" dt="2022-05-26T01:11:50.147" v="937" actId="26606"/>
          <ac:spMkLst>
            <pc:docMk/>
            <pc:sldMk cId="1050668120" sldId="292"/>
            <ac:spMk id="50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1:50.147" v="937" actId="26606"/>
          <ac:spMkLst>
            <pc:docMk/>
            <pc:sldMk cId="1050668120" sldId="292"/>
            <ac:spMk id="52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1:50.147" v="937" actId="26606"/>
          <ac:spMkLst>
            <pc:docMk/>
            <pc:sldMk cId="1050668120" sldId="292"/>
            <ac:spMk id="54" creationId="{04FFCB0A-A21A-4D0F-AE1C-6EC8ED79A83F}"/>
          </ac:spMkLst>
        </pc:spChg>
        <pc:spChg chg="add del">
          <ac:chgData name="Nicolas" userId="c33051b6-91e2-49df-abe4-6f8c247c46e6" providerId="ADAL" clId="{3E5481E7-A38B-458E-B391-E0252CF636B9}" dt="2022-05-26T01:11:51.449" v="940" actId="26606"/>
          <ac:spMkLst>
            <pc:docMk/>
            <pc:sldMk cId="1050668120" sldId="292"/>
            <ac:spMk id="58" creationId="{C08A186A-A32B-412D-8105-6DDEC68B6C04}"/>
          </ac:spMkLst>
        </pc:spChg>
        <pc:spChg chg="add del">
          <ac:chgData name="Nicolas" userId="c33051b6-91e2-49df-abe4-6f8c247c46e6" providerId="ADAL" clId="{3E5481E7-A38B-458E-B391-E0252CF636B9}" dt="2022-05-26T01:11:50.147" v="937" actId="26606"/>
          <ac:spMkLst>
            <pc:docMk/>
            <pc:sldMk cId="1050668120" sldId="292"/>
            <ac:spMk id="84" creationId="{4DF306C4-90F2-4BFE-B2AD-FAFB31C46558}"/>
          </ac:spMkLst>
        </pc:spChg>
        <pc:spChg chg="add del">
          <ac:chgData name="Nicolas" userId="c33051b6-91e2-49df-abe4-6f8c247c46e6" providerId="ADAL" clId="{3E5481E7-A38B-458E-B391-E0252CF636B9}" dt="2022-05-26T01:11:50.147" v="937" actId="26606"/>
          <ac:spMkLst>
            <pc:docMk/>
            <pc:sldMk cId="1050668120" sldId="292"/>
            <ac:spMk id="86" creationId="{AA07F762-5743-4CB0-9102-37CFC56F268C}"/>
          </ac:spMkLst>
        </pc:spChg>
        <pc:spChg chg="add del">
          <ac:chgData name="Nicolas" userId="c33051b6-91e2-49df-abe4-6f8c247c46e6" providerId="ADAL" clId="{3E5481E7-A38B-458E-B391-E0252CF636B9}" dt="2022-05-26T01:11:51.449" v="940" actId="26606"/>
          <ac:spMkLst>
            <pc:docMk/>
            <pc:sldMk cId="1050668120" sldId="292"/>
            <ac:spMk id="96" creationId="{05C469C2-FE8F-491E-9139-7E7F8BB38179}"/>
          </ac:spMkLst>
        </pc:spChg>
        <pc:spChg chg="add del">
          <ac:chgData name="Nicolas" userId="c33051b6-91e2-49df-abe4-6f8c247c46e6" providerId="ADAL" clId="{3E5481E7-A38B-458E-B391-E0252CF636B9}" dt="2022-05-26T01:11:51.449" v="940" actId="26606"/>
          <ac:spMkLst>
            <pc:docMk/>
            <pc:sldMk cId="1050668120" sldId="292"/>
            <ac:spMk id="97" creationId="{6538C979-F14E-4C6B-BE04-38CC5D7C13B5}"/>
          </ac:spMkLst>
        </pc:spChg>
        <pc:spChg chg="add del">
          <ac:chgData name="Nicolas" userId="c33051b6-91e2-49df-abe4-6f8c247c46e6" providerId="ADAL" clId="{3E5481E7-A38B-458E-B391-E0252CF636B9}" dt="2022-05-26T01:11:51.449" v="940" actId="26606"/>
          <ac:spMkLst>
            <pc:docMk/>
            <pc:sldMk cId="1050668120" sldId="292"/>
            <ac:spMk id="98" creationId="{D29BD510-E7CC-431C-9DC5-D07910F66D23}"/>
          </ac:spMkLst>
        </pc:spChg>
        <pc:spChg chg="add del">
          <ac:chgData name="Nicolas" userId="c33051b6-91e2-49df-abe4-6f8c247c46e6" providerId="ADAL" clId="{3E5481E7-A38B-458E-B391-E0252CF636B9}" dt="2022-05-26T01:11:51.449" v="940" actId="26606"/>
          <ac:spMkLst>
            <pc:docMk/>
            <pc:sldMk cId="1050668120" sldId="292"/>
            <ac:spMk id="99" creationId="{18E0437A-FA20-4E33-95A8-BBC1FD5C75FC}"/>
          </ac:spMkLst>
        </pc:spChg>
        <pc:spChg chg="add del">
          <ac:chgData name="Nicolas" userId="c33051b6-91e2-49df-abe4-6f8c247c46e6" providerId="ADAL" clId="{3E5481E7-A38B-458E-B391-E0252CF636B9}" dt="2022-05-26T01:11:52.970" v="942" actId="26606"/>
          <ac:spMkLst>
            <pc:docMk/>
            <pc:sldMk cId="1050668120" sldId="292"/>
            <ac:spMk id="109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1:52.970" v="942" actId="26606"/>
          <ac:spMkLst>
            <pc:docMk/>
            <pc:sldMk cId="1050668120" sldId="292"/>
            <ac:spMk id="110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1:53.372" v="944" actId="26606"/>
          <ac:spMkLst>
            <pc:docMk/>
            <pc:sldMk cId="1050668120" sldId="292"/>
            <ac:spMk id="120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1:53.372" v="944" actId="26606"/>
          <ac:spMkLst>
            <pc:docMk/>
            <pc:sldMk cId="1050668120" sldId="292"/>
            <ac:spMk id="121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1:53.372" v="944" actId="26606"/>
          <ac:spMkLst>
            <pc:docMk/>
            <pc:sldMk cId="1050668120" sldId="292"/>
            <ac:spMk id="122" creationId="{F6167D22-B2B2-4469-BE4E-6B0DC972E45D}"/>
          </ac:spMkLst>
        </pc:spChg>
        <pc:spChg chg="add del">
          <ac:chgData name="Nicolas" userId="c33051b6-91e2-49df-abe4-6f8c247c46e6" providerId="ADAL" clId="{3E5481E7-A38B-458E-B391-E0252CF636B9}" dt="2022-05-26T01:11:53.372" v="944" actId="26606"/>
          <ac:spMkLst>
            <pc:docMk/>
            <pc:sldMk cId="1050668120" sldId="292"/>
            <ac:spMk id="123" creationId="{E27E2F65-D0DD-4710-977A-873706F90177}"/>
          </ac:spMkLst>
        </pc:spChg>
        <pc:spChg chg="add del">
          <ac:chgData name="Nicolas" userId="c33051b6-91e2-49df-abe4-6f8c247c46e6" providerId="ADAL" clId="{3E5481E7-A38B-458E-B391-E0252CF636B9}" dt="2022-05-26T01:11:53.372" v="944" actId="26606"/>
          <ac:spMkLst>
            <pc:docMk/>
            <pc:sldMk cId="1050668120" sldId="292"/>
            <ac:spMk id="124" creationId="{783A863A-BB4D-4ECD-8D75-B5B6F03D732A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34" creationId="{A84F153B-2093-4171-BD2D-1631695C9B80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35" creationId="{DB5BC99D-7BEA-4F13-B82B-A956E2D097CA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36" creationId="{1B455F04-9A6D-49DF-9621-6DF22CCA6938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41" creationId="{CF8EF48D-8F1D-45F5-9D9A-4AAA111172F9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42" creationId="{890DC8CE-E8B8-45FA-AE4B-92A8B8F99405}"/>
          </ac:spMkLst>
        </pc:spChg>
        <pc:spChg chg="add del">
          <ac:chgData name="Nicolas" userId="c33051b6-91e2-49df-abe4-6f8c247c46e6" providerId="ADAL" clId="{3E5481E7-A38B-458E-B391-E0252CF636B9}" dt="2022-05-26T01:11:55.524" v="946" actId="26606"/>
          <ac:spMkLst>
            <pc:docMk/>
            <pc:sldMk cId="1050668120" sldId="292"/>
            <ac:spMk id="143" creationId="{B122FD83-8BC3-477C-BCBB-A1A45057918A}"/>
          </ac:spMkLst>
        </pc:spChg>
        <pc:grpChg chg="add del">
          <ac:chgData name="Nicolas" userId="c33051b6-91e2-49df-abe4-6f8c247c46e6" providerId="ADAL" clId="{3E5481E7-A38B-458E-B391-E0252CF636B9}" dt="2022-05-26T01:11:50.147" v="937" actId="26606"/>
          <ac:grpSpMkLst>
            <pc:docMk/>
            <pc:sldMk cId="1050668120" sldId="292"/>
            <ac:grpSpMk id="35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1:50.147" v="937" actId="26606"/>
          <ac:grpSpMkLst>
            <pc:docMk/>
            <pc:sldMk cId="1050668120" sldId="292"/>
            <ac:grpSpMk id="36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1:50.147" v="937" actId="26606"/>
          <ac:grpSpMkLst>
            <pc:docMk/>
            <pc:sldMk cId="1050668120" sldId="292"/>
            <ac:grpSpMk id="56" creationId="{481DDC0B-F2D9-4A55-A60C-E0532B46C902}"/>
          </ac:grpSpMkLst>
        </pc:grpChg>
        <pc:grpChg chg="add del">
          <ac:chgData name="Nicolas" userId="c33051b6-91e2-49df-abe4-6f8c247c46e6" providerId="ADAL" clId="{3E5481E7-A38B-458E-B391-E0252CF636B9}" dt="2022-05-26T01:11:50.147" v="937" actId="26606"/>
          <ac:grpSpMkLst>
            <pc:docMk/>
            <pc:sldMk cId="1050668120" sldId="292"/>
            <ac:grpSpMk id="70" creationId="{FBF9A995-2C32-4FB7-B5F3-E417B7DE06E1}"/>
          </ac:grpSpMkLst>
        </pc:grpChg>
        <pc:grpChg chg="add del">
          <ac:chgData name="Nicolas" userId="c33051b6-91e2-49df-abe4-6f8c247c46e6" providerId="ADAL" clId="{3E5481E7-A38B-458E-B391-E0252CF636B9}" dt="2022-05-26T01:11:51.449" v="940" actId="26606"/>
          <ac:grpSpMkLst>
            <pc:docMk/>
            <pc:sldMk cId="1050668120" sldId="292"/>
            <ac:grpSpMk id="88" creationId="{8D44E099-FC66-4167-A593-8F6FBB5EE0E6}"/>
          </ac:grpSpMkLst>
        </pc:grpChg>
        <pc:grpChg chg="add del">
          <ac:chgData name="Nicolas" userId="c33051b6-91e2-49df-abe4-6f8c247c46e6" providerId="ADAL" clId="{3E5481E7-A38B-458E-B391-E0252CF636B9}" dt="2022-05-26T01:11:51.449" v="940" actId="26606"/>
          <ac:grpSpMkLst>
            <pc:docMk/>
            <pc:sldMk cId="1050668120" sldId="292"/>
            <ac:grpSpMk id="95" creationId="{629FAB3C-6A93-4306-8525-B9FC787B15FC}"/>
          </ac:grpSpMkLst>
        </pc:grpChg>
        <pc:grpChg chg="add del">
          <ac:chgData name="Nicolas" userId="c33051b6-91e2-49df-abe4-6f8c247c46e6" providerId="ADAL" clId="{3E5481E7-A38B-458E-B391-E0252CF636B9}" dt="2022-05-26T01:11:52.970" v="942" actId="26606"/>
          <ac:grpSpMkLst>
            <pc:docMk/>
            <pc:sldMk cId="1050668120" sldId="292"/>
            <ac:grpSpMk id="101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1:52.970" v="942" actId="26606"/>
          <ac:grpSpMkLst>
            <pc:docMk/>
            <pc:sldMk cId="1050668120" sldId="292"/>
            <ac:grpSpMk id="108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1:53.372" v="944" actId="26606"/>
          <ac:grpSpMkLst>
            <pc:docMk/>
            <pc:sldMk cId="1050668120" sldId="292"/>
            <ac:grpSpMk id="112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1:53.372" v="944" actId="26606"/>
          <ac:grpSpMkLst>
            <pc:docMk/>
            <pc:sldMk cId="1050668120" sldId="292"/>
            <ac:grpSpMk id="119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1:55.524" v="946" actId="26606"/>
          <ac:grpSpMkLst>
            <pc:docMk/>
            <pc:sldMk cId="1050668120" sldId="292"/>
            <ac:grpSpMk id="126" creationId="{EB9B5B69-A297-4D2F-8B89-529DA8A273B2}"/>
          </ac:grpSpMkLst>
        </pc:grpChg>
        <pc:grpChg chg="add del">
          <ac:chgData name="Nicolas" userId="c33051b6-91e2-49df-abe4-6f8c247c46e6" providerId="ADAL" clId="{3E5481E7-A38B-458E-B391-E0252CF636B9}" dt="2022-05-26T01:11:55.524" v="946" actId="26606"/>
          <ac:grpSpMkLst>
            <pc:docMk/>
            <pc:sldMk cId="1050668120" sldId="292"/>
            <ac:grpSpMk id="133" creationId="{BC9C8D0D-644B-4B97-B83C-CC8E64361D44}"/>
          </ac:grpSpMkLst>
        </pc:grpChg>
        <pc:grpChg chg="add del">
          <ac:chgData name="Nicolas" userId="c33051b6-91e2-49df-abe4-6f8c247c46e6" providerId="ADAL" clId="{3E5481E7-A38B-458E-B391-E0252CF636B9}" dt="2022-05-26T01:11:55.524" v="946" actId="26606"/>
          <ac:grpSpMkLst>
            <pc:docMk/>
            <pc:sldMk cId="1050668120" sldId="292"/>
            <ac:grpSpMk id="137" creationId="{95F5081F-37E1-4651-A685-1D8354215F75}"/>
          </ac:grpSpMkLst>
        </pc:grpChg>
        <pc:grpChg chg="add del">
          <ac:chgData name="Nicolas" userId="c33051b6-91e2-49df-abe4-6f8c247c46e6" providerId="ADAL" clId="{3E5481E7-A38B-458E-B391-E0252CF636B9}" dt="2022-05-26T01:11:55.524" v="946" actId="26606"/>
          <ac:grpSpMkLst>
            <pc:docMk/>
            <pc:sldMk cId="1050668120" sldId="292"/>
            <ac:grpSpMk id="140" creationId="{00B3EEE4-4340-4869-98BA-AEEC5F4C7B1F}"/>
          </ac:grpSpMkLst>
        </pc:grpChg>
        <pc:picChg chg="del">
          <ac:chgData name="Nicolas" userId="c33051b6-91e2-49df-abe4-6f8c247c46e6" providerId="ADAL" clId="{3E5481E7-A38B-458E-B391-E0252CF636B9}" dt="2022-05-26T01:10:13.106" v="825" actId="478"/>
          <ac:picMkLst>
            <pc:docMk/>
            <pc:sldMk cId="1050668120" sldId="292"/>
            <ac:picMk id="5" creationId="{431886B6-E744-4400-99E3-5CA8804D1B37}"/>
          </ac:picMkLst>
        </pc:picChg>
        <pc:picChg chg="add del">
          <ac:chgData name="Nicolas" userId="c33051b6-91e2-49df-abe4-6f8c247c46e6" providerId="ADAL" clId="{3E5481E7-A38B-458E-B391-E0252CF636B9}" dt="2022-05-26T01:10:12.247" v="824" actId="22"/>
          <ac:picMkLst>
            <pc:docMk/>
            <pc:sldMk cId="1050668120" sldId="292"/>
            <ac:picMk id="6" creationId="{00D0F42B-CC70-4B5D-9679-CC288152CE6D}"/>
          </ac:picMkLst>
        </pc:picChg>
        <pc:picChg chg="add mod ord">
          <ac:chgData name="Nicolas" userId="c33051b6-91e2-49df-abe4-6f8c247c46e6" providerId="ADAL" clId="{3E5481E7-A38B-458E-B391-E0252CF636B9}" dt="2022-05-26T01:12:19.631" v="958" actId="1076"/>
          <ac:picMkLst>
            <pc:docMk/>
            <pc:sldMk cId="1050668120" sldId="292"/>
            <ac:picMk id="8" creationId="{C6F3C8BE-31D1-41FC-B8EF-BE8463C487A5}"/>
          </ac:picMkLst>
        </pc:picChg>
        <pc:picChg chg="add del mod">
          <ac:chgData name="Nicolas" userId="c33051b6-91e2-49df-abe4-6f8c247c46e6" providerId="ADAL" clId="{3E5481E7-A38B-458E-B391-E0252CF636B9}" dt="2022-05-26T01:11:56" v="947" actId="22"/>
          <ac:picMkLst>
            <pc:docMk/>
            <pc:sldMk cId="1050668120" sldId="292"/>
            <ac:picMk id="11" creationId="{EBE718C2-DF76-4BA4-BA24-B804C45D6732}"/>
          </ac:picMkLst>
        </pc:picChg>
        <pc:picChg chg="add mod">
          <ac:chgData name="Nicolas" userId="c33051b6-91e2-49df-abe4-6f8c247c46e6" providerId="ADAL" clId="{3E5481E7-A38B-458E-B391-E0252CF636B9}" dt="2022-05-26T01:12:16.259" v="957" actId="1076"/>
          <ac:picMkLst>
            <pc:docMk/>
            <pc:sldMk cId="1050668120" sldId="292"/>
            <ac:picMk id="18" creationId="{07A9DB76-487D-4ED1-8977-E958081DBD51}"/>
          </ac:picMkLst>
        </pc:picChg>
        <pc:cxnChg chg="add del">
          <ac:chgData name="Nicolas" userId="c33051b6-91e2-49df-abe4-6f8c247c46e6" providerId="ADAL" clId="{3E5481E7-A38B-458E-B391-E0252CF636B9}" dt="2022-05-26T01:11:51.449" v="940" actId="26606"/>
          <ac:cxnSpMkLst>
            <pc:docMk/>
            <pc:sldMk cId="1050668120" sldId="292"/>
            <ac:cxnSpMk id="60" creationId="{93B06D1C-75DF-4E0C-B26C-78A4F8B399F2}"/>
          </ac:cxnSpMkLst>
        </pc:cxnChg>
      </pc:sldChg>
      <pc:sldChg chg="addSp delSp modSp add mod setBg addAnim delAnim setClrOvrMap delDesignElem">
        <pc:chgData name="Nicolas" userId="c33051b6-91e2-49df-abe4-6f8c247c46e6" providerId="ADAL" clId="{3E5481E7-A38B-458E-B391-E0252CF636B9}" dt="2022-05-26T01:37:01.912" v="1397" actId="20577"/>
        <pc:sldMkLst>
          <pc:docMk/>
          <pc:sldMk cId="2340530410" sldId="293"/>
        </pc:sldMkLst>
        <pc:spChg chg="mod">
          <ac:chgData name="Nicolas" userId="c33051b6-91e2-49df-abe4-6f8c247c46e6" providerId="ADAL" clId="{3E5481E7-A38B-458E-B391-E0252CF636B9}" dt="2022-05-26T01:37:01.912" v="1397" actId="20577"/>
          <ac:spMkLst>
            <pc:docMk/>
            <pc:sldMk cId="2340530410" sldId="293"/>
            <ac:spMk id="2" creationId="{5B95C09F-D2EF-FF33-4F3C-F286C9321569}"/>
          </ac:spMkLst>
        </pc:spChg>
        <pc:spChg chg="add del">
          <ac:chgData name="Nicolas" userId="c33051b6-91e2-49df-abe4-6f8c247c46e6" providerId="ADAL" clId="{3E5481E7-A38B-458E-B391-E0252CF636B9}" dt="2022-05-26T01:31:06.717" v="1340" actId="26606"/>
          <ac:spMkLst>
            <pc:docMk/>
            <pc:sldMk cId="2340530410" sldId="293"/>
            <ac:spMk id="35" creationId="{CE6C63DC-BAE4-42B6-8FDF-F6467C2D23AC}"/>
          </ac:spMkLst>
        </pc:spChg>
        <pc:spChg chg="add del">
          <ac:chgData name="Nicolas" userId="c33051b6-91e2-49df-abe4-6f8c247c46e6" providerId="ADAL" clId="{3E5481E7-A38B-458E-B391-E0252CF636B9}" dt="2022-05-26T01:31:06.717" v="1340" actId="26606"/>
          <ac:spMkLst>
            <pc:docMk/>
            <pc:sldMk cId="2340530410" sldId="293"/>
            <ac:spMk id="37" creationId="{5BD23F8E-2E78-4C84-8EFB-FE6C8ACB7F1F}"/>
          </ac:spMkLst>
        </pc:spChg>
        <pc:spChg chg="add del">
          <ac:chgData name="Nicolas" userId="c33051b6-91e2-49df-abe4-6f8c247c46e6" providerId="ADAL" clId="{3E5481E7-A38B-458E-B391-E0252CF636B9}" dt="2022-05-26T01:31:06.717" v="1340" actId="26606"/>
          <ac:spMkLst>
            <pc:docMk/>
            <pc:sldMk cId="2340530410" sldId="293"/>
            <ac:spMk id="39" creationId="{57ABABA7-0420-4200-9B65-1C1967CE9373}"/>
          </ac:spMkLst>
        </pc:spChg>
        <pc:spChg chg="del">
          <ac:chgData name="Nicolas" userId="c33051b6-91e2-49df-abe4-6f8c247c46e6" providerId="ADAL" clId="{3E5481E7-A38B-458E-B391-E0252CF636B9}" dt="2022-05-26T01:30:59.506" v="1337"/>
          <ac:spMkLst>
            <pc:docMk/>
            <pc:sldMk cId="2340530410" sldId="293"/>
            <ac:spMk id="47" creationId="{CE6C63DC-BAE4-42B6-8FDF-F6467C2D23AC}"/>
          </ac:spMkLst>
        </pc:spChg>
        <pc:spChg chg="del">
          <ac:chgData name="Nicolas" userId="c33051b6-91e2-49df-abe4-6f8c247c46e6" providerId="ADAL" clId="{3E5481E7-A38B-458E-B391-E0252CF636B9}" dt="2022-05-26T01:30:59.506" v="1337"/>
          <ac:spMkLst>
            <pc:docMk/>
            <pc:sldMk cId="2340530410" sldId="293"/>
            <ac:spMk id="49" creationId="{5BD23F8E-2E78-4C84-8EFB-FE6C8ACB7F1F}"/>
          </ac:spMkLst>
        </pc:spChg>
        <pc:spChg chg="del">
          <ac:chgData name="Nicolas" userId="c33051b6-91e2-49df-abe4-6f8c247c46e6" providerId="ADAL" clId="{3E5481E7-A38B-458E-B391-E0252CF636B9}" dt="2022-05-26T01:30:59.506" v="1337"/>
          <ac:spMkLst>
            <pc:docMk/>
            <pc:sldMk cId="2340530410" sldId="293"/>
            <ac:spMk id="51" creationId="{57ABABA7-0420-4200-9B65-1C1967CE9373}"/>
          </ac:spMkLst>
        </pc:spChg>
        <pc:spChg chg="add del">
          <ac:chgData name="Nicolas" userId="c33051b6-91e2-49df-abe4-6f8c247c46e6" providerId="ADAL" clId="{3E5481E7-A38B-458E-B391-E0252CF636B9}" dt="2022-05-26T01:31:06.717" v="1340" actId="26606"/>
          <ac:spMkLst>
            <pc:docMk/>
            <pc:sldMk cId="2340530410" sldId="293"/>
            <ac:spMk id="55" creationId="{8576F020-8157-45CE-B1D9-6FA47AFEB4FA}"/>
          </ac:spMkLst>
        </pc:spChg>
        <pc:spChg chg="add del">
          <ac:chgData name="Nicolas" userId="c33051b6-91e2-49df-abe4-6f8c247c46e6" providerId="ADAL" clId="{3E5481E7-A38B-458E-B391-E0252CF636B9}" dt="2022-05-26T01:31:08.247" v="1342" actId="26606"/>
          <ac:spMkLst>
            <pc:docMk/>
            <pc:sldMk cId="2340530410" sldId="293"/>
            <ac:spMk id="61" creationId="{CE6C63DC-BAE4-42B6-8FDF-F6467C2D23AC}"/>
          </ac:spMkLst>
        </pc:spChg>
        <pc:spChg chg="add del">
          <ac:chgData name="Nicolas" userId="c33051b6-91e2-49df-abe4-6f8c247c46e6" providerId="ADAL" clId="{3E5481E7-A38B-458E-B391-E0252CF636B9}" dt="2022-05-26T01:31:08.247" v="1342" actId="26606"/>
          <ac:spMkLst>
            <pc:docMk/>
            <pc:sldMk cId="2340530410" sldId="293"/>
            <ac:spMk id="62" creationId="{5BD23F8E-2E78-4C84-8EFB-FE6C8ACB7F1F}"/>
          </ac:spMkLst>
        </pc:spChg>
        <pc:spChg chg="add del">
          <ac:chgData name="Nicolas" userId="c33051b6-91e2-49df-abe4-6f8c247c46e6" providerId="ADAL" clId="{3E5481E7-A38B-458E-B391-E0252CF636B9}" dt="2022-05-26T01:31:08.247" v="1342" actId="26606"/>
          <ac:spMkLst>
            <pc:docMk/>
            <pc:sldMk cId="2340530410" sldId="293"/>
            <ac:spMk id="63" creationId="{57ABABA7-0420-4200-9B65-1C1967CE9373}"/>
          </ac:spMkLst>
        </pc:spChg>
        <pc:spChg chg="del">
          <ac:chgData name="Nicolas" userId="c33051b6-91e2-49df-abe4-6f8c247c46e6" providerId="ADAL" clId="{3E5481E7-A38B-458E-B391-E0252CF636B9}" dt="2022-05-26T01:30:59.506" v="1337"/>
          <ac:spMkLst>
            <pc:docMk/>
            <pc:sldMk cId="2340530410" sldId="293"/>
            <ac:spMk id="67" creationId="{8576F020-8157-45CE-B1D9-6FA47AFEB4FA}"/>
          </ac:spMkLst>
        </pc:spChg>
        <pc:spChg chg="add del">
          <ac:chgData name="Nicolas" userId="c33051b6-91e2-49df-abe4-6f8c247c46e6" providerId="ADAL" clId="{3E5481E7-A38B-458E-B391-E0252CF636B9}" dt="2022-05-26T01:31:08.247" v="1342" actId="26606"/>
          <ac:spMkLst>
            <pc:docMk/>
            <pc:sldMk cId="2340530410" sldId="293"/>
            <ac:spMk id="70" creationId="{8576F020-8157-45CE-B1D9-6FA47AFEB4FA}"/>
          </ac:spMkLst>
        </pc:spChg>
        <pc:spChg chg="add">
          <ac:chgData name="Nicolas" userId="c33051b6-91e2-49df-abe4-6f8c247c46e6" providerId="ADAL" clId="{3E5481E7-A38B-458E-B391-E0252CF636B9}" dt="2022-05-26T01:31:08.271" v="1343" actId="26606"/>
          <ac:spMkLst>
            <pc:docMk/>
            <pc:sldMk cId="2340530410" sldId="293"/>
            <ac:spMk id="76" creationId="{CE6C63DC-BAE4-42B6-8FDF-F6467C2D23AC}"/>
          </ac:spMkLst>
        </pc:spChg>
        <pc:spChg chg="add">
          <ac:chgData name="Nicolas" userId="c33051b6-91e2-49df-abe4-6f8c247c46e6" providerId="ADAL" clId="{3E5481E7-A38B-458E-B391-E0252CF636B9}" dt="2022-05-26T01:31:08.271" v="1343" actId="26606"/>
          <ac:spMkLst>
            <pc:docMk/>
            <pc:sldMk cId="2340530410" sldId="293"/>
            <ac:spMk id="77" creationId="{5BD23F8E-2E78-4C84-8EFB-FE6C8ACB7F1F}"/>
          </ac:spMkLst>
        </pc:spChg>
        <pc:spChg chg="add">
          <ac:chgData name="Nicolas" userId="c33051b6-91e2-49df-abe4-6f8c247c46e6" providerId="ADAL" clId="{3E5481E7-A38B-458E-B391-E0252CF636B9}" dt="2022-05-26T01:31:08.271" v="1343" actId="26606"/>
          <ac:spMkLst>
            <pc:docMk/>
            <pc:sldMk cId="2340530410" sldId="293"/>
            <ac:spMk id="78" creationId="{57ABABA7-0420-4200-9B65-1C1967CE9373}"/>
          </ac:spMkLst>
        </pc:spChg>
        <pc:spChg chg="add">
          <ac:chgData name="Nicolas" userId="c33051b6-91e2-49df-abe4-6f8c247c46e6" providerId="ADAL" clId="{3E5481E7-A38B-458E-B391-E0252CF636B9}" dt="2022-05-26T01:31:08.271" v="1343" actId="26606"/>
          <ac:spMkLst>
            <pc:docMk/>
            <pc:sldMk cId="2340530410" sldId="293"/>
            <ac:spMk id="84" creationId="{8576F020-8157-45CE-B1D9-6FA47AFEB4FA}"/>
          </ac:spMkLst>
        </pc:spChg>
        <pc:grpChg chg="add del">
          <ac:chgData name="Nicolas" userId="c33051b6-91e2-49df-abe4-6f8c247c46e6" providerId="ADAL" clId="{3E5481E7-A38B-458E-B391-E0252CF636B9}" dt="2022-05-26T01:31:06.717" v="1340" actId="26606"/>
          <ac:grpSpMkLst>
            <pc:docMk/>
            <pc:sldMk cId="2340530410" sldId="293"/>
            <ac:grpSpMk id="7" creationId="{8CD25866-F15D-40A4-AEC5-47C044637AB7}"/>
          </ac:grpSpMkLst>
        </pc:grpChg>
        <pc:grpChg chg="del">
          <ac:chgData name="Nicolas" userId="c33051b6-91e2-49df-abe4-6f8c247c46e6" providerId="ADAL" clId="{3E5481E7-A38B-458E-B391-E0252CF636B9}" dt="2022-05-26T01:30:59.506" v="1337"/>
          <ac:grpSpMkLst>
            <pc:docMk/>
            <pc:sldMk cId="2340530410" sldId="293"/>
            <ac:grpSpMk id="19" creationId="{8CD25866-F15D-40A4-AEC5-47C044637AB7}"/>
          </ac:grpSpMkLst>
        </pc:grpChg>
        <pc:grpChg chg="add del">
          <ac:chgData name="Nicolas" userId="c33051b6-91e2-49df-abe4-6f8c247c46e6" providerId="ADAL" clId="{3E5481E7-A38B-458E-B391-E0252CF636B9}" dt="2022-05-26T01:31:06.717" v="1340" actId="26606"/>
          <ac:grpSpMkLst>
            <pc:docMk/>
            <pc:sldMk cId="2340530410" sldId="293"/>
            <ac:grpSpMk id="21" creationId="{0C4A17ED-96AA-44A6-A050-E1A7A1CDD9E7}"/>
          </ac:grpSpMkLst>
        </pc:grpChg>
        <pc:grpChg chg="del">
          <ac:chgData name="Nicolas" userId="c33051b6-91e2-49df-abe4-6f8c247c46e6" providerId="ADAL" clId="{3E5481E7-A38B-458E-B391-E0252CF636B9}" dt="2022-05-26T01:30:59.506" v="1337"/>
          <ac:grpSpMkLst>
            <pc:docMk/>
            <pc:sldMk cId="2340530410" sldId="293"/>
            <ac:grpSpMk id="33" creationId="{0C4A17ED-96AA-44A6-A050-E1A7A1CDD9E7}"/>
          </ac:grpSpMkLst>
        </pc:grpChg>
        <pc:grpChg chg="add del">
          <ac:chgData name="Nicolas" userId="c33051b6-91e2-49df-abe4-6f8c247c46e6" providerId="ADAL" clId="{3E5481E7-A38B-458E-B391-E0252CF636B9}" dt="2022-05-26T01:31:06.717" v="1340" actId="26606"/>
          <ac:grpSpMkLst>
            <pc:docMk/>
            <pc:sldMk cId="2340530410" sldId="293"/>
            <ac:grpSpMk id="41" creationId="{7A03E380-9CD1-4ABA-A763-9F9D252B8908}"/>
          </ac:grpSpMkLst>
        </pc:grpChg>
        <pc:grpChg chg="del">
          <ac:chgData name="Nicolas" userId="c33051b6-91e2-49df-abe4-6f8c247c46e6" providerId="ADAL" clId="{3E5481E7-A38B-458E-B391-E0252CF636B9}" dt="2022-05-26T01:30:59.506" v="1337"/>
          <ac:grpSpMkLst>
            <pc:docMk/>
            <pc:sldMk cId="2340530410" sldId="293"/>
            <ac:grpSpMk id="53" creationId="{7A03E380-9CD1-4ABA-A763-9F9D252B8908}"/>
          </ac:grpSpMkLst>
        </pc:grpChg>
        <pc:grpChg chg="add del">
          <ac:chgData name="Nicolas" userId="c33051b6-91e2-49df-abe4-6f8c247c46e6" providerId="ADAL" clId="{3E5481E7-A38B-458E-B391-E0252CF636B9}" dt="2022-05-26T01:31:08.247" v="1342" actId="26606"/>
          <ac:grpSpMkLst>
            <pc:docMk/>
            <pc:sldMk cId="2340530410" sldId="293"/>
            <ac:grpSpMk id="57" creationId="{8CD25866-F15D-40A4-AEC5-47C044637AB7}"/>
          </ac:grpSpMkLst>
        </pc:grpChg>
        <pc:grpChg chg="add del">
          <ac:chgData name="Nicolas" userId="c33051b6-91e2-49df-abe4-6f8c247c46e6" providerId="ADAL" clId="{3E5481E7-A38B-458E-B391-E0252CF636B9}" dt="2022-05-26T01:31:08.247" v="1342" actId="26606"/>
          <ac:grpSpMkLst>
            <pc:docMk/>
            <pc:sldMk cId="2340530410" sldId="293"/>
            <ac:grpSpMk id="59" creationId="{0C4A17ED-96AA-44A6-A050-E1A7A1CDD9E7}"/>
          </ac:grpSpMkLst>
        </pc:grpChg>
        <pc:grpChg chg="add del">
          <ac:chgData name="Nicolas" userId="c33051b6-91e2-49df-abe4-6f8c247c46e6" providerId="ADAL" clId="{3E5481E7-A38B-458E-B391-E0252CF636B9}" dt="2022-05-26T01:31:08.247" v="1342" actId="26606"/>
          <ac:grpSpMkLst>
            <pc:docMk/>
            <pc:sldMk cId="2340530410" sldId="293"/>
            <ac:grpSpMk id="64" creationId="{7A03E380-9CD1-4ABA-A763-9F9D252B8908}"/>
          </ac:grpSpMkLst>
        </pc:grpChg>
        <pc:grpChg chg="add">
          <ac:chgData name="Nicolas" userId="c33051b6-91e2-49df-abe4-6f8c247c46e6" providerId="ADAL" clId="{3E5481E7-A38B-458E-B391-E0252CF636B9}" dt="2022-05-26T01:31:08.271" v="1343" actId="26606"/>
          <ac:grpSpMkLst>
            <pc:docMk/>
            <pc:sldMk cId="2340530410" sldId="293"/>
            <ac:grpSpMk id="72" creationId="{8CD25866-F15D-40A4-AEC5-47C044637AB7}"/>
          </ac:grpSpMkLst>
        </pc:grpChg>
        <pc:grpChg chg="add">
          <ac:chgData name="Nicolas" userId="c33051b6-91e2-49df-abe4-6f8c247c46e6" providerId="ADAL" clId="{3E5481E7-A38B-458E-B391-E0252CF636B9}" dt="2022-05-26T01:31:08.271" v="1343" actId="26606"/>
          <ac:grpSpMkLst>
            <pc:docMk/>
            <pc:sldMk cId="2340530410" sldId="293"/>
            <ac:grpSpMk id="74" creationId="{0C4A17ED-96AA-44A6-A050-E1A7A1CDD9E7}"/>
          </ac:grpSpMkLst>
        </pc:grpChg>
        <pc:grpChg chg="add">
          <ac:chgData name="Nicolas" userId="c33051b6-91e2-49df-abe4-6f8c247c46e6" providerId="ADAL" clId="{3E5481E7-A38B-458E-B391-E0252CF636B9}" dt="2022-05-26T01:31:08.271" v="1343" actId="26606"/>
          <ac:grpSpMkLst>
            <pc:docMk/>
            <pc:sldMk cId="2340530410" sldId="293"/>
            <ac:grpSpMk id="79" creationId="{7A03E380-9CD1-4ABA-A763-9F9D252B8908}"/>
          </ac:grpSpMkLst>
        </pc:grpChg>
      </pc:sldChg>
      <pc:sldChg chg="addSp delSp modSp add mod setBg delDesignElem">
        <pc:chgData name="Nicolas" userId="c33051b6-91e2-49df-abe4-6f8c247c46e6" providerId="ADAL" clId="{3E5481E7-A38B-458E-B391-E0252CF636B9}" dt="2022-05-26T01:36:50.089" v="1386" actId="20577"/>
        <pc:sldMkLst>
          <pc:docMk/>
          <pc:sldMk cId="4141562872" sldId="294"/>
        </pc:sldMkLst>
        <pc:spChg chg="mod">
          <ac:chgData name="Nicolas" userId="c33051b6-91e2-49df-abe4-6f8c247c46e6" providerId="ADAL" clId="{3E5481E7-A38B-458E-B391-E0252CF636B9}" dt="2022-05-26T01:36:50.089" v="1386" actId="20577"/>
          <ac:spMkLst>
            <pc:docMk/>
            <pc:sldMk cId="4141562872" sldId="294"/>
            <ac:spMk id="2" creationId="{5B95C09F-D2EF-FF33-4F3C-F286C9321569}"/>
          </ac:spMkLst>
        </pc:spChg>
        <pc:spChg chg="add">
          <ac:chgData name="Nicolas" userId="c33051b6-91e2-49df-abe4-6f8c247c46e6" providerId="ADAL" clId="{3E5481E7-A38B-458E-B391-E0252CF636B9}" dt="2022-05-26T01:31:40.037" v="1383" actId="26606"/>
          <ac:spMkLst>
            <pc:docMk/>
            <pc:sldMk cId="4141562872" sldId="294"/>
            <ac:spMk id="35" creationId="{CE6C63DC-BAE4-42B6-8FDF-F6467C2D23AC}"/>
          </ac:spMkLst>
        </pc:spChg>
        <pc:spChg chg="add">
          <ac:chgData name="Nicolas" userId="c33051b6-91e2-49df-abe4-6f8c247c46e6" providerId="ADAL" clId="{3E5481E7-A38B-458E-B391-E0252CF636B9}" dt="2022-05-26T01:31:40.037" v="1383" actId="26606"/>
          <ac:spMkLst>
            <pc:docMk/>
            <pc:sldMk cId="4141562872" sldId="294"/>
            <ac:spMk id="37" creationId="{5BD23F8E-2E78-4C84-8EFB-FE6C8ACB7F1F}"/>
          </ac:spMkLst>
        </pc:spChg>
        <pc:spChg chg="add">
          <ac:chgData name="Nicolas" userId="c33051b6-91e2-49df-abe4-6f8c247c46e6" providerId="ADAL" clId="{3E5481E7-A38B-458E-B391-E0252CF636B9}" dt="2022-05-26T01:31:40.037" v="1383" actId="26606"/>
          <ac:spMkLst>
            <pc:docMk/>
            <pc:sldMk cId="4141562872" sldId="294"/>
            <ac:spMk id="39" creationId="{57ABABA7-0420-4200-9B65-1C1967CE9373}"/>
          </ac:spMkLst>
        </pc:spChg>
        <pc:spChg chg="add">
          <ac:chgData name="Nicolas" userId="c33051b6-91e2-49df-abe4-6f8c247c46e6" providerId="ADAL" clId="{3E5481E7-A38B-458E-B391-E0252CF636B9}" dt="2022-05-26T01:31:40.037" v="1383" actId="26606"/>
          <ac:spMkLst>
            <pc:docMk/>
            <pc:sldMk cId="4141562872" sldId="294"/>
            <ac:spMk id="55" creationId="{8576F020-8157-45CE-B1D9-6FA47AFEB4FA}"/>
          </ac:spMkLst>
        </pc:spChg>
        <pc:spChg chg="del">
          <ac:chgData name="Nicolas" userId="c33051b6-91e2-49df-abe4-6f8c247c46e6" providerId="ADAL" clId="{3E5481E7-A38B-458E-B391-E0252CF636B9}" dt="2022-05-26T01:31:33.230" v="1372"/>
          <ac:spMkLst>
            <pc:docMk/>
            <pc:sldMk cId="4141562872" sldId="294"/>
            <ac:spMk id="100" creationId="{CE6C63DC-BAE4-42B6-8FDF-F6467C2D23AC}"/>
          </ac:spMkLst>
        </pc:spChg>
        <pc:spChg chg="del">
          <ac:chgData name="Nicolas" userId="c33051b6-91e2-49df-abe4-6f8c247c46e6" providerId="ADAL" clId="{3E5481E7-A38B-458E-B391-E0252CF636B9}" dt="2022-05-26T01:31:33.230" v="1372"/>
          <ac:spMkLst>
            <pc:docMk/>
            <pc:sldMk cId="4141562872" sldId="294"/>
            <ac:spMk id="102" creationId="{5BD23F8E-2E78-4C84-8EFB-FE6C8ACB7F1F}"/>
          </ac:spMkLst>
        </pc:spChg>
        <pc:spChg chg="del">
          <ac:chgData name="Nicolas" userId="c33051b6-91e2-49df-abe4-6f8c247c46e6" providerId="ADAL" clId="{3E5481E7-A38B-458E-B391-E0252CF636B9}" dt="2022-05-26T01:31:33.230" v="1372"/>
          <ac:spMkLst>
            <pc:docMk/>
            <pc:sldMk cId="4141562872" sldId="294"/>
            <ac:spMk id="104" creationId="{57ABABA7-0420-4200-9B65-1C1967CE9373}"/>
          </ac:spMkLst>
        </pc:spChg>
        <pc:spChg chg="del">
          <ac:chgData name="Nicolas" userId="c33051b6-91e2-49df-abe4-6f8c247c46e6" providerId="ADAL" clId="{3E5481E7-A38B-458E-B391-E0252CF636B9}" dt="2022-05-26T01:31:33.230" v="1372"/>
          <ac:spMkLst>
            <pc:docMk/>
            <pc:sldMk cId="4141562872" sldId="294"/>
            <ac:spMk id="120" creationId="{8576F020-8157-45CE-B1D9-6FA47AFEB4FA}"/>
          </ac:spMkLst>
        </pc:spChg>
        <pc:grpChg chg="add">
          <ac:chgData name="Nicolas" userId="c33051b6-91e2-49df-abe4-6f8c247c46e6" providerId="ADAL" clId="{3E5481E7-A38B-458E-B391-E0252CF636B9}" dt="2022-05-26T01:31:40.037" v="1383" actId="26606"/>
          <ac:grpSpMkLst>
            <pc:docMk/>
            <pc:sldMk cId="4141562872" sldId="294"/>
            <ac:grpSpMk id="7" creationId="{8CD25866-F15D-40A4-AEC5-47C044637AB7}"/>
          </ac:grpSpMkLst>
        </pc:grpChg>
        <pc:grpChg chg="add">
          <ac:chgData name="Nicolas" userId="c33051b6-91e2-49df-abe4-6f8c247c46e6" providerId="ADAL" clId="{3E5481E7-A38B-458E-B391-E0252CF636B9}" dt="2022-05-26T01:31:40.037" v="1383" actId="26606"/>
          <ac:grpSpMkLst>
            <pc:docMk/>
            <pc:sldMk cId="4141562872" sldId="294"/>
            <ac:grpSpMk id="21" creationId="{0C4A17ED-96AA-44A6-A050-E1A7A1CDD9E7}"/>
          </ac:grpSpMkLst>
        </pc:grpChg>
        <pc:grpChg chg="add">
          <ac:chgData name="Nicolas" userId="c33051b6-91e2-49df-abe4-6f8c247c46e6" providerId="ADAL" clId="{3E5481E7-A38B-458E-B391-E0252CF636B9}" dt="2022-05-26T01:31:40.037" v="1383" actId="26606"/>
          <ac:grpSpMkLst>
            <pc:docMk/>
            <pc:sldMk cId="4141562872" sldId="294"/>
            <ac:grpSpMk id="41" creationId="{7A03E380-9CD1-4ABA-A763-9F9D252B8908}"/>
          </ac:grpSpMkLst>
        </pc:grpChg>
        <pc:grpChg chg="del">
          <ac:chgData name="Nicolas" userId="c33051b6-91e2-49df-abe4-6f8c247c46e6" providerId="ADAL" clId="{3E5481E7-A38B-458E-B391-E0252CF636B9}" dt="2022-05-26T01:31:33.230" v="1372"/>
          <ac:grpSpMkLst>
            <pc:docMk/>
            <pc:sldMk cId="4141562872" sldId="294"/>
            <ac:grpSpMk id="72" creationId="{8CD25866-F15D-40A4-AEC5-47C044637AB7}"/>
          </ac:grpSpMkLst>
        </pc:grpChg>
        <pc:grpChg chg="del">
          <ac:chgData name="Nicolas" userId="c33051b6-91e2-49df-abe4-6f8c247c46e6" providerId="ADAL" clId="{3E5481E7-A38B-458E-B391-E0252CF636B9}" dt="2022-05-26T01:31:33.230" v="1372"/>
          <ac:grpSpMkLst>
            <pc:docMk/>
            <pc:sldMk cId="4141562872" sldId="294"/>
            <ac:grpSpMk id="86" creationId="{0C4A17ED-96AA-44A6-A050-E1A7A1CDD9E7}"/>
          </ac:grpSpMkLst>
        </pc:grpChg>
        <pc:grpChg chg="del">
          <ac:chgData name="Nicolas" userId="c33051b6-91e2-49df-abe4-6f8c247c46e6" providerId="ADAL" clId="{3E5481E7-A38B-458E-B391-E0252CF636B9}" dt="2022-05-26T01:31:33.230" v="1372"/>
          <ac:grpSpMkLst>
            <pc:docMk/>
            <pc:sldMk cId="4141562872" sldId="294"/>
            <ac:grpSpMk id="106" creationId="{7A03E380-9CD1-4ABA-A763-9F9D252B8908}"/>
          </ac:grpSpMkLst>
        </pc:grpChg>
      </pc:sldChg>
      <pc:sldChg chg="addSp delSp modSp add mod setBg delDesignElem">
        <pc:chgData name="Nicolas" userId="c33051b6-91e2-49df-abe4-6f8c247c46e6" providerId="ADAL" clId="{3E5481E7-A38B-458E-B391-E0252CF636B9}" dt="2022-05-26T01:37:18.241" v="1414" actId="20577"/>
        <pc:sldMkLst>
          <pc:docMk/>
          <pc:sldMk cId="1372711614" sldId="295"/>
        </pc:sldMkLst>
        <pc:spChg chg="mod">
          <ac:chgData name="Nicolas" userId="c33051b6-91e2-49df-abe4-6f8c247c46e6" providerId="ADAL" clId="{3E5481E7-A38B-458E-B391-E0252CF636B9}" dt="2022-05-26T01:37:18.241" v="1414" actId="20577"/>
          <ac:spMkLst>
            <pc:docMk/>
            <pc:sldMk cId="1372711614" sldId="295"/>
            <ac:spMk id="2" creationId="{5B95C09F-D2EF-FF33-4F3C-F286C9321569}"/>
          </ac:spMkLst>
        </pc:spChg>
        <pc:spChg chg="add">
          <ac:chgData name="Nicolas" userId="c33051b6-91e2-49df-abe4-6f8c247c46e6" providerId="ADAL" clId="{3E5481E7-A38B-458E-B391-E0252CF636B9}" dt="2022-05-26T01:37:11.830" v="1400" actId="26606"/>
          <ac:spMkLst>
            <pc:docMk/>
            <pc:sldMk cId="1372711614" sldId="295"/>
            <ac:spMk id="6" creationId="{CE6C63DC-BAE4-42B6-8FDF-F6467C2D23AC}"/>
          </ac:spMkLst>
        </pc:spChg>
        <pc:spChg chg="add">
          <ac:chgData name="Nicolas" userId="c33051b6-91e2-49df-abe4-6f8c247c46e6" providerId="ADAL" clId="{3E5481E7-A38B-458E-B391-E0252CF636B9}" dt="2022-05-26T01:37:11.830" v="1400" actId="26606"/>
          <ac:spMkLst>
            <pc:docMk/>
            <pc:sldMk cId="1372711614" sldId="295"/>
            <ac:spMk id="20" creationId="{5BD23F8E-2E78-4C84-8EFB-FE6C8ACB7F1F}"/>
          </ac:spMkLst>
        </pc:spChg>
        <pc:spChg chg="add">
          <ac:chgData name="Nicolas" userId="c33051b6-91e2-49df-abe4-6f8c247c46e6" providerId="ADAL" clId="{3E5481E7-A38B-458E-B391-E0252CF636B9}" dt="2022-05-26T01:37:11.830" v="1400" actId="26606"/>
          <ac:spMkLst>
            <pc:docMk/>
            <pc:sldMk cId="1372711614" sldId="295"/>
            <ac:spMk id="34" creationId="{57ABABA7-0420-4200-9B65-1C1967CE9373}"/>
          </ac:spMkLst>
        </pc:spChg>
        <pc:spChg chg="del">
          <ac:chgData name="Nicolas" userId="c33051b6-91e2-49df-abe4-6f8c247c46e6" providerId="ADAL" clId="{3E5481E7-A38B-458E-B391-E0252CF636B9}" dt="2022-05-26T01:37:07.163" v="1399"/>
          <ac:spMkLst>
            <pc:docMk/>
            <pc:sldMk cId="1372711614" sldId="295"/>
            <ac:spMk id="35" creationId="{CE6C63DC-BAE4-42B6-8FDF-F6467C2D23AC}"/>
          </ac:spMkLst>
        </pc:spChg>
        <pc:spChg chg="del">
          <ac:chgData name="Nicolas" userId="c33051b6-91e2-49df-abe4-6f8c247c46e6" providerId="ADAL" clId="{3E5481E7-A38B-458E-B391-E0252CF636B9}" dt="2022-05-26T01:37:07.163" v="1399"/>
          <ac:spMkLst>
            <pc:docMk/>
            <pc:sldMk cId="1372711614" sldId="295"/>
            <ac:spMk id="37" creationId="{5BD23F8E-2E78-4C84-8EFB-FE6C8ACB7F1F}"/>
          </ac:spMkLst>
        </pc:spChg>
        <pc:spChg chg="add">
          <ac:chgData name="Nicolas" userId="c33051b6-91e2-49df-abe4-6f8c247c46e6" providerId="ADAL" clId="{3E5481E7-A38B-458E-B391-E0252CF636B9}" dt="2022-05-26T01:37:11.830" v="1400" actId="26606"/>
          <ac:spMkLst>
            <pc:docMk/>
            <pc:sldMk cId="1372711614" sldId="295"/>
            <ac:spMk id="38" creationId="{8576F020-8157-45CE-B1D9-6FA47AFEB4FA}"/>
          </ac:spMkLst>
        </pc:spChg>
        <pc:spChg chg="del">
          <ac:chgData name="Nicolas" userId="c33051b6-91e2-49df-abe4-6f8c247c46e6" providerId="ADAL" clId="{3E5481E7-A38B-458E-B391-E0252CF636B9}" dt="2022-05-26T01:37:07.163" v="1399"/>
          <ac:spMkLst>
            <pc:docMk/>
            <pc:sldMk cId="1372711614" sldId="295"/>
            <ac:spMk id="39" creationId="{57ABABA7-0420-4200-9B65-1C1967CE9373}"/>
          </ac:spMkLst>
        </pc:spChg>
        <pc:spChg chg="del">
          <ac:chgData name="Nicolas" userId="c33051b6-91e2-49df-abe4-6f8c247c46e6" providerId="ADAL" clId="{3E5481E7-A38B-458E-B391-E0252CF636B9}" dt="2022-05-26T01:37:07.163" v="1399"/>
          <ac:spMkLst>
            <pc:docMk/>
            <pc:sldMk cId="1372711614" sldId="295"/>
            <ac:spMk id="55" creationId="{8576F020-8157-45CE-B1D9-6FA47AFEB4FA}"/>
          </ac:spMkLst>
        </pc:spChg>
        <pc:grpChg chg="add">
          <ac:chgData name="Nicolas" userId="c33051b6-91e2-49df-abe4-6f8c247c46e6" providerId="ADAL" clId="{3E5481E7-A38B-458E-B391-E0252CF636B9}" dt="2022-05-26T01:37:11.830" v="1400" actId="26606"/>
          <ac:grpSpMkLst>
            <pc:docMk/>
            <pc:sldMk cId="1372711614" sldId="295"/>
            <ac:grpSpMk id="4" creationId="{8CD25866-F15D-40A4-AEC5-47C044637AB7}"/>
          </ac:grpSpMkLst>
        </pc:grpChg>
        <pc:grpChg chg="add">
          <ac:chgData name="Nicolas" userId="c33051b6-91e2-49df-abe4-6f8c247c46e6" providerId="ADAL" clId="{3E5481E7-A38B-458E-B391-E0252CF636B9}" dt="2022-05-26T01:37:11.830" v="1400" actId="26606"/>
          <ac:grpSpMkLst>
            <pc:docMk/>
            <pc:sldMk cId="1372711614" sldId="295"/>
            <ac:grpSpMk id="5" creationId="{0C4A17ED-96AA-44A6-A050-E1A7A1CDD9E7}"/>
          </ac:grpSpMkLst>
        </pc:grpChg>
        <pc:grpChg chg="del">
          <ac:chgData name="Nicolas" userId="c33051b6-91e2-49df-abe4-6f8c247c46e6" providerId="ADAL" clId="{3E5481E7-A38B-458E-B391-E0252CF636B9}" dt="2022-05-26T01:37:07.163" v="1399"/>
          <ac:grpSpMkLst>
            <pc:docMk/>
            <pc:sldMk cId="1372711614" sldId="295"/>
            <ac:grpSpMk id="7" creationId="{8CD25866-F15D-40A4-AEC5-47C044637AB7}"/>
          </ac:grpSpMkLst>
        </pc:grpChg>
        <pc:grpChg chg="del">
          <ac:chgData name="Nicolas" userId="c33051b6-91e2-49df-abe4-6f8c247c46e6" providerId="ADAL" clId="{3E5481E7-A38B-458E-B391-E0252CF636B9}" dt="2022-05-26T01:37:07.163" v="1399"/>
          <ac:grpSpMkLst>
            <pc:docMk/>
            <pc:sldMk cId="1372711614" sldId="295"/>
            <ac:grpSpMk id="21" creationId="{0C4A17ED-96AA-44A6-A050-E1A7A1CDD9E7}"/>
          </ac:grpSpMkLst>
        </pc:grpChg>
        <pc:grpChg chg="add">
          <ac:chgData name="Nicolas" userId="c33051b6-91e2-49df-abe4-6f8c247c46e6" providerId="ADAL" clId="{3E5481E7-A38B-458E-B391-E0252CF636B9}" dt="2022-05-26T01:37:11.830" v="1400" actId="26606"/>
          <ac:grpSpMkLst>
            <pc:docMk/>
            <pc:sldMk cId="1372711614" sldId="295"/>
            <ac:grpSpMk id="36" creationId="{7A03E380-9CD1-4ABA-A763-9F9D252B8908}"/>
          </ac:grpSpMkLst>
        </pc:grpChg>
        <pc:grpChg chg="del">
          <ac:chgData name="Nicolas" userId="c33051b6-91e2-49df-abe4-6f8c247c46e6" providerId="ADAL" clId="{3E5481E7-A38B-458E-B391-E0252CF636B9}" dt="2022-05-26T01:37:07.163" v="1399"/>
          <ac:grpSpMkLst>
            <pc:docMk/>
            <pc:sldMk cId="1372711614" sldId="295"/>
            <ac:grpSpMk id="41" creationId="{7A03E380-9CD1-4ABA-A763-9F9D252B8908}"/>
          </ac:grpSpMkLst>
        </pc:grpChg>
      </pc:sldChg>
    </pc:docChg>
  </pc:docChgLst>
  <pc:docChgLst>
    <pc:chgData name="Bilhete Melissa" userId="S::1756253@crosemont.qc.ca::3a414403-171b-4a89-b215-8e26ffbc91ed" providerId="AD" clId="Web-{47AEBA69-DEEB-DD73-DA7E-4E1EE22B97DF}"/>
    <pc:docChg chg="addSld delSld modSld">
      <pc:chgData name="Bilhete Melissa" userId="S::1756253@crosemont.qc.ca::3a414403-171b-4a89-b215-8e26ffbc91ed" providerId="AD" clId="Web-{47AEBA69-DEEB-DD73-DA7E-4E1EE22B97DF}" dt="2022-05-26T03:10:45.118" v="187"/>
      <pc:docMkLst>
        <pc:docMk/>
      </pc:docMkLst>
      <pc:sldChg chg="addSp delSp modSp mod setBg">
        <pc:chgData name="Bilhete Melissa" userId="S::1756253@crosemont.qc.ca::3a414403-171b-4a89-b215-8e26ffbc91ed" providerId="AD" clId="Web-{47AEBA69-DEEB-DD73-DA7E-4E1EE22B97DF}" dt="2022-05-26T02:59:40.125" v="179"/>
        <pc:sldMkLst>
          <pc:docMk/>
          <pc:sldMk cId="327949529" sldId="265"/>
        </pc:sldMkLst>
        <pc:spChg chg="mod">
          <ac:chgData name="Bilhete Melissa" userId="S::1756253@crosemont.qc.ca::3a414403-171b-4a89-b215-8e26ffbc91ed" providerId="AD" clId="Web-{47AEBA69-DEEB-DD73-DA7E-4E1EE22B97DF}" dt="2022-05-26T02:52:48.479" v="33"/>
          <ac:spMkLst>
            <pc:docMk/>
            <pc:sldMk cId="327949529" sldId="265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2:59:40.125" v="179"/>
          <ac:spMkLst>
            <pc:docMk/>
            <pc:sldMk cId="327949529" sldId="265"/>
            <ac:spMk id="8" creationId="{06BA8B48-A3A5-CF1D-33FD-E7D4F40669D5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9:40.125" v="179"/>
          <ac:spMkLst>
            <pc:docMk/>
            <pc:sldMk cId="327949529" sldId="265"/>
            <ac:spMk id="11" creationId="{3F4C104D-5F30-4811-9376-566B26E4719A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9:40.125" v="179"/>
          <ac:spMkLst>
            <pc:docMk/>
            <pc:sldMk cId="327949529" sldId="265"/>
            <ac:spMk id="13" creationId="{0815E34B-5D02-4E01-A936-E8E1C0AB6F12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9:40.125" v="179"/>
          <ac:spMkLst>
            <pc:docMk/>
            <pc:sldMk cId="327949529" sldId="265"/>
            <ac:spMk id="15" creationId="{7DE3414B-B032-4710-A468-D3285E38C5FF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0.125" v="179"/>
          <ac:spMkLst>
            <pc:docMk/>
            <pc:sldMk cId="327949529" sldId="265"/>
            <ac:spMk id="20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0.125" v="179"/>
          <ac:spMkLst>
            <pc:docMk/>
            <pc:sldMk cId="327949529" sldId="265"/>
            <ac:spMk id="22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0.125" v="179"/>
          <ac:spMkLst>
            <pc:docMk/>
            <pc:sldMk cId="327949529" sldId="265"/>
            <ac:spMk id="24" creationId="{7DE3414B-B032-4710-A468-D3285E38C5FF}"/>
          </ac:spMkLst>
        </pc:spChg>
        <pc:picChg chg="mod">
          <ac:chgData name="Bilhete Melissa" userId="S::1756253@crosemont.qc.ca::3a414403-171b-4a89-b215-8e26ffbc91ed" providerId="AD" clId="Web-{47AEBA69-DEEB-DD73-DA7E-4E1EE22B97DF}" dt="2022-05-26T02:52:48.479" v="33"/>
          <ac:picMkLst>
            <pc:docMk/>
            <pc:sldMk cId="327949529" sldId="265"/>
            <ac:picMk id="4" creationId="{97B3E9C8-C5DE-550E-20CD-273596FFF15F}"/>
          </ac:picMkLst>
        </pc:picChg>
      </pc:sldChg>
      <pc:sldChg chg="addSp delSp modSp mod setBg">
        <pc:chgData name="Bilhete Melissa" userId="S::1756253@crosemont.qc.ca::3a414403-171b-4a89-b215-8e26ffbc91ed" providerId="AD" clId="Web-{47AEBA69-DEEB-DD73-DA7E-4E1EE22B97DF}" dt="2022-05-26T02:59:42.812" v="180"/>
        <pc:sldMkLst>
          <pc:docMk/>
          <pc:sldMk cId="4134829247" sldId="267"/>
        </pc:sldMkLst>
        <pc:spChg chg="mod">
          <ac:chgData name="Bilhete Melissa" userId="S::1756253@crosemont.qc.ca::3a414403-171b-4a89-b215-8e26ffbc91ed" providerId="AD" clId="Web-{47AEBA69-DEEB-DD73-DA7E-4E1EE22B97DF}" dt="2022-05-26T02:59:42.812" v="180"/>
          <ac:spMkLst>
            <pc:docMk/>
            <pc:sldMk cId="4134829247" sldId="267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2:59:42.812" v="180"/>
          <ac:spMkLst>
            <pc:docMk/>
            <pc:sldMk cId="4134829247" sldId="267"/>
            <ac:spMk id="3" creationId="{6DE5BBA4-FA07-D68A-C4E4-14C93DCC0509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2.812" v="180"/>
          <ac:spMkLst>
            <pc:docMk/>
            <pc:sldMk cId="4134829247" sldId="267"/>
            <ac:spMk id="8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2.812" v="180"/>
          <ac:spMkLst>
            <pc:docMk/>
            <pc:sldMk cId="4134829247" sldId="267"/>
            <ac:spMk id="13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2.812" v="180"/>
          <ac:spMkLst>
            <pc:docMk/>
            <pc:sldMk cId="4134829247" sldId="267"/>
            <ac:spMk id="15" creationId="{7DE3414B-B032-4710-A468-D3285E38C5FF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4:19.965" v="47"/>
          <ac:spMkLst>
            <pc:docMk/>
            <pc:sldMk cId="4134829247" sldId="267"/>
            <ac:spMk id="39" creationId="{1996130F-9AB5-4DE9-8574-3AF891C5C172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4:19.965" v="47"/>
          <ac:spMkLst>
            <pc:docMk/>
            <pc:sldMk cId="4134829247" sldId="267"/>
            <ac:spMk id="41" creationId="{3623DEAC-F39C-45D6-86DC-1033F6429528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4:19.965" v="47"/>
          <ac:spMkLst>
            <pc:docMk/>
            <pc:sldMk cId="4134829247" sldId="267"/>
            <ac:spMk id="43" creationId="{CADF4631-3C8F-45EE-8D19-4D3E8426B34A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4:19.965" v="47"/>
          <ac:spMkLst>
            <pc:docMk/>
            <pc:sldMk cId="4134829247" sldId="267"/>
            <ac:spMk id="73" creationId="{46FA917F-43A3-4FA3-A085-59D0DC397EFA}"/>
          </ac:spMkLst>
        </pc:spChg>
        <pc:spChg chg="add del">
          <ac:chgData name="Bilhete Melissa" userId="S::1756253@crosemont.qc.ca::3a414403-171b-4a89-b215-8e26ffbc91ed" providerId="AD" clId="Web-{47AEBA69-DEEB-DD73-DA7E-4E1EE22B97DF}" dt="2022-05-26T02:54:19.965" v="47"/>
          <ac:spMkLst>
            <pc:docMk/>
            <pc:sldMk cId="4134829247" sldId="267"/>
            <ac:spMk id="75" creationId="{9CBF007B-8C8C-4F79-B037-9F4C61F9F954}"/>
          </ac:spMkLst>
        </pc:spChg>
        <pc:grpChg chg="add del">
          <ac:chgData name="Bilhete Melissa" userId="S::1756253@crosemont.qc.ca::3a414403-171b-4a89-b215-8e26ffbc91ed" providerId="AD" clId="Web-{47AEBA69-DEEB-DD73-DA7E-4E1EE22B97DF}" dt="2022-05-26T02:54:19.965" v="47"/>
          <ac:grpSpMkLst>
            <pc:docMk/>
            <pc:sldMk cId="4134829247" sldId="267"/>
            <ac:grpSpMk id="11" creationId="{166BF9EE-F7AC-4FA5-AC7E-001B3A642F75}"/>
          </ac:grpSpMkLst>
        </pc:grpChg>
        <pc:grpChg chg="add del">
          <ac:chgData name="Bilhete Melissa" userId="S::1756253@crosemont.qc.ca::3a414403-171b-4a89-b215-8e26ffbc91ed" providerId="AD" clId="Web-{47AEBA69-DEEB-DD73-DA7E-4E1EE22B97DF}" dt="2022-05-26T02:54:19.965" v="47"/>
          <ac:grpSpMkLst>
            <pc:docMk/>
            <pc:sldMk cId="4134829247" sldId="267"/>
            <ac:grpSpMk id="25" creationId="{E312DBA5-56D8-42B2-BA94-28168C2A6703}"/>
          </ac:grpSpMkLst>
        </pc:grpChg>
        <pc:grpChg chg="add del">
          <ac:chgData name="Bilhete Melissa" userId="S::1756253@crosemont.qc.ca::3a414403-171b-4a89-b215-8e26ffbc91ed" providerId="AD" clId="Web-{47AEBA69-DEEB-DD73-DA7E-4E1EE22B97DF}" dt="2022-05-26T02:54:19.965" v="47"/>
          <ac:grpSpMkLst>
            <pc:docMk/>
            <pc:sldMk cId="4134829247" sldId="267"/>
            <ac:grpSpMk id="45" creationId="{F291099C-17EE-4E0E-B096-C79975050035}"/>
          </ac:grpSpMkLst>
        </pc:grpChg>
        <pc:grpChg chg="add del">
          <ac:chgData name="Bilhete Melissa" userId="S::1756253@crosemont.qc.ca::3a414403-171b-4a89-b215-8e26ffbc91ed" providerId="AD" clId="Web-{47AEBA69-DEEB-DD73-DA7E-4E1EE22B97DF}" dt="2022-05-26T02:54:19.965" v="47"/>
          <ac:grpSpMkLst>
            <pc:docMk/>
            <pc:sldMk cId="4134829247" sldId="267"/>
            <ac:grpSpMk id="59" creationId="{6A54B62D-FC5C-4E1A-8D8B-279576FE5379}"/>
          </ac:grpSpMkLst>
        </pc:grpChg>
        <pc:picChg chg="mod ord">
          <ac:chgData name="Bilhete Melissa" userId="S::1756253@crosemont.qc.ca::3a414403-171b-4a89-b215-8e26ffbc91ed" providerId="AD" clId="Web-{47AEBA69-DEEB-DD73-DA7E-4E1EE22B97DF}" dt="2022-05-26T02:59:42.812" v="180"/>
          <ac:picMkLst>
            <pc:docMk/>
            <pc:sldMk cId="4134829247" sldId="267"/>
            <ac:picMk id="6" creationId="{1467220C-5381-D1A5-3D11-81BEA890C286}"/>
          </ac:picMkLst>
        </pc:picChg>
      </pc:sldChg>
      <pc:sldChg chg="addSp delSp modSp del mod modClrScheme chgLayout">
        <pc:chgData name="Bilhete Melissa" userId="S::1756253@crosemont.qc.ca::3a414403-171b-4a89-b215-8e26ffbc91ed" providerId="AD" clId="Web-{47AEBA69-DEEB-DD73-DA7E-4E1EE22B97DF}" dt="2022-05-26T02:52:37.901" v="32"/>
        <pc:sldMkLst>
          <pc:docMk/>
          <pc:sldMk cId="712428446" sldId="268"/>
        </pc:sldMkLst>
        <pc:spChg chg="mod ord">
          <ac:chgData name="Bilhete Melissa" userId="S::1756253@crosemont.qc.ca::3a414403-171b-4a89-b215-8e26ffbc91ed" providerId="AD" clId="Web-{47AEBA69-DEEB-DD73-DA7E-4E1EE22B97DF}" dt="2022-05-26T02:48:30.882" v="8" actId="1076"/>
          <ac:spMkLst>
            <pc:docMk/>
            <pc:sldMk cId="712428446" sldId="268"/>
            <ac:spMk id="2" creationId="{208B8CAF-BE3C-8847-3444-713B1698A2D2}"/>
          </ac:spMkLst>
        </pc:spChg>
        <pc:spChg chg="add del mod">
          <ac:chgData name="Bilhete Melissa" userId="S::1756253@crosemont.qc.ca::3a414403-171b-4a89-b215-8e26ffbc91ed" providerId="AD" clId="Web-{47AEBA69-DEEB-DD73-DA7E-4E1EE22B97DF}" dt="2022-05-26T02:48:08.976" v="2"/>
          <ac:spMkLst>
            <pc:docMk/>
            <pc:sldMk cId="712428446" sldId="268"/>
            <ac:spMk id="3" creationId="{0873AEC8-5205-9328-8BE2-969A695DB49A}"/>
          </ac:spMkLst>
        </pc:spChg>
        <pc:spChg chg="add del mod ord">
          <ac:chgData name="Bilhete Melissa" userId="S::1756253@crosemont.qc.ca::3a414403-171b-4a89-b215-8e26ffbc91ed" providerId="AD" clId="Web-{47AEBA69-DEEB-DD73-DA7E-4E1EE22B97DF}" dt="2022-05-26T02:48:59.054" v="16"/>
          <ac:spMkLst>
            <pc:docMk/>
            <pc:sldMk cId="712428446" sldId="268"/>
            <ac:spMk id="4" creationId="{6E182951-4718-D0CE-0984-AB4163799AB7}"/>
          </ac:spMkLst>
        </pc:spChg>
        <pc:spChg chg="add del mod ord">
          <ac:chgData name="Bilhete Melissa" userId="S::1756253@crosemont.qc.ca::3a414403-171b-4a89-b215-8e26ffbc91ed" providerId="AD" clId="Web-{47AEBA69-DEEB-DD73-DA7E-4E1EE22B97DF}" dt="2022-05-26T02:48:37.914" v="10"/>
          <ac:spMkLst>
            <pc:docMk/>
            <pc:sldMk cId="712428446" sldId="268"/>
            <ac:spMk id="5" creationId="{FF675DEF-0DFF-D7A6-70A0-64D7869693D2}"/>
          </ac:spMkLst>
        </pc:spChg>
        <pc:picChg chg="mod">
          <ac:chgData name="Bilhete Melissa" userId="S::1756253@crosemont.qc.ca::3a414403-171b-4a89-b215-8e26ffbc91ed" providerId="AD" clId="Web-{47AEBA69-DEEB-DD73-DA7E-4E1EE22B97DF}" dt="2022-05-26T02:48:50.054" v="13" actId="1076"/>
          <ac:picMkLst>
            <pc:docMk/>
            <pc:sldMk cId="712428446" sldId="268"/>
            <ac:picMk id="7" creationId="{8FCD85AA-DC90-FF24-5036-37F7D24A3A36}"/>
          </ac:picMkLst>
        </pc:picChg>
      </pc:sldChg>
      <pc:sldChg chg="addSp modSp mod setBg">
        <pc:chgData name="Bilhete Melissa" userId="S::1756253@crosemont.qc.ca::3a414403-171b-4a89-b215-8e26ffbc91ed" providerId="AD" clId="Web-{47AEBA69-DEEB-DD73-DA7E-4E1EE22B97DF}" dt="2022-05-26T02:59:49.453" v="181"/>
        <pc:sldMkLst>
          <pc:docMk/>
          <pc:sldMk cId="755224164" sldId="270"/>
        </pc:sldMkLst>
        <pc:spChg chg="mod">
          <ac:chgData name="Bilhete Melissa" userId="S::1756253@crosemont.qc.ca::3a414403-171b-4a89-b215-8e26ffbc91ed" providerId="AD" clId="Web-{47AEBA69-DEEB-DD73-DA7E-4E1EE22B97DF}" dt="2022-05-26T02:59:49.453" v="181"/>
          <ac:spMkLst>
            <pc:docMk/>
            <pc:sldMk cId="755224164" sldId="270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2:59:49.453" v="181"/>
          <ac:spMkLst>
            <pc:docMk/>
            <pc:sldMk cId="755224164" sldId="270"/>
            <ac:spMk id="3" creationId="{8FBAB02A-950C-2D21-264A-EA03F24D0361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9.453" v="181"/>
          <ac:spMkLst>
            <pc:docMk/>
            <pc:sldMk cId="755224164" sldId="270"/>
            <ac:spMk id="11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9.453" v="181"/>
          <ac:spMkLst>
            <pc:docMk/>
            <pc:sldMk cId="755224164" sldId="270"/>
            <ac:spMk id="13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49.453" v="181"/>
          <ac:spMkLst>
            <pc:docMk/>
            <pc:sldMk cId="755224164" sldId="270"/>
            <ac:spMk id="15" creationId="{7DE3414B-B032-4710-A468-D3285E38C5FF}"/>
          </ac:spMkLst>
        </pc:spChg>
        <pc:picChg chg="mod ord">
          <ac:chgData name="Bilhete Melissa" userId="S::1756253@crosemont.qc.ca::3a414403-171b-4a89-b215-8e26ffbc91ed" providerId="AD" clId="Web-{47AEBA69-DEEB-DD73-DA7E-4E1EE22B97DF}" dt="2022-05-26T02:59:49.453" v="181"/>
          <ac:picMkLst>
            <pc:docMk/>
            <pc:sldMk cId="755224164" sldId="270"/>
            <ac:picMk id="6" creationId="{49643E69-51D0-B333-2723-8A28BDA0C963}"/>
          </ac:picMkLst>
        </pc:picChg>
      </pc:sldChg>
      <pc:sldChg chg="addSp modSp mod setBg">
        <pc:chgData name="Bilhete Melissa" userId="S::1756253@crosemont.qc.ca::3a414403-171b-4a89-b215-8e26ffbc91ed" providerId="AD" clId="Web-{47AEBA69-DEEB-DD73-DA7E-4E1EE22B97DF}" dt="2022-05-26T02:59:53.312" v="182"/>
        <pc:sldMkLst>
          <pc:docMk/>
          <pc:sldMk cId="2678211156" sldId="274"/>
        </pc:sldMkLst>
        <pc:spChg chg="mod">
          <ac:chgData name="Bilhete Melissa" userId="S::1756253@crosemont.qc.ca::3a414403-171b-4a89-b215-8e26ffbc91ed" providerId="AD" clId="Web-{47AEBA69-DEEB-DD73-DA7E-4E1EE22B97DF}" dt="2022-05-26T02:59:53.312" v="182"/>
          <ac:spMkLst>
            <pc:docMk/>
            <pc:sldMk cId="2678211156" sldId="274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2:59:53.312" v="182"/>
          <ac:spMkLst>
            <pc:docMk/>
            <pc:sldMk cId="2678211156" sldId="274"/>
            <ac:spMk id="3" creationId="{8D67E1A6-47EF-337D-5DF9-89568EDC7EA8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53.312" v="182"/>
          <ac:spMkLst>
            <pc:docMk/>
            <pc:sldMk cId="2678211156" sldId="274"/>
            <ac:spMk id="11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53.312" v="182"/>
          <ac:spMkLst>
            <pc:docMk/>
            <pc:sldMk cId="2678211156" sldId="274"/>
            <ac:spMk id="13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53.312" v="182"/>
          <ac:spMkLst>
            <pc:docMk/>
            <pc:sldMk cId="2678211156" sldId="274"/>
            <ac:spMk id="15" creationId="{7DE3414B-B032-4710-A468-D3285E38C5FF}"/>
          </ac:spMkLst>
        </pc:spChg>
        <pc:picChg chg="mod ord">
          <ac:chgData name="Bilhete Melissa" userId="S::1756253@crosemont.qc.ca::3a414403-171b-4a89-b215-8e26ffbc91ed" providerId="AD" clId="Web-{47AEBA69-DEEB-DD73-DA7E-4E1EE22B97DF}" dt="2022-05-26T02:59:53.312" v="182"/>
          <ac:picMkLst>
            <pc:docMk/>
            <pc:sldMk cId="2678211156" sldId="274"/>
            <ac:picMk id="6" creationId="{1E1E2BDA-63F0-A7BD-7B70-A4C014D3C98F}"/>
          </ac:picMkLst>
        </pc:picChg>
      </pc:sldChg>
      <pc:sldChg chg="addSp modSp mod setBg">
        <pc:chgData name="Bilhete Melissa" userId="S::1756253@crosemont.qc.ca::3a414403-171b-4a89-b215-8e26ffbc91ed" providerId="AD" clId="Web-{47AEBA69-DEEB-DD73-DA7E-4E1EE22B97DF}" dt="2022-05-26T02:59:57.391" v="183"/>
        <pc:sldMkLst>
          <pc:docMk/>
          <pc:sldMk cId="1229861186" sldId="275"/>
        </pc:sldMkLst>
        <pc:spChg chg="mod">
          <ac:chgData name="Bilhete Melissa" userId="S::1756253@crosemont.qc.ca::3a414403-171b-4a89-b215-8e26ffbc91ed" providerId="AD" clId="Web-{47AEBA69-DEEB-DD73-DA7E-4E1EE22B97DF}" dt="2022-05-26T02:59:57.391" v="183"/>
          <ac:spMkLst>
            <pc:docMk/>
            <pc:sldMk cId="1229861186" sldId="275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2:59:57.391" v="183"/>
          <ac:spMkLst>
            <pc:docMk/>
            <pc:sldMk cId="1229861186" sldId="275"/>
            <ac:spMk id="3" creationId="{039B9FA4-DFF3-906E-1B69-1C096F5C69F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57.391" v="183"/>
          <ac:spMkLst>
            <pc:docMk/>
            <pc:sldMk cId="1229861186" sldId="275"/>
            <ac:spMk id="11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57.391" v="183"/>
          <ac:spMkLst>
            <pc:docMk/>
            <pc:sldMk cId="1229861186" sldId="275"/>
            <ac:spMk id="13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2:59:57.391" v="183"/>
          <ac:spMkLst>
            <pc:docMk/>
            <pc:sldMk cId="1229861186" sldId="275"/>
            <ac:spMk id="15" creationId="{7DE3414B-B032-4710-A468-D3285E38C5FF}"/>
          </ac:spMkLst>
        </pc:spChg>
        <pc:picChg chg="mod ord">
          <ac:chgData name="Bilhete Melissa" userId="S::1756253@crosemont.qc.ca::3a414403-171b-4a89-b215-8e26ffbc91ed" providerId="AD" clId="Web-{47AEBA69-DEEB-DD73-DA7E-4E1EE22B97DF}" dt="2022-05-26T02:59:57.391" v="183"/>
          <ac:picMkLst>
            <pc:docMk/>
            <pc:sldMk cId="1229861186" sldId="275"/>
            <ac:picMk id="6" creationId="{70B6A62A-7EAA-3769-05F4-C18B445A9C61}"/>
          </ac:picMkLst>
        </pc:picChg>
      </pc:sldChg>
      <pc:sldChg chg="addSp modSp mod setBg">
        <pc:chgData name="Bilhete Melissa" userId="S::1756253@crosemont.qc.ca::3a414403-171b-4a89-b215-8e26ffbc91ed" providerId="AD" clId="Web-{47AEBA69-DEEB-DD73-DA7E-4E1EE22B97DF}" dt="2022-05-26T03:00:01.641" v="184"/>
        <pc:sldMkLst>
          <pc:docMk/>
          <pc:sldMk cId="4008940858" sldId="282"/>
        </pc:sldMkLst>
        <pc:spChg chg="mod">
          <ac:chgData name="Bilhete Melissa" userId="S::1756253@crosemont.qc.ca::3a414403-171b-4a89-b215-8e26ffbc91ed" providerId="AD" clId="Web-{47AEBA69-DEEB-DD73-DA7E-4E1EE22B97DF}" dt="2022-05-26T03:00:01.641" v="184"/>
          <ac:spMkLst>
            <pc:docMk/>
            <pc:sldMk cId="4008940858" sldId="282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3:00:01.641" v="184"/>
          <ac:spMkLst>
            <pc:docMk/>
            <pc:sldMk cId="4008940858" sldId="282"/>
            <ac:spMk id="5" creationId="{8D08E23C-A1AE-A5AD-C39F-F988166C3D8B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01.641" v="184"/>
          <ac:spMkLst>
            <pc:docMk/>
            <pc:sldMk cId="4008940858" sldId="282"/>
            <ac:spMk id="10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01.641" v="184"/>
          <ac:spMkLst>
            <pc:docMk/>
            <pc:sldMk cId="4008940858" sldId="282"/>
            <ac:spMk id="12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01.641" v="184"/>
          <ac:spMkLst>
            <pc:docMk/>
            <pc:sldMk cId="4008940858" sldId="282"/>
            <ac:spMk id="14" creationId="{7DE3414B-B032-4710-A468-D3285E38C5FF}"/>
          </ac:spMkLst>
        </pc:spChg>
        <pc:picChg chg="mod ord">
          <ac:chgData name="Bilhete Melissa" userId="S::1756253@crosemont.qc.ca::3a414403-171b-4a89-b215-8e26ffbc91ed" providerId="AD" clId="Web-{47AEBA69-DEEB-DD73-DA7E-4E1EE22B97DF}" dt="2022-05-26T03:00:01.641" v="184"/>
          <ac:picMkLst>
            <pc:docMk/>
            <pc:sldMk cId="4008940858" sldId="282"/>
            <ac:picMk id="3" creationId="{C8C45842-6E57-F36B-2A62-2CCEB18115CD}"/>
          </ac:picMkLst>
        </pc:picChg>
      </pc:sldChg>
      <pc:sldChg chg="addSp modSp mod setBg">
        <pc:chgData name="Bilhete Melissa" userId="S::1756253@crosemont.qc.ca::3a414403-171b-4a89-b215-8e26ffbc91ed" providerId="AD" clId="Web-{47AEBA69-DEEB-DD73-DA7E-4E1EE22B97DF}" dt="2022-05-26T03:00:05.484" v="185"/>
        <pc:sldMkLst>
          <pc:docMk/>
          <pc:sldMk cId="2279487535" sldId="283"/>
        </pc:sldMkLst>
        <pc:spChg chg="mod">
          <ac:chgData name="Bilhete Melissa" userId="S::1756253@crosemont.qc.ca::3a414403-171b-4a89-b215-8e26ffbc91ed" providerId="AD" clId="Web-{47AEBA69-DEEB-DD73-DA7E-4E1EE22B97DF}" dt="2022-05-26T03:00:05.484" v="185"/>
          <ac:spMkLst>
            <pc:docMk/>
            <pc:sldMk cId="2279487535" sldId="283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3:00:05.484" v="185"/>
          <ac:spMkLst>
            <pc:docMk/>
            <pc:sldMk cId="2279487535" sldId="283"/>
            <ac:spMk id="5" creationId="{6801CCCD-E0A1-8180-9289-F55255900625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05.484" v="185"/>
          <ac:spMkLst>
            <pc:docMk/>
            <pc:sldMk cId="2279487535" sldId="283"/>
            <ac:spMk id="10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05.484" v="185"/>
          <ac:spMkLst>
            <pc:docMk/>
            <pc:sldMk cId="2279487535" sldId="283"/>
            <ac:spMk id="12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05.484" v="185"/>
          <ac:spMkLst>
            <pc:docMk/>
            <pc:sldMk cId="2279487535" sldId="283"/>
            <ac:spMk id="14" creationId="{7DE3414B-B032-4710-A468-D3285E38C5FF}"/>
          </ac:spMkLst>
        </pc:spChg>
        <pc:picChg chg="mod ord">
          <ac:chgData name="Bilhete Melissa" userId="S::1756253@crosemont.qc.ca::3a414403-171b-4a89-b215-8e26ffbc91ed" providerId="AD" clId="Web-{47AEBA69-DEEB-DD73-DA7E-4E1EE22B97DF}" dt="2022-05-26T03:00:05.484" v="185"/>
          <ac:picMkLst>
            <pc:docMk/>
            <pc:sldMk cId="2279487535" sldId="283"/>
            <ac:picMk id="3" creationId="{959C328F-1F2B-7523-F6B3-6B668DD41EB9}"/>
          </ac:picMkLst>
        </pc:picChg>
      </pc:sldChg>
      <pc:sldChg chg="addSp delSp modSp mod setBg">
        <pc:chgData name="Bilhete Melissa" userId="S::1756253@crosemont.qc.ca::3a414403-171b-4a89-b215-8e26ffbc91ed" providerId="AD" clId="Web-{47AEBA69-DEEB-DD73-DA7E-4E1EE22B97DF}" dt="2022-05-26T03:00:19.485" v="186"/>
        <pc:sldMkLst>
          <pc:docMk/>
          <pc:sldMk cId="508062162" sldId="284"/>
        </pc:sldMkLst>
        <pc:spChg chg="mod">
          <ac:chgData name="Bilhete Melissa" userId="S::1756253@crosemont.qc.ca::3a414403-171b-4a89-b215-8e26ffbc91ed" providerId="AD" clId="Web-{47AEBA69-DEEB-DD73-DA7E-4E1EE22B97DF}" dt="2022-05-26T03:00:19.485" v="186"/>
          <ac:spMkLst>
            <pc:docMk/>
            <pc:sldMk cId="508062162" sldId="284"/>
            <ac:spMk id="2" creationId="{208B8CAF-BE3C-8847-3444-713B1698A2D2}"/>
          </ac:spMkLst>
        </pc:spChg>
        <pc:spChg chg="add mod">
          <ac:chgData name="Bilhete Melissa" userId="S::1756253@crosemont.qc.ca::3a414403-171b-4a89-b215-8e26ffbc91ed" providerId="AD" clId="Web-{47AEBA69-DEEB-DD73-DA7E-4E1EE22B97DF}" dt="2022-05-26T03:00:19.485" v="186"/>
          <ac:spMkLst>
            <pc:docMk/>
            <pc:sldMk cId="508062162" sldId="284"/>
            <ac:spMk id="3" creationId="{30640E75-7EEC-7B2B-2C6E-42AF8E78ACAE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19.485" v="186"/>
          <ac:spMkLst>
            <pc:docMk/>
            <pc:sldMk cId="508062162" sldId="284"/>
            <ac:spMk id="10" creationId="{3F4C104D-5F30-4811-9376-566B26E4719A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19.485" v="186"/>
          <ac:spMkLst>
            <pc:docMk/>
            <pc:sldMk cId="508062162" sldId="284"/>
            <ac:spMk id="12" creationId="{0815E34B-5D02-4E01-A936-E8E1C0AB6F12}"/>
          </ac:spMkLst>
        </pc:spChg>
        <pc:spChg chg="add">
          <ac:chgData name="Bilhete Melissa" userId="S::1756253@crosemont.qc.ca::3a414403-171b-4a89-b215-8e26ffbc91ed" providerId="AD" clId="Web-{47AEBA69-DEEB-DD73-DA7E-4E1EE22B97DF}" dt="2022-05-26T03:00:19.485" v="186"/>
          <ac:spMkLst>
            <pc:docMk/>
            <pc:sldMk cId="508062162" sldId="284"/>
            <ac:spMk id="14" creationId="{7DE3414B-B032-4710-A468-D3285E38C5FF}"/>
          </ac:spMkLst>
        </pc:spChg>
        <pc:picChg chg="add mod">
          <ac:chgData name="Bilhete Melissa" userId="S::1756253@crosemont.qc.ca::3a414403-171b-4a89-b215-8e26ffbc91ed" providerId="AD" clId="Web-{47AEBA69-DEEB-DD73-DA7E-4E1EE22B97DF}" dt="2022-05-26T03:00:19.485" v="186"/>
          <ac:picMkLst>
            <pc:docMk/>
            <pc:sldMk cId="508062162" sldId="284"/>
            <ac:picMk id="5" creationId="{8D65BC93-B6E3-BB2C-FD8E-9C3D1DD7740D}"/>
          </ac:picMkLst>
        </pc:picChg>
        <pc:picChg chg="del">
          <ac:chgData name="Bilhete Melissa" userId="S::1756253@crosemont.qc.ca::3a414403-171b-4a89-b215-8e26ffbc91ed" providerId="AD" clId="Web-{47AEBA69-DEEB-DD73-DA7E-4E1EE22B97DF}" dt="2022-05-26T02:58:25.577" v="172"/>
          <ac:picMkLst>
            <pc:docMk/>
            <pc:sldMk cId="508062162" sldId="284"/>
            <ac:picMk id="6" creationId="{AB3A1314-D3C2-4346-95FC-1E226B2E9827}"/>
          </ac:picMkLst>
        </pc:picChg>
      </pc:sldChg>
      <pc:sldChg chg="addSp delSp modSp new del">
        <pc:chgData name="Bilhete Melissa" userId="S::1756253@crosemont.qc.ca::3a414403-171b-4a89-b215-8e26ffbc91ed" providerId="AD" clId="Web-{47AEBA69-DEEB-DD73-DA7E-4E1EE22B97DF}" dt="2022-05-26T03:10:45.118" v="187"/>
        <pc:sldMkLst>
          <pc:docMk/>
          <pc:sldMk cId="1436299070" sldId="296"/>
        </pc:sldMkLst>
        <pc:spChg chg="mod">
          <ac:chgData name="Bilhete Melissa" userId="S::1756253@crosemont.qc.ca::3a414403-171b-4a89-b215-8e26ffbc91ed" providerId="AD" clId="Web-{47AEBA69-DEEB-DD73-DA7E-4E1EE22B97DF}" dt="2022-05-26T02:49:41.852" v="31" actId="1076"/>
          <ac:spMkLst>
            <pc:docMk/>
            <pc:sldMk cId="1436299070" sldId="296"/>
            <ac:spMk id="2" creationId="{6A51B188-64A9-E589-47CE-5533CD0A4E70}"/>
          </ac:spMkLst>
        </pc:spChg>
        <pc:spChg chg="del">
          <ac:chgData name="Bilhete Melissa" userId="S::1756253@crosemont.qc.ca::3a414403-171b-4a89-b215-8e26ffbc91ed" providerId="AD" clId="Web-{47AEBA69-DEEB-DD73-DA7E-4E1EE22B97DF}" dt="2022-05-26T02:49:30.633" v="26"/>
          <ac:spMkLst>
            <pc:docMk/>
            <pc:sldMk cId="1436299070" sldId="296"/>
            <ac:spMk id="3" creationId="{F1356F1F-D64D-0455-D8D8-F29297068906}"/>
          </ac:spMkLst>
        </pc:spChg>
        <pc:picChg chg="add mod">
          <ac:chgData name="Bilhete Melissa" userId="S::1756253@crosemont.qc.ca::3a414403-171b-4a89-b215-8e26ffbc91ed" providerId="AD" clId="Web-{47AEBA69-DEEB-DD73-DA7E-4E1EE22B97DF}" dt="2022-05-26T02:49:19.789" v="22" actId="1076"/>
          <ac:picMkLst>
            <pc:docMk/>
            <pc:sldMk cId="1436299070" sldId="296"/>
            <ac:picMk id="5" creationId="{D14DD64E-86F5-AD9F-0E95-D794755742D5}"/>
          </ac:picMkLst>
        </pc:picChg>
      </pc:sldChg>
    </pc:docChg>
  </pc:docChgLst>
  <pc:docChgLst>
    <pc:chgData name="Beauchamp Jefferson" userId="S::1952531@crosemont.qc.ca::330570ff-679a-42c9-8983-1df7b0c779fb" providerId="AD" clId="Web-{5DC0F78C-5A38-48CF-8CFF-D4BA4AA0E332}"/>
    <pc:docChg chg="addSld modSld">
      <pc:chgData name="Beauchamp Jefferson" userId="S::1952531@crosemont.qc.ca::330570ff-679a-42c9-8983-1df7b0c779fb" providerId="AD" clId="Web-{5DC0F78C-5A38-48CF-8CFF-D4BA4AA0E332}" dt="2022-05-25T21:33:59.711" v="305" actId="14100"/>
      <pc:docMkLst>
        <pc:docMk/>
      </pc:docMkLst>
      <pc:sldChg chg="modSp">
        <pc:chgData name="Beauchamp Jefferson" userId="S::1952531@crosemont.qc.ca::330570ff-679a-42c9-8983-1df7b0c779fb" providerId="AD" clId="Web-{5DC0F78C-5A38-48CF-8CFF-D4BA4AA0E332}" dt="2022-05-25T20:45:41.179" v="1" actId="20577"/>
        <pc:sldMkLst>
          <pc:docMk/>
          <pc:sldMk cId="1045211067" sldId="258"/>
        </pc:sldMkLst>
        <pc:spChg chg="mod">
          <ac:chgData name="Beauchamp Jefferson" userId="S::1952531@crosemont.qc.ca::330570ff-679a-42c9-8983-1df7b0c779fb" providerId="AD" clId="Web-{5DC0F78C-5A38-48CF-8CFF-D4BA4AA0E332}" dt="2022-05-25T20:45:41.179" v="1" actId="20577"/>
          <ac:spMkLst>
            <pc:docMk/>
            <pc:sldMk cId="1045211067" sldId="258"/>
            <ac:spMk id="3" creationId="{86B7CC7B-402C-2732-41CA-3EB87ED24020}"/>
          </ac:spMkLst>
        </pc:spChg>
      </pc:sldChg>
      <pc:sldChg chg="modSp">
        <pc:chgData name="Beauchamp Jefferson" userId="S::1952531@crosemont.qc.ca::330570ff-679a-42c9-8983-1df7b0c779fb" providerId="AD" clId="Web-{5DC0F78C-5A38-48CF-8CFF-D4BA4AA0E332}" dt="2022-05-25T20:48:04.149" v="8" actId="20577"/>
        <pc:sldMkLst>
          <pc:docMk/>
          <pc:sldMk cId="1462227245" sldId="259"/>
        </pc:sldMkLst>
        <pc:spChg chg="mod">
          <ac:chgData name="Beauchamp Jefferson" userId="S::1952531@crosemont.qc.ca::330570ff-679a-42c9-8983-1df7b0c779fb" providerId="AD" clId="Web-{5DC0F78C-5A38-48CF-8CFF-D4BA4AA0E332}" dt="2022-05-25T20:48:04.149" v="8" actId="20577"/>
          <ac:spMkLst>
            <pc:docMk/>
            <pc:sldMk cId="1462227245" sldId="259"/>
            <ac:spMk id="2" creationId="{91B16648-02E2-2686-DC72-0AD29574FCB9}"/>
          </ac:spMkLst>
        </pc:spChg>
      </pc:sldChg>
      <pc:sldChg chg="addSp delSp modSp">
        <pc:chgData name="Beauchamp Jefferson" userId="S::1952531@crosemont.qc.ca::330570ff-679a-42c9-8983-1df7b0c779fb" providerId="AD" clId="Web-{5DC0F78C-5A38-48CF-8CFF-D4BA4AA0E332}" dt="2022-05-25T21:11:41.790" v="94" actId="1076"/>
        <pc:sldMkLst>
          <pc:docMk/>
          <pc:sldMk cId="4152073397" sldId="260"/>
        </pc:sldMkLst>
        <pc:spChg chg="mod">
          <ac:chgData name="Beauchamp Jefferson" userId="S::1952531@crosemont.qc.ca::330570ff-679a-42c9-8983-1df7b0c779fb" providerId="AD" clId="Web-{5DC0F78C-5A38-48CF-8CFF-D4BA4AA0E332}" dt="2022-05-25T20:53:02.637" v="38" actId="20577"/>
          <ac:spMkLst>
            <pc:docMk/>
            <pc:sldMk cId="4152073397" sldId="260"/>
            <ac:spMk id="2" creationId="{1B7BF26D-8CC8-83A8-34A5-F62FA5404E59}"/>
          </ac:spMkLst>
        </pc:spChg>
        <pc:spChg chg="del">
          <ac:chgData name="Beauchamp Jefferson" userId="S::1952531@crosemont.qc.ca::330570ff-679a-42c9-8983-1df7b0c779fb" providerId="AD" clId="Web-{5DC0F78C-5A38-48CF-8CFF-D4BA4AA0E332}" dt="2022-05-25T20:57:19.530" v="67"/>
          <ac:spMkLst>
            <pc:docMk/>
            <pc:sldMk cId="4152073397" sldId="260"/>
            <ac:spMk id="3" creationId="{13D25A43-B2C2-5447-66F3-0192C469640C}"/>
          </ac:spMkLst>
        </pc:spChg>
        <pc:picChg chg="add mod">
          <ac:chgData name="Beauchamp Jefferson" userId="S::1952531@crosemont.qc.ca::330570ff-679a-42c9-8983-1df7b0c779fb" providerId="AD" clId="Web-{5DC0F78C-5A38-48CF-8CFF-D4BA4AA0E332}" dt="2022-05-25T21:11:41.790" v="94" actId="1076"/>
          <ac:picMkLst>
            <pc:docMk/>
            <pc:sldMk cId="4152073397" sldId="260"/>
            <ac:picMk id="4" creationId="{B50761AF-D777-34EF-A733-BFC4C06A89B9}"/>
          </ac:picMkLst>
        </pc:picChg>
      </pc:sldChg>
      <pc:sldChg chg="modSp new">
        <pc:chgData name="Beauchamp Jefferson" userId="S::1952531@crosemont.qc.ca::330570ff-679a-42c9-8983-1df7b0c779fb" providerId="AD" clId="Web-{5DC0F78C-5A38-48CF-8CFF-D4BA4AA0E332}" dt="2022-05-25T20:53:16.590" v="46" actId="20577"/>
        <pc:sldMkLst>
          <pc:docMk/>
          <pc:sldMk cId="2252098334" sldId="261"/>
        </pc:sldMkLst>
        <pc:spChg chg="mod">
          <ac:chgData name="Beauchamp Jefferson" userId="S::1952531@crosemont.qc.ca::330570ff-679a-42c9-8983-1df7b0c779fb" providerId="AD" clId="Web-{5DC0F78C-5A38-48CF-8CFF-D4BA4AA0E332}" dt="2022-05-25T20:53:16.590" v="46" actId="20577"/>
          <ac:spMkLst>
            <pc:docMk/>
            <pc:sldMk cId="2252098334" sldId="261"/>
            <ac:spMk id="2" creationId="{5B95C09F-D2EF-FF33-4F3C-F286C9321569}"/>
          </ac:spMkLst>
        </pc:spChg>
      </pc:sldChg>
      <pc:sldChg chg="modSp new">
        <pc:chgData name="Beauchamp Jefferson" userId="S::1952531@crosemont.qc.ca::330570ff-679a-42c9-8983-1df7b0c779fb" providerId="AD" clId="Web-{5DC0F78C-5A38-48CF-8CFF-D4BA4AA0E332}" dt="2022-05-25T20:53:27.293" v="53" actId="20577"/>
        <pc:sldMkLst>
          <pc:docMk/>
          <pc:sldMk cId="566098097" sldId="262"/>
        </pc:sldMkLst>
        <pc:spChg chg="mod">
          <ac:chgData name="Beauchamp Jefferson" userId="S::1952531@crosemont.qc.ca::330570ff-679a-42c9-8983-1df7b0c779fb" providerId="AD" clId="Web-{5DC0F78C-5A38-48CF-8CFF-D4BA4AA0E332}" dt="2022-05-25T20:53:27.293" v="53" actId="20577"/>
          <ac:spMkLst>
            <pc:docMk/>
            <pc:sldMk cId="566098097" sldId="262"/>
            <ac:spMk id="2" creationId="{B9F12AC5-D02A-0BCE-6301-45F8D261AD02}"/>
          </ac:spMkLst>
        </pc:spChg>
      </pc:sldChg>
      <pc:sldChg chg="modSp new">
        <pc:chgData name="Beauchamp Jefferson" userId="S::1952531@crosemont.qc.ca::330570ff-679a-42c9-8983-1df7b0c779fb" providerId="AD" clId="Web-{5DC0F78C-5A38-48CF-8CFF-D4BA4AA0E332}" dt="2022-05-25T20:53:48.731" v="66" actId="20577"/>
        <pc:sldMkLst>
          <pc:docMk/>
          <pc:sldMk cId="1888238466" sldId="263"/>
        </pc:sldMkLst>
        <pc:spChg chg="mod">
          <ac:chgData name="Beauchamp Jefferson" userId="S::1952531@crosemont.qc.ca::330570ff-679a-42c9-8983-1df7b0c779fb" providerId="AD" clId="Web-{5DC0F78C-5A38-48CF-8CFF-D4BA4AA0E332}" dt="2022-05-25T20:53:48.731" v="66" actId="20577"/>
          <ac:spMkLst>
            <pc:docMk/>
            <pc:sldMk cId="1888238466" sldId="263"/>
            <ac:spMk id="2" creationId="{503D4082-C62B-B7C7-A913-E673798586E3}"/>
          </ac:spMkLst>
        </pc:spChg>
      </pc:sldChg>
      <pc:sldChg chg="addSp delSp modSp new mod setBg">
        <pc:chgData name="Beauchamp Jefferson" userId="S::1952531@crosemont.qc.ca::330570ff-679a-42c9-8983-1df7b0c779fb" providerId="AD" clId="Web-{5DC0F78C-5A38-48CF-8CFF-D4BA4AA0E332}" dt="2022-05-25T20:59:08.688" v="90"/>
        <pc:sldMkLst>
          <pc:docMk/>
          <pc:sldMk cId="2537535710" sldId="264"/>
        </pc:sldMkLst>
        <pc:spChg chg="mod">
          <ac:chgData name="Beauchamp Jefferson" userId="S::1952531@crosemont.qc.ca::330570ff-679a-42c9-8983-1df7b0c779fb" providerId="AD" clId="Web-{5DC0F78C-5A38-48CF-8CFF-D4BA4AA0E332}" dt="2022-05-25T20:59:08.688" v="90"/>
          <ac:spMkLst>
            <pc:docMk/>
            <pc:sldMk cId="2537535710" sldId="264"/>
            <ac:spMk id="2" creationId="{C2B95BBB-69CC-6140-339F-DD562121A6BF}"/>
          </ac:spMkLst>
        </pc:spChg>
        <pc:spChg chg="del mod">
          <ac:chgData name="Beauchamp Jefferson" userId="S::1952531@crosemont.qc.ca::330570ff-679a-42c9-8983-1df7b0c779fb" providerId="AD" clId="Web-{5DC0F78C-5A38-48CF-8CFF-D4BA4AA0E332}" dt="2022-05-25T20:58:30.593" v="88"/>
          <ac:spMkLst>
            <pc:docMk/>
            <pc:sldMk cId="2537535710" sldId="264"/>
            <ac:spMk id="3" creationId="{AD93D379-130D-FA12-DB1D-2B1583166E8A}"/>
          </ac:spMkLst>
        </pc:spChg>
        <pc:spChg chg="add">
          <ac:chgData name="Beauchamp Jefferson" userId="S::1952531@crosemont.qc.ca::330570ff-679a-42c9-8983-1df7b0c779fb" providerId="AD" clId="Web-{5DC0F78C-5A38-48CF-8CFF-D4BA4AA0E332}" dt="2022-05-25T20:59:08.688" v="90"/>
          <ac:spMkLst>
            <pc:docMk/>
            <pc:sldMk cId="2537535710" sldId="264"/>
            <ac:spMk id="37" creationId="{1996130F-9AB5-4DE9-8574-3AF891C5C172}"/>
          </ac:spMkLst>
        </pc:spChg>
        <pc:spChg chg="add">
          <ac:chgData name="Beauchamp Jefferson" userId="S::1952531@crosemont.qc.ca::330570ff-679a-42c9-8983-1df7b0c779fb" providerId="AD" clId="Web-{5DC0F78C-5A38-48CF-8CFF-D4BA4AA0E332}" dt="2022-05-25T20:59:08.688" v="90"/>
          <ac:spMkLst>
            <pc:docMk/>
            <pc:sldMk cId="2537535710" sldId="264"/>
            <ac:spMk id="39" creationId="{3623DEAC-F39C-45D6-86DC-1033F6429528}"/>
          </ac:spMkLst>
        </pc:spChg>
        <pc:spChg chg="add">
          <ac:chgData name="Beauchamp Jefferson" userId="S::1952531@crosemont.qc.ca::330570ff-679a-42c9-8983-1df7b0c779fb" providerId="AD" clId="Web-{5DC0F78C-5A38-48CF-8CFF-D4BA4AA0E332}" dt="2022-05-25T20:59:08.688" v="90"/>
          <ac:spMkLst>
            <pc:docMk/>
            <pc:sldMk cId="2537535710" sldId="264"/>
            <ac:spMk id="41" creationId="{CADF4631-3C8F-45EE-8D19-4D3E8426B34A}"/>
          </ac:spMkLst>
        </pc:spChg>
        <pc:spChg chg="add">
          <ac:chgData name="Beauchamp Jefferson" userId="S::1952531@crosemont.qc.ca::330570ff-679a-42c9-8983-1df7b0c779fb" providerId="AD" clId="Web-{5DC0F78C-5A38-48CF-8CFF-D4BA4AA0E332}" dt="2022-05-25T20:59:08.688" v="90"/>
          <ac:spMkLst>
            <pc:docMk/>
            <pc:sldMk cId="2537535710" sldId="264"/>
            <ac:spMk id="71" creationId="{46FA917F-43A3-4FA3-A085-59D0DC397EFA}"/>
          </ac:spMkLst>
        </pc:spChg>
        <pc:spChg chg="add">
          <ac:chgData name="Beauchamp Jefferson" userId="S::1952531@crosemont.qc.ca::330570ff-679a-42c9-8983-1df7b0c779fb" providerId="AD" clId="Web-{5DC0F78C-5A38-48CF-8CFF-D4BA4AA0E332}" dt="2022-05-25T20:59:08.688" v="90"/>
          <ac:spMkLst>
            <pc:docMk/>
            <pc:sldMk cId="2537535710" sldId="264"/>
            <ac:spMk id="73" creationId="{9CBF007B-8C8C-4F79-B037-9F4C61F9F954}"/>
          </ac:spMkLst>
        </pc:spChg>
        <pc:grpChg chg="add">
          <ac:chgData name="Beauchamp Jefferson" userId="S::1952531@crosemont.qc.ca::330570ff-679a-42c9-8983-1df7b0c779fb" providerId="AD" clId="Web-{5DC0F78C-5A38-48CF-8CFF-D4BA4AA0E332}" dt="2022-05-25T20:59:08.688" v="90"/>
          <ac:grpSpMkLst>
            <pc:docMk/>
            <pc:sldMk cId="2537535710" sldId="264"/>
            <ac:grpSpMk id="9" creationId="{166BF9EE-F7AC-4FA5-AC7E-001B3A642F75}"/>
          </ac:grpSpMkLst>
        </pc:grpChg>
        <pc:grpChg chg="add">
          <ac:chgData name="Beauchamp Jefferson" userId="S::1952531@crosemont.qc.ca::330570ff-679a-42c9-8983-1df7b0c779fb" providerId="AD" clId="Web-{5DC0F78C-5A38-48CF-8CFF-D4BA4AA0E332}" dt="2022-05-25T20:59:08.688" v="90"/>
          <ac:grpSpMkLst>
            <pc:docMk/>
            <pc:sldMk cId="2537535710" sldId="264"/>
            <ac:grpSpMk id="23" creationId="{E312DBA5-56D8-42B2-BA94-28168C2A6703}"/>
          </ac:grpSpMkLst>
        </pc:grpChg>
        <pc:grpChg chg="add">
          <ac:chgData name="Beauchamp Jefferson" userId="S::1952531@crosemont.qc.ca::330570ff-679a-42c9-8983-1df7b0c779fb" providerId="AD" clId="Web-{5DC0F78C-5A38-48CF-8CFF-D4BA4AA0E332}" dt="2022-05-25T20:59:08.688" v="90"/>
          <ac:grpSpMkLst>
            <pc:docMk/>
            <pc:sldMk cId="2537535710" sldId="264"/>
            <ac:grpSpMk id="43" creationId="{F291099C-17EE-4E0E-B096-C79975050035}"/>
          </ac:grpSpMkLst>
        </pc:grpChg>
        <pc:grpChg chg="add">
          <ac:chgData name="Beauchamp Jefferson" userId="S::1952531@crosemont.qc.ca::330570ff-679a-42c9-8983-1df7b0c779fb" providerId="AD" clId="Web-{5DC0F78C-5A38-48CF-8CFF-D4BA4AA0E332}" dt="2022-05-25T20:59:08.688" v="90"/>
          <ac:grpSpMkLst>
            <pc:docMk/>
            <pc:sldMk cId="2537535710" sldId="264"/>
            <ac:grpSpMk id="57" creationId="{6A54B62D-FC5C-4E1A-8D8B-279576FE5379}"/>
          </ac:grpSpMkLst>
        </pc:grpChg>
        <pc:picChg chg="add mod">
          <ac:chgData name="Beauchamp Jefferson" userId="S::1952531@crosemont.qc.ca::330570ff-679a-42c9-8983-1df7b0c779fb" providerId="AD" clId="Web-{5DC0F78C-5A38-48CF-8CFF-D4BA4AA0E332}" dt="2022-05-25T20:59:08.688" v="90"/>
          <ac:picMkLst>
            <pc:docMk/>
            <pc:sldMk cId="2537535710" sldId="264"/>
            <ac:picMk id="4" creationId="{9CF19C36-D75C-057D-A537-4DDECC3FA721}"/>
          </ac:picMkLst>
        </pc:picChg>
      </pc:sldChg>
      <pc:sldChg chg="addSp delSp modSp add replId">
        <pc:chgData name="Beauchamp Jefferson" userId="S::1952531@crosemont.qc.ca::330570ff-679a-42c9-8983-1df7b0c779fb" providerId="AD" clId="Web-{5DC0F78C-5A38-48CF-8CFF-D4BA4AA0E332}" dt="2022-05-25T21:14:46.667" v="102" actId="1076"/>
        <pc:sldMkLst>
          <pc:docMk/>
          <pc:sldMk cId="3482845198" sldId="269"/>
        </pc:sldMkLst>
        <pc:picChg chg="add mod">
          <ac:chgData name="Beauchamp Jefferson" userId="S::1952531@crosemont.qc.ca::330570ff-679a-42c9-8983-1df7b0c779fb" providerId="AD" clId="Web-{5DC0F78C-5A38-48CF-8CFF-D4BA4AA0E332}" dt="2022-05-25T21:14:46.667" v="102" actId="1076"/>
          <ac:picMkLst>
            <pc:docMk/>
            <pc:sldMk cId="3482845198" sldId="269"/>
            <ac:picMk id="3" creationId="{323ED0DA-14CA-A11E-A8FC-AFF4A87E9358}"/>
          </ac:picMkLst>
        </pc:picChg>
        <pc:picChg chg="del">
          <ac:chgData name="Beauchamp Jefferson" userId="S::1952531@crosemont.qc.ca::330570ff-679a-42c9-8983-1df7b0c779fb" providerId="AD" clId="Web-{5DC0F78C-5A38-48CF-8CFF-D4BA4AA0E332}" dt="2022-05-25T21:12:49.697" v="96"/>
          <ac:picMkLst>
            <pc:docMk/>
            <pc:sldMk cId="3482845198" sldId="269"/>
            <ac:picMk id="4" creationId="{B50761AF-D777-34EF-A733-BFC4C06A89B9}"/>
          </ac:picMkLst>
        </pc:picChg>
      </pc:sldChg>
      <pc:sldChg chg="addSp delSp modSp add replId">
        <pc:chgData name="Beauchamp Jefferson" userId="S::1952531@crosemont.qc.ca::330570ff-679a-42c9-8983-1df7b0c779fb" providerId="AD" clId="Web-{5DC0F78C-5A38-48CF-8CFF-D4BA4AA0E332}" dt="2022-05-25T21:16:55.450" v="177" actId="1076"/>
        <pc:sldMkLst>
          <pc:docMk/>
          <pc:sldMk cId="2073111431" sldId="271"/>
        </pc:sldMkLst>
        <pc:spChg chg="add mod">
          <ac:chgData name="Beauchamp Jefferson" userId="S::1952531@crosemont.qc.ca::330570ff-679a-42c9-8983-1df7b0c779fb" providerId="AD" clId="Web-{5DC0F78C-5A38-48CF-8CFF-D4BA4AA0E332}" dt="2022-05-25T21:16:55.450" v="177" actId="1076"/>
          <ac:spMkLst>
            <pc:docMk/>
            <pc:sldMk cId="2073111431" sldId="271"/>
            <ac:spMk id="5" creationId="{DB883D88-ED97-1673-9421-CF33CB685294}"/>
          </ac:spMkLst>
        </pc:spChg>
        <pc:picChg chg="del">
          <ac:chgData name="Beauchamp Jefferson" userId="S::1952531@crosemont.qc.ca::330570ff-679a-42c9-8983-1df7b0c779fb" providerId="AD" clId="Web-{5DC0F78C-5A38-48CF-8CFF-D4BA4AA0E332}" dt="2022-05-25T21:15:16.824" v="104"/>
          <ac:picMkLst>
            <pc:docMk/>
            <pc:sldMk cId="2073111431" sldId="271"/>
            <ac:picMk id="3" creationId="{323ED0DA-14CA-A11E-A8FC-AFF4A87E9358}"/>
          </ac:picMkLst>
        </pc:picChg>
        <pc:picChg chg="add mod">
          <ac:chgData name="Beauchamp Jefferson" userId="S::1952531@crosemont.qc.ca::330570ff-679a-42c9-8983-1df7b0c779fb" providerId="AD" clId="Web-{5DC0F78C-5A38-48CF-8CFF-D4BA4AA0E332}" dt="2022-05-25T21:15:48.136" v="107" actId="14100"/>
          <ac:picMkLst>
            <pc:docMk/>
            <pc:sldMk cId="2073111431" sldId="271"/>
            <ac:picMk id="4" creationId="{128D991E-67DF-73A7-ADFD-64DA9407ED44}"/>
          </ac:picMkLst>
        </pc:picChg>
      </pc:sldChg>
      <pc:sldChg chg="addSp delSp modSp add replId">
        <pc:chgData name="Beauchamp Jefferson" userId="S::1952531@crosemont.qc.ca::330570ff-679a-42c9-8983-1df7b0c779fb" providerId="AD" clId="Web-{5DC0F78C-5A38-48CF-8CFF-D4BA4AA0E332}" dt="2022-05-25T21:21:14.531" v="197" actId="1076"/>
        <pc:sldMkLst>
          <pc:docMk/>
          <pc:sldMk cId="2112331828" sldId="272"/>
        </pc:sldMkLst>
        <pc:picChg chg="add mod">
          <ac:chgData name="Beauchamp Jefferson" userId="S::1952531@crosemont.qc.ca::330570ff-679a-42c9-8983-1df7b0c779fb" providerId="AD" clId="Web-{5DC0F78C-5A38-48CF-8CFF-D4BA4AA0E332}" dt="2022-05-25T21:21:14.531" v="197" actId="1076"/>
          <ac:picMkLst>
            <pc:docMk/>
            <pc:sldMk cId="2112331828" sldId="272"/>
            <ac:picMk id="3" creationId="{2690F494-1A0C-CA23-C087-B95B0FF3AF25}"/>
          </ac:picMkLst>
        </pc:picChg>
        <pc:picChg chg="del">
          <ac:chgData name="Beauchamp Jefferson" userId="S::1952531@crosemont.qc.ca::330570ff-679a-42c9-8983-1df7b0c779fb" providerId="AD" clId="Web-{5DC0F78C-5A38-48CF-8CFF-D4BA4AA0E332}" dt="2022-05-25T21:20:47.140" v="193"/>
          <ac:picMkLst>
            <pc:docMk/>
            <pc:sldMk cId="2112331828" sldId="272"/>
            <ac:picMk id="4" creationId="{128D991E-67DF-73A7-ADFD-64DA9407ED44}"/>
          </ac:picMkLst>
        </pc:picChg>
      </pc:sldChg>
      <pc:sldChg chg="addSp delSp modSp add replId">
        <pc:chgData name="Beauchamp Jefferson" userId="S::1952531@crosemont.qc.ca::330570ff-679a-42c9-8983-1df7b0c779fb" providerId="AD" clId="Web-{5DC0F78C-5A38-48CF-8CFF-D4BA4AA0E332}" dt="2022-05-25T21:20:23.202" v="192" actId="1076"/>
        <pc:sldMkLst>
          <pc:docMk/>
          <pc:sldMk cId="2959733436" sldId="273"/>
        </pc:sldMkLst>
        <pc:spChg chg="del">
          <ac:chgData name="Beauchamp Jefferson" userId="S::1952531@crosemont.qc.ca::330570ff-679a-42c9-8983-1df7b0c779fb" providerId="AD" clId="Web-{5DC0F78C-5A38-48CF-8CFF-D4BA4AA0E332}" dt="2022-05-25T21:18:25.701" v="181"/>
          <ac:spMkLst>
            <pc:docMk/>
            <pc:sldMk cId="2959733436" sldId="273"/>
            <ac:spMk id="5" creationId="{DB883D88-ED97-1673-9421-CF33CB685294}"/>
          </ac:spMkLst>
        </pc:spChg>
        <pc:picChg chg="add del mod">
          <ac:chgData name="Beauchamp Jefferson" userId="S::1952531@crosemont.qc.ca::330570ff-679a-42c9-8983-1df7b0c779fb" providerId="AD" clId="Web-{5DC0F78C-5A38-48CF-8CFF-D4BA4AA0E332}" dt="2022-05-25T21:19:39.905" v="188"/>
          <ac:picMkLst>
            <pc:docMk/>
            <pc:sldMk cId="2959733436" sldId="273"/>
            <ac:picMk id="3" creationId="{01C170A9-5F69-8F29-EB86-84D38B4D6602}"/>
          </ac:picMkLst>
        </pc:picChg>
        <pc:picChg chg="del">
          <ac:chgData name="Beauchamp Jefferson" userId="S::1952531@crosemont.qc.ca::330570ff-679a-42c9-8983-1df7b0c779fb" providerId="AD" clId="Web-{5DC0F78C-5A38-48CF-8CFF-D4BA4AA0E332}" dt="2022-05-25T21:18:24.107" v="180"/>
          <ac:picMkLst>
            <pc:docMk/>
            <pc:sldMk cId="2959733436" sldId="273"/>
            <ac:picMk id="4" creationId="{128D991E-67DF-73A7-ADFD-64DA9407ED44}"/>
          </ac:picMkLst>
        </pc:picChg>
        <pc:picChg chg="add mod">
          <ac:chgData name="Beauchamp Jefferson" userId="S::1952531@crosemont.qc.ca::330570ff-679a-42c9-8983-1df7b0c779fb" providerId="AD" clId="Web-{5DC0F78C-5A38-48CF-8CFF-D4BA4AA0E332}" dt="2022-05-25T21:20:23.202" v="192" actId="1076"/>
          <ac:picMkLst>
            <pc:docMk/>
            <pc:sldMk cId="2959733436" sldId="273"/>
            <ac:picMk id="6" creationId="{249CEE1E-E408-B652-66B7-0E9AF5625D9C}"/>
          </ac:picMkLst>
        </pc:picChg>
      </pc:sldChg>
      <pc:sldChg chg="addSp delSp modSp add replId">
        <pc:chgData name="Beauchamp Jefferson" userId="S::1952531@crosemont.qc.ca::330570ff-679a-42c9-8983-1df7b0c779fb" providerId="AD" clId="Web-{5DC0F78C-5A38-48CF-8CFF-D4BA4AA0E332}" dt="2022-05-25T21:24:19.642" v="203" actId="1076"/>
        <pc:sldMkLst>
          <pc:docMk/>
          <pc:sldMk cId="4105664381" sldId="279"/>
        </pc:sldMkLst>
        <pc:picChg chg="del">
          <ac:chgData name="Beauchamp Jefferson" userId="S::1952531@crosemont.qc.ca::330570ff-679a-42c9-8983-1df7b0c779fb" providerId="AD" clId="Web-{5DC0F78C-5A38-48CF-8CFF-D4BA4AA0E332}" dt="2022-05-25T21:23:32.517" v="199"/>
          <ac:picMkLst>
            <pc:docMk/>
            <pc:sldMk cId="4105664381" sldId="279"/>
            <ac:picMk id="3" creationId="{08090088-CB97-3707-D17E-68F522A92959}"/>
          </ac:picMkLst>
        </pc:picChg>
        <pc:picChg chg="add mod">
          <ac:chgData name="Beauchamp Jefferson" userId="S::1952531@crosemont.qc.ca::330570ff-679a-42c9-8983-1df7b0c779fb" providerId="AD" clId="Web-{5DC0F78C-5A38-48CF-8CFF-D4BA4AA0E332}" dt="2022-05-25T21:24:19.642" v="203" actId="1076"/>
          <ac:picMkLst>
            <pc:docMk/>
            <pc:sldMk cId="4105664381" sldId="279"/>
            <ac:picMk id="4" creationId="{2A43D980-19AC-334C-9E8A-287A6E9382A5}"/>
          </ac:picMkLst>
        </pc:picChg>
      </pc:sldChg>
      <pc:sldChg chg="addSp delSp modSp add replId">
        <pc:chgData name="Beauchamp Jefferson" userId="S::1952531@crosemont.qc.ca::330570ff-679a-42c9-8983-1df7b0c779fb" providerId="AD" clId="Web-{5DC0F78C-5A38-48CF-8CFF-D4BA4AA0E332}" dt="2022-05-25T21:25:17.299" v="210" actId="14100"/>
        <pc:sldMkLst>
          <pc:docMk/>
          <pc:sldMk cId="2340636133" sldId="280"/>
        </pc:sldMkLst>
        <pc:picChg chg="add mod">
          <ac:chgData name="Beauchamp Jefferson" userId="S::1952531@crosemont.qc.ca::330570ff-679a-42c9-8983-1df7b0c779fb" providerId="AD" clId="Web-{5DC0F78C-5A38-48CF-8CFF-D4BA4AA0E332}" dt="2022-05-25T21:25:17.299" v="210" actId="14100"/>
          <ac:picMkLst>
            <pc:docMk/>
            <pc:sldMk cId="2340636133" sldId="280"/>
            <ac:picMk id="3" creationId="{12D03C2C-A3C7-DA09-6791-3746E7AEFBDC}"/>
          </ac:picMkLst>
        </pc:picChg>
        <pc:picChg chg="del">
          <ac:chgData name="Beauchamp Jefferson" userId="S::1952531@crosemont.qc.ca::330570ff-679a-42c9-8983-1df7b0c779fb" providerId="AD" clId="Web-{5DC0F78C-5A38-48CF-8CFF-D4BA4AA0E332}" dt="2022-05-25T21:24:44.377" v="205"/>
          <ac:picMkLst>
            <pc:docMk/>
            <pc:sldMk cId="2340636133" sldId="280"/>
            <ac:picMk id="4" creationId="{C9C946DF-EBAB-73FC-DA69-2F1AA8F986AE}"/>
          </ac:picMkLst>
        </pc:picChg>
      </pc:sldChg>
      <pc:sldChg chg="addSp delSp modSp add replId">
        <pc:chgData name="Beauchamp Jefferson" userId="S::1952531@crosemont.qc.ca::330570ff-679a-42c9-8983-1df7b0c779fb" providerId="AD" clId="Web-{5DC0F78C-5A38-48CF-8CFF-D4BA4AA0E332}" dt="2022-05-25T21:33:59.711" v="305" actId="14100"/>
        <pc:sldMkLst>
          <pc:docMk/>
          <pc:sldMk cId="400146411" sldId="281"/>
        </pc:sldMkLst>
        <pc:spChg chg="mod">
          <ac:chgData name="Beauchamp Jefferson" userId="S::1952531@crosemont.qc.ca::330570ff-679a-42c9-8983-1df7b0c779fb" providerId="AD" clId="Web-{5DC0F78C-5A38-48CF-8CFF-D4BA4AA0E332}" dt="2022-05-25T21:33:50.117" v="302" actId="1076"/>
          <ac:spMkLst>
            <pc:docMk/>
            <pc:sldMk cId="400146411" sldId="281"/>
            <ac:spMk id="5" creationId="{DB883D88-ED97-1673-9421-CF33CB685294}"/>
          </ac:spMkLst>
        </pc:spChg>
        <pc:picChg chg="del">
          <ac:chgData name="Beauchamp Jefferson" userId="S::1952531@crosemont.qc.ca::330570ff-679a-42c9-8983-1df7b0c779fb" providerId="AD" clId="Web-{5DC0F78C-5A38-48CF-8CFF-D4BA4AA0E332}" dt="2022-05-25T21:32:43.460" v="212"/>
          <ac:picMkLst>
            <pc:docMk/>
            <pc:sldMk cId="400146411" sldId="281"/>
            <ac:picMk id="3" creationId="{2690F494-1A0C-CA23-C087-B95B0FF3AF25}"/>
          </ac:picMkLst>
        </pc:picChg>
        <pc:picChg chg="add mod">
          <ac:chgData name="Beauchamp Jefferson" userId="S::1952531@crosemont.qc.ca::330570ff-679a-42c9-8983-1df7b0c779fb" providerId="AD" clId="Web-{5DC0F78C-5A38-48CF-8CFF-D4BA4AA0E332}" dt="2022-05-25T21:33:59.711" v="305" actId="14100"/>
          <ac:picMkLst>
            <pc:docMk/>
            <pc:sldMk cId="400146411" sldId="281"/>
            <ac:picMk id="4" creationId="{F18CDC68-54C5-8C3F-66BC-AD65D79EB2BA}"/>
          </ac:picMkLst>
        </pc:picChg>
      </pc:sldChg>
    </pc:docChg>
  </pc:docChgLst>
  <pc:docChgLst>
    <pc:chgData name="Bilhete Melissa" userId="S::1756253@crosemont.qc.ca::3a414403-171b-4a89-b215-8e26ffbc91ed" providerId="AD" clId="Web-{57E256E4-F5E9-76E6-00F4-35644302A334}"/>
    <pc:docChg chg="addSld delSld modSld sldOrd">
      <pc:chgData name="Bilhete Melissa" userId="S::1756253@crosemont.qc.ca::3a414403-171b-4a89-b215-8e26ffbc91ed" providerId="AD" clId="Web-{57E256E4-F5E9-76E6-00F4-35644302A334}" dt="2022-05-25T22:54:28.267" v="28" actId="1076"/>
      <pc:docMkLst>
        <pc:docMk/>
      </pc:docMkLst>
      <pc:sldChg chg="addSp delSp modSp add replId">
        <pc:chgData name="Bilhete Melissa" userId="S::1756253@crosemont.qc.ca::3a414403-171b-4a89-b215-8e26ffbc91ed" providerId="AD" clId="Web-{57E256E4-F5E9-76E6-00F4-35644302A334}" dt="2022-05-25T22:52:25.921" v="10" actId="1076"/>
        <pc:sldMkLst>
          <pc:docMk/>
          <pc:sldMk cId="4008940858" sldId="282"/>
        </pc:sldMkLst>
        <pc:picChg chg="add mod">
          <ac:chgData name="Bilhete Melissa" userId="S::1756253@crosemont.qc.ca::3a414403-171b-4a89-b215-8e26ffbc91ed" providerId="AD" clId="Web-{57E256E4-F5E9-76E6-00F4-35644302A334}" dt="2022-05-25T22:52:25.921" v="10" actId="1076"/>
          <ac:picMkLst>
            <pc:docMk/>
            <pc:sldMk cId="4008940858" sldId="282"/>
            <ac:picMk id="3" creationId="{C8C45842-6E57-F36B-2A62-2CCEB18115CD}"/>
          </ac:picMkLst>
        </pc:picChg>
        <pc:picChg chg="del">
          <ac:chgData name="Bilhete Melissa" userId="S::1756253@crosemont.qc.ca::3a414403-171b-4a89-b215-8e26ffbc91ed" providerId="AD" clId="Web-{57E256E4-F5E9-76E6-00F4-35644302A334}" dt="2022-05-25T22:52:01.999" v="1"/>
          <ac:picMkLst>
            <pc:docMk/>
            <pc:sldMk cId="4008940858" sldId="282"/>
            <ac:picMk id="6" creationId="{70B6A62A-7EAA-3769-05F4-C18B445A9C61}"/>
          </ac:picMkLst>
        </pc:picChg>
      </pc:sldChg>
      <pc:sldChg chg="add del replId">
        <pc:chgData name="Bilhete Melissa" userId="S::1756253@crosemont.qc.ca::3a414403-171b-4a89-b215-8e26ffbc91ed" providerId="AD" clId="Web-{57E256E4-F5E9-76E6-00F4-35644302A334}" dt="2022-05-25T22:52:05.796" v="3"/>
        <pc:sldMkLst>
          <pc:docMk/>
          <pc:sldMk cId="729578994" sldId="283"/>
        </pc:sldMkLst>
      </pc:sldChg>
      <pc:sldChg chg="addSp delSp modSp add ord replId">
        <pc:chgData name="Bilhete Melissa" userId="S::1756253@crosemont.qc.ca::3a414403-171b-4a89-b215-8e26ffbc91ed" providerId="AD" clId="Web-{57E256E4-F5E9-76E6-00F4-35644302A334}" dt="2022-05-25T22:54:28.267" v="28" actId="1076"/>
        <pc:sldMkLst>
          <pc:docMk/>
          <pc:sldMk cId="2279487535" sldId="283"/>
        </pc:sldMkLst>
        <pc:picChg chg="add mod">
          <ac:chgData name="Bilhete Melissa" userId="S::1756253@crosemont.qc.ca::3a414403-171b-4a89-b215-8e26ffbc91ed" providerId="AD" clId="Web-{57E256E4-F5E9-76E6-00F4-35644302A334}" dt="2022-05-25T22:54:28.267" v="28" actId="1076"/>
          <ac:picMkLst>
            <pc:docMk/>
            <pc:sldMk cId="2279487535" sldId="283"/>
            <ac:picMk id="3" creationId="{959C328F-1F2B-7523-F6B3-6B668DD41EB9}"/>
          </ac:picMkLst>
        </pc:picChg>
        <pc:picChg chg="del">
          <ac:chgData name="Bilhete Melissa" userId="S::1756253@crosemont.qc.ca::3a414403-171b-4a89-b215-8e26ffbc91ed" providerId="AD" clId="Web-{57E256E4-F5E9-76E6-00F4-35644302A334}" dt="2022-05-25T22:53:12.453" v="13"/>
          <ac:picMkLst>
            <pc:docMk/>
            <pc:sldMk cId="2279487535" sldId="283"/>
            <ac:picMk id="6" creationId="{70B6A62A-7EAA-3769-05F4-C18B445A9C61}"/>
          </ac:picMkLst>
        </pc:picChg>
      </pc:sldChg>
      <pc:sldChg chg="addSp delSp modSp add replId">
        <pc:chgData name="Bilhete Melissa" userId="S::1756253@crosemont.qc.ca::3a414403-171b-4a89-b215-8e26ffbc91ed" providerId="AD" clId="Web-{57E256E4-F5E9-76E6-00F4-35644302A334}" dt="2022-05-25T22:54:20.486" v="27" actId="1076"/>
        <pc:sldMkLst>
          <pc:docMk/>
          <pc:sldMk cId="508062162" sldId="284"/>
        </pc:sldMkLst>
        <pc:picChg chg="del">
          <ac:chgData name="Bilhete Melissa" userId="S::1756253@crosemont.qc.ca::3a414403-171b-4a89-b215-8e26ffbc91ed" providerId="AD" clId="Web-{57E256E4-F5E9-76E6-00F4-35644302A334}" dt="2022-05-25T22:53:43.782" v="20"/>
          <ac:picMkLst>
            <pc:docMk/>
            <pc:sldMk cId="508062162" sldId="284"/>
            <ac:picMk id="3" creationId="{959C328F-1F2B-7523-F6B3-6B668DD41EB9}"/>
          </ac:picMkLst>
        </pc:picChg>
        <pc:picChg chg="add mod">
          <ac:chgData name="Bilhete Melissa" userId="S::1756253@crosemont.qc.ca::3a414403-171b-4a89-b215-8e26ffbc91ed" providerId="AD" clId="Web-{57E256E4-F5E9-76E6-00F4-35644302A334}" dt="2022-05-25T22:54:20.486" v="27" actId="1076"/>
          <ac:picMkLst>
            <pc:docMk/>
            <pc:sldMk cId="508062162" sldId="284"/>
            <ac:picMk id="4" creationId="{E90276A6-AE20-00BB-31D7-FF4BEE8D8233}"/>
          </ac:picMkLst>
        </pc:picChg>
      </pc:sldChg>
      <pc:sldChg chg="add del replId">
        <pc:chgData name="Bilhete Melissa" userId="S::1756253@crosemont.qc.ca::3a414403-171b-4a89-b215-8e26ffbc91ed" providerId="AD" clId="Web-{57E256E4-F5E9-76E6-00F4-35644302A334}" dt="2022-05-25T22:53:39.048" v="19"/>
        <pc:sldMkLst>
          <pc:docMk/>
          <pc:sldMk cId="4153629689" sldId="285"/>
        </pc:sldMkLst>
      </pc:sldChg>
    </pc:docChg>
  </pc:docChgLst>
  <pc:docChgLst>
    <pc:chgData name="Beauchamp Jefferson" userId="S::1952531@crosemont.qc.ca::330570ff-679a-42c9-8983-1df7b0c779fb" providerId="AD" clId="Web-{0CF416F2-2FC6-4E3A-B4C2-867E97A9ED43}"/>
    <pc:docChg chg="modSld">
      <pc:chgData name="Beauchamp Jefferson" userId="S::1952531@crosemont.qc.ca::330570ff-679a-42c9-8983-1df7b0c779fb" providerId="AD" clId="Web-{0CF416F2-2FC6-4E3A-B4C2-867E97A9ED43}" dt="2022-05-26T00:42:26.158" v="29" actId="1076"/>
      <pc:docMkLst>
        <pc:docMk/>
      </pc:docMkLst>
      <pc:sldChg chg="addSp delSp modSp">
        <pc:chgData name="Beauchamp Jefferson" userId="S::1952531@crosemont.qc.ca::330570ff-679a-42c9-8983-1df7b0c779fb" providerId="AD" clId="Web-{0CF416F2-2FC6-4E3A-B4C2-867E97A9ED43}" dt="2022-05-26T00:35:04.352" v="10" actId="14100"/>
        <pc:sldMkLst>
          <pc:docMk/>
          <pc:sldMk cId="75096341" sldId="276"/>
        </pc:sldMkLst>
        <pc:picChg chg="del">
          <ac:chgData name="Beauchamp Jefferson" userId="S::1952531@crosemont.qc.ca::330570ff-679a-42c9-8983-1df7b0c779fb" providerId="AD" clId="Web-{0CF416F2-2FC6-4E3A-B4C2-867E97A9ED43}" dt="2022-05-26T00:32:13.849" v="0"/>
          <ac:picMkLst>
            <pc:docMk/>
            <pc:sldMk cId="75096341" sldId="276"/>
            <ac:picMk id="3" creationId="{08090088-CB97-3707-D17E-68F522A92959}"/>
          </ac:picMkLst>
        </pc:picChg>
        <pc:picChg chg="add del mod">
          <ac:chgData name="Beauchamp Jefferson" userId="S::1952531@crosemont.qc.ca::330570ff-679a-42c9-8983-1df7b0c779fb" providerId="AD" clId="Web-{0CF416F2-2FC6-4E3A-B4C2-867E97A9ED43}" dt="2022-05-26T00:32:32.396" v="7"/>
          <ac:picMkLst>
            <pc:docMk/>
            <pc:sldMk cId="75096341" sldId="276"/>
            <ac:picMk id="4" creationId="{86947533-DBC2-4D27-72FB-209F72CA4BD8}"/>
          </ac:picMkLst>
        </pc:picChg>
        <pc:picChg chg="add mod">
          <ac:chgData name="Beauchamp Jefferson" userId="S::1952531@crosemont.qc.ca::330570ff-679a-42c9-8983-1df7b0c779fb" providerId="AD" clId="Web-{0CF416F2-2FC6-4E3A-B4C2-867E97A9ED43}" dt="2022-05-26T00:35:04.352" v="10" actId="14100"/>
          <ac:picMkLst>
            <pc:docMk/>
            <pc:sldMk cId="75096341" sldId="276"/>
            <ac:picMk id="5" creationId="{98AC1374-B305-E80F-64F1-A5DBB65D48BF}"/>
          </ac:picMkLst>
        </pc:picChg>
      </pc:sldChg>
      <pc:sldChg chg="addSp delSp modSp">
        <pc:chgData name="Beauchamp Jefferson" userId="S::1952531@crosemont.qc.ca::330570ff-679a-42c9-8983-1df7b0c779fb" providerId="AD" clId="Web-{0CF416F2-2FC6-4E3A-B4C2-867E97A9ED43}" dt="2022-05-26T00:41:23.875" v="24" actId="1076"/>
        <pc:sldMkLst>
          <pc:docMk/>
          <pc:sldMk cId="3840420412" sldId="278"/>
        </pc:sldMkLst>
        <pc:picChg chg="add mod">
          <ac:chgData name="Beauchamp Jefferson" userId="S::1952531@crosemont.qc.ca::330570ff-679a-42c9-8983-1df7b0c779fb" providerId="AD" clId="Web-{0CF416F2-2FC6-4E3A-B4C2-867E97A9ED43}" dt="2022-05-26T00:41:23.875" v="24" actId="1076"/>
          <ac:picMkLst>
            <pc:docMk/>
            <pc:sldMk cId="3840420412" sldId="278"/>
            <ac:picMk id="3" creationId="{5EE0499E-1F30-86B5-9982-164D7114217D}"/>
          </ac:picMkLst>
        </pc:picChg>
        <pc:picChg chg="del">
          <ac:chgData name="Beauchamp Jefferson" userId="S::1952531@crosemont.qc.ca::330570ff-679a-42c9-8983-1df7b0c779fb" providerId="AD" clId="Web-{0CF416F2-2FC6-4E3A-B4C2-867E97A9ED43}" dt="2022-05-26T00:41:15.235" v="20"/>
          <ac:picMkLst>
            <pc:docMk/>
            <pc:sldMk cId="3840420412" sldId="278"/>
            <ac:picMk id="4" creationId="{C9C946DF-EBAB-73FC-DA69-2F1AA8F986AE}"/>
          </ac:picMkLst>
        </pc:picChg>
      </pc:sldChg>
      <pc:sldChg chg="addSp delSp modSp">
        <pc:chgData name="Beauchamp Jefferson" userId="S::1952531@crosemont.qc.ca::330570ff-679a-42c9-8983-1df7b0c779fb" providerId="AD" clId="Web-{0CF416F2-2FC6-4E3A-B4C2-867E97A9ED43}" dt="2022-05-26T00:36:34.198" v="19" actId="1076"/>
        <pc:sldMkLst>
          <pc:docMk/>
          <pc:sldMk cId="4105664381" sldId="279"/>
        </pc:sldMkLst>
        <pc:picChg chg="add mod">
          <ac:chgData name="Beauchamp Jefferson" userId="S::1952531@crosemont.qc.ca::330570ff-679a-42c9-8983-1df7b0c779fb" providerId="AD" clId="Web-{0CF416F2-2FC6-4E3A-B4C2-867E97A9ED43}" dt="2022-05-26T00:36:34.198" v="19" actId="1076"/>
          <ac:picMkLst>
            <pc:docMk/>
            <pc:sldMk cId="4105664381" sldId="279"/>
            <ac:picMk id="3" creationId="{47347CCB-A9BA-8E22-6EDF-FBC41D43270D}"/>
          </ac:picMkLst>
        </pc:picChg>
        <pc:picChg chg="del">
          <ac:chgData name="Beauchamp Jefferson" userId="S::1952531@crosemont.qc.ca::330570ff-679a-42c9-8983-1df7b0c779fb" providerId="AD" clId="Web-{0CF416F2-2FC6-4E3A-B4C2-867E97A9ED43}" dt="2022-05-26T00:36:18.276" v="11"/>
          <ac:picMkLst>
            <pc:docMk/>
            <pc:sldMk cId="4105664381" sldId="279"/>
            <ac:picMk id="4" creationId="{2A43D980-19AC-334C-9E8A-287A6E9382A5}"/>
          </ac:picMkLst>
        </pc:picChg>
      </pc:sldChg>
      <pc:sldChg chg="addSp delSp modSp">
        <pc:chgData name="Beauchamp Jefferson" userId="S::1952531@crosemont.qc.ca::330570ff-679a-42c9-8983-1df7b0c779fb" providerId="AD" clId="Web-{0CF416F2-2FC6-4E3A-B4C2-867E97A9ED43}" dt="2022-05-26T00:42:26.158" v="29" actId="1076"/>
        <pc:sldMkLst>
          <pc:docMk/>
          <pc:sldMk cId="2340636133" sldId="280"/>
        </pc:sldMkLst>
        <pc:picChg chg="del">
          <ac:chgData name="Beauchamp Jefferson" userId="S::1952531@crosemont.qc.ca::330570ff-679a-42c9-8983-1df7b0c779fb" providerId="AD" clId="Web-{0CF416F2-2FC6-4E3A-B4C2-867E97A9ED43}" dt="2022-05-26T00:41:30.001" v="25"/>
          <ac:picMkLst>
            <pc:docMk/>
            <pc:sldMk cId="2340636133" sldId="280"/>
            <ac:picMk id="3" creationId="{12D03C2C-A3C7-DA09-6791-3746E7AEFBDC}"/>
          </ac:picMkLst>
        </pc:picChg>
        <pc:picChg chg="add mod">
          <ac:chgData name="Beauchamp Jefferson" userId="S::1952531@crosemont.qc.ca::330570ff-679a-42c9-8983-1df7b0c779fb" providerId="AD" clId="Web-{0CF416F2-2FC6-4E3A-B4C2-867E97A9ED43}" dt="2022-05-26T00:42:26.158" v="29" actId="1076"/>
          <ac:picMkLst>
            <pc:docMk/>
            <pc:sldMk cId="2340636133" sldId="280"/>
            <ac:picMk id="4" creationId="{819A8B96-FE2C-5783-F836-24B53E0C80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9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1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408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6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237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4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74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1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06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35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34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0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4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8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7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67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1F84177-D544-484B-840F-230FCEB94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9B9BC-356F-4894-B473-21807684E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88B1BB-7BAB-40B2-9290-D2CD54F96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fr-CA" sz="4000">
                <a:solidFill>
                  <a:srgbClr val="FEFFFF"/>
                </a:solidFill>
              </a:rPr>
              <a:t>Système d'information de stage et d'emplois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6F879417-307C-9965-4DA3-02F9BFE30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33"/>
          <a:stretch/>
        </p:blipFill>
        <p:spPr>
          <a:xfrm>
            <a:off x="6111242" y="10"/>
            <a:ext cx="6080758" cy="6857990"/>
          </a:xfrm>
          <a:prstGeom prst="rect">
            <a:avLst/>
          </a:prstGeom>
        </p:spPr>
      </p:pic>
      <p:sp>
        <p:nvSpPr>
          <p:cNvPr id="52" name="Freeform 27">
            <a:extLst>
              <a:ext uri="{FF2B5EF4-FFF2-40B4-BE49-F238E27FC236}">
                <a16:creationId xmlns:a16="http://schemas.microsoft.com/office/drawing/2014/main" id="{CFD42E53-DE7E-4891-9F3A-A1E195E8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78B8A-49D9-4F70-BD09-EF5C19CC5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CA" sz="1600">
                <a:solidFill>
                  <a:srgbClr val="FEFFFF"/>
                </a:solidFill>
              </a:rPr>
              <a:t>Fait par :</a:t>
            </a:r>
            <a:r>
              <a:rPr lang="fr-CA" sz="1600">
                <a:solidFill>
                  <a:srgbClr val="FEFFFF"/>
                </a:solidFill>
                <a:ea typeface="+mn-lt"/>
                <a:cs typeface="+mn-lt"/>
              </a:rPr>
              <a:t> Melissa </a:t>
            </a:r>
            <a:r>
              <a:rPr lang="fr-CA" sz="1600" err="1">
                <a:solidFill>
                  <a:srgbClr val="FEFFFF"/>
                </a:solidFill>
              </a:rPr>
              <a:t>Bilhete</a:t>
            </a:r>
            <a:r>
              <a:rPr lang="fr-CA" sz="1600">
                <a:solidFill>
                  <a:srgbClr val="FEFFFF"/>
                </a:solidFill>
              </a:rPr>
              <a:t>, Nicolas Brunet, Jefferson Beauchamp</a:t>
            </a:r>
          </a:p>
        </p:txBody>
      </p:sp>
    </p:spTree>
    <p:extLst>
      <p:ext uri="{BB962C8B-B14F-4D97-AF65-F5344CB8AC3E}">
        <p14:creationId xmlns:p14="http://schemas.microsoft.com/office/powerpoint/2010/main" val="408863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8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É</a:t>
            </a:r>
            <a:r>
              <a:rPr lang="en-US" sz="5400" err="1">
                <a:solidFill>
                  <a:srgbClr val="FFFFFF"/>
                </a:solidFill>
              </a:rPr>
              <a:t>tudiant</a:t>
            </a:r>
            <a:endParaRPr lang="en-US" sz="5400">
              <a:solidFill>
                <a:srgbClr val="FFFFFF"/>
              </a:solidFill>
            </a:endParaRPr>
          </a:p>
          <a:p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BF26D-8CC8-83A8-34A5-F62FA540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fonctionnalités : Étudiant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50761AF-D777-34EF-A733-BFC4C06A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2" y="1269527"/>
            <a:ext cx="6487885" cy="55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BF26D-8CC8-83A8-34A5-F62FA540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fonctionnalités : Étudiant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323ED0DA-14CA-A11E-A8FC-AFF4A87E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4" y="1433485"/>
            <a:ext cx="8991599" cy="54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BF26D-8CC8-83A8-34A5-F62FA540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fonctionnalités : Étudiant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8D991E-67DF-73A7-ADFD-64DA9407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43" y="1268468"/>
            <a:ext cx="7609114" cy="55946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883D88-ED97-1673-9421-CF33CB685294}"/>
              </a:ext>
            </a:extLst>
          </p:cNvPr>
          <p:cNvSpPr txBox="1"/>
          <p:nvPr/>
        </p:nvSpPr>
        <p:spPr>
          <a:xfrm>
            <a:off x="1491343" y="478971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Fichier PDF généré par l'application après avoir cliqué sur le bouton "sauvegarder"</a:t>
            </a:r>
          </a:p>
        </p:txBody>
      </p:sp>
    </p:spTree>
    <p:extLst>
      <p:ext uri="{BB962C8B-B14F-4D97-AF65-F5344CB8AC3E}">
        <p14:creationId xmlns:p14="http://schemas.microsoft.com/office/powerpoint/2010/main" val="207311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BF26D-8CC8-83A8-34A5-F62FA540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fonctionnalités : Étudiant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249CEE1E-E408-B652-66B7-0E9AF562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5" y="1260765"/>
            <a:ext cx="9394371" cy="55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3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BF26D-8CC8-83A8-34A5-F62FA540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fonctionnalités : Étudiant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883D88-ED97-1673-9421-CF33CB685294}"/>
              </a:ext>
            </a:extLst>
          </p:cNvPr>
          <p:cNvSpPr txBox="1"/>
          <p:nvPr/>
        </p:nvSpPr>
        <p:spPr>
          <a:xfrm>
            <a:off x="1491343" y="478971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Fichier PDF généré par l'application après avoir cliqué sur le bouton "sauvegarder"</a:t>
            </a:r>
          </a:p>
        </p:txBody>
      </p:sp>
      <p:pic>
        <p:nvPicPr>
          <p:cNvPr id="3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90F494-1A0C-CA23-C087-B95B0FF3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81033"/>
            <a:ext cx="7478485" cy="38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0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err="1">
                <a:solidFill>
                  <a:srgbClr val="FFFFFF"/>
                </a:solidFill>
              </a:rPr>
              <a:t>Professeur</a:t>
            </a:r>
            <a:endParaRPr lang="en-US" sz="5400">
              <a:solidFill>
                <a:srgbClr val="FFFFFF"/>
              </a:solidFill>
            </a:endParaRPr>
          </a:p>
          <a:p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Professeur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3FA7244-BA30-F0E4-6B00-8E8E01C2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/>
              <a:t>La liste des étudiants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A0FDCCE-2A95-483C-AC24-87F9EAC7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580224"/>
            <a:ext cx="6953577" cy="3372484"/>
          </a:xfrm>
          <a:prstGeom prst="rect">
            <a:avLst/>
          </a:prstGeom>
        </p:spPr>
      </p:pic>
      <p:sp>
        <p:nvSpPr>
          <p:cNvPr id="5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Professeur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F2F68B-8B00-A8BC-48CA-9A399CA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/>
              <a:t>La liste des entreprises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35A608-4B89-4AB8-9658-1D7AF4EE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397693"/>
            <a:ext cx="6953577" cy="3737547"/>
          </a:xfrm>
          <a:prstGeom prst="rect">
            <a:avLst/>
          </a:prstGeom>
        </p:spPr>
      </p:pic>
      <p:sp>
        <p:nvSpPr>
          <p:cNvPr id="7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Professeur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72A9-EA51-EF2E-AA27-E3D99A05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/>
              <a:t>Modifier une entreprise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D443FD-6C9E-4510-8DE0-F95E6807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614992"/>
            <a:ext cx="6953577" cy="3302949"/>
          </a:xfrm>
          <a:prstGeom prst="rect">
            <a:avLst/>
          </a:prstGeom>
        </p:spPr>
      </p:pic>
      <p:sp>
        <p:nvSpPr>
          <p:cNvPr id="3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D3CA5-D437-B278-A35D-85F513F0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 but de l'application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7CC7B-402C-2732-41CA-3EB87ED2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/>
              <a:t>Faciliter la communication entre les entreprises et les étudiants.</a:t>
            </a:r>
          </a:p>
          <a:p>
            <a:r>
              <a:rPr lang="fr-FR" sz="2800"/>
              <a:t>Permettre aux entreprises de publier leurs offres de stages et d'emplois.</a:t>
            </a:r>
          </a:p>
          <a:p>
            <a:r>
              <a:rPr lang="fr-FR" sz="2800"/>
              <a:t>Aider les étudiants dans leur démarche d’emplois.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04521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Professeur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C8BB73-AD6D-EDB1-0D9C-D7F5B4C2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err="1"/>
              <a:t>Supprimer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entreprise</a:t>
            </a:r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E485EC-C1B4-4C45-87F6-6F04DDEB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84697"/>
            <a:ext cx="6953577" cy="3963538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9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Professeur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B24397-B392-40C5-A46D-EF91DEAF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err="1"/>
              <a:t>Voir</a:t>
            </a:r>
            <a:r>
              <a:rPr lang="en-US"/>
              <a:t> les </a:t>
            </a:r>
            <a:r>
              <a:rPr lang="en-US" err="1"/>
              <a:t>informations</a:t>
            </a:r>
            <a:r>
              <a:rPr lang="en-US"/>
              <a:t> d</a:t>
            </a:r>
            <a:r>
              <a:rPr lang="fr-CA"/>
              <a:t>’une entreprise.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924D42-9E70-4E3D-A3D1-DDDA7B74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937019"/>
            <a:ext cx="6953577" cy="4658895"/>
          </a:xfrm>
          <a:prstGeom prst="rect">
            <a:avLst/>
          </a:prstGeom>
        </p:spPr>
      </p:pic>
      <p:sp>
        <p:nvSpPr>
          <p:cNvPr id="3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Professeur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72A9-EA51-EF2E-AA27-E3D99A05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CA"/>
              <a:t>Modifier une entreprise</a:t>
            </a: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EA4A2E-74DC-4558-9A36-2FC9219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745371"/>
            <a:ext cx="6953577" cy="3042190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2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Professeur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72A9-EA51-EF2E-AA27-E3D99A05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CA"/>
              <a:t>Modifier une entreprise</a:t>
            </a:r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6C1934-6D84-452D-AF50-E65B8152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93389"/>
            <a:ext cx="6953577" cy="3946155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err="1">
                <a:solidFill>
                  <a:srgbClr val="FFFFFF"/>
                </a:solidFill>
              </a:rPr>
              <a:t>Entreprise</a:t>
            </a:r>
            <a:endParaRPr lang="en-US" sz="5400">
              <a:solidFill>
                <a:srgbClr val="FFFFFF"/>
              </a:solidFill>
            </a:endParaRPr>
          </a:p>
          <a:p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6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BA8B48-A3A5-CF1D-33FD-E7D4F406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Le tableau de bord de </a:t>
            </a:r>
            <a:r>
              <a:rPr lang="en-US" err="1"/>
              <a:t>l'entreprise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B3E9C8-C5DE-550E-20CD-273596FF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626" y="640080"/>
            <a:ext cx="6425410" cy="5252773"/>
          </a:xfrm>
          <a:prstGeom prst="rect">
            <a:avLst/>
          </a:prstGeom>
        </p:spPr>
      </p:pic>
      <p:sp>
        <p:nvSpPr>
          <p:cNvPr id="2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DE5BBA4-FA07-D68A-C4E4-14C93DCC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La </a:t>
            </a:r>
            <a:r>
              <a:rPr lang="en-US" err="1"/>
              <a:t>liste</a:t>
            </a:r>
            <a:r>
              <a:rPr lang="en-US"/>
              <a:t> des </a:t>
            </a:r>
            <a:r>
              <a:rPr lang="en-US" err="1"/>
              <a:t>publicités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467220C-5381-D1A5-3D11-81BEA890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945287"/>
            <a:ext cx="6953577" cy="2642358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2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FBAB02A-950C-2D21-264A-EA03F24D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Publier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publicité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643E69-51D0-B333-2723-8A28BDA0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989170"/>
            <a:ext cx="6953577" cy="4554592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D67E1A6-47EF-337D-5DF9-89568EDC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La </a:t>
            </a:r>
            <a:r>
              <a:rPr lang="en-US" err="1"/>
              <a:t>liste</a:t>
            </a:r>
            <a:r>
              <a:rPr lang="en-US"/>
              <a:t> des candidatures (</a:t>
            </a:r>
            <a:r>
              <a:rPr lang="en-US" err="1"/>
              <a:t>contrats</a:t>
            </a:r>
            <a:r>
              <a:rPr lang="en-US"/>
              <a:t>)</a:t>
            </a:r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E1E2BDA-63F0-A7BD-7B70-A4C014D3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67483"/>
            <a:ext cx="6953577" cy="4797967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39B9FA4-DFF3-906E-1B69-1C096F5C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Contrat</a:t>
            </a:r>
            <a:r>
              <a:rPr lang="en-US"/>
              <a:t> entre </a:t>
            </a:r>
            <a:r>
              <a:rPr lang="en-US" err="1"/>
              <a:t>l'étudiant</a:t>
            </a:r>
            <a:r>
              <a:rPr lang="en-US"/>
              <a:t> et </a:t>
            </a:r>
            <a:r>
              <a:rPr lang="en-US" err="1"/>
              <a:t>l'entreprise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B6A62A-7EAA-3769-05F4-C18B445A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35" y="640080"/>
            <a:ext cx="6143593" cy="525277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862E7-C178-839C-5000-0509FDAC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>
                <a:solidFill>
                  <a:srgbClr val="000000"/>
                </a:solidFill>
                <a:effectLst/>
              </a:rPr>
              <a:t>Comment y arrivons-nous?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67307-8228-14E1-65CE-786D7D35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Les étudiants peuvent postuler dans des offres de stages et emplois, avec CV et de lettre de motivation.</a:t>
            </a:r>
          </a:p>
          <a:p>
            <a:r>
              <a:rPr lang="fr-CA" sz="2400"/>
              <a:t>Les entreprises publient des offres de stages ou d’emplois et contrôlent la démarche d’embauche.</a:t>
            </a:r>
          </a:p>
          <a:p>
            <a:r>
              <a:rPr lang="fr-FR" sz="2400"/>
              <a:t>Les professeurs supervisent le processus</a:t>
            </a:r>
          </a:p>
        </p:txBody>
      </p:sp>
    </p:spTree>
    <p:extLst>
      <p:ext uri="{BB962C8B-B14F-4D97-AF65-F5344CB8AC3E}">
        <p14:creationId xmlns:p14="http://schemas.microsoft.com/office/powerpoint/2010/main" val="2684581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D08E23C-A1AE-A5AD-C39F-F988166C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Modification du </a:t>
            </a:r>
            <a:r>
              <a:rPr lang="en-US" err="1"/>
              <a:t>contrat</a:t>
            </a:r>
            <a:r>
              <a:rPr lang="en-US"/>
              <a:t> entre </a:t>
            </a:r>
            <a:r>
              <a:rPr lang="en-US" err="1"/>
              <a:t>l'étudiant</a:t>
            </a:r>
            <a:r>
              <a:rPr lang="en-US"/>
              <a:t> et </a:t>
            </a:r>
            <a:r>
              <a:rPr lang="en-US" err="1"/>
              <a:t>l'entreprise</a:t>
            </a:r>
            <a:endParaRPr lang="fr-FR" err="1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8C45842-6E57-F36B-2A62-2CCEB181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806216"/>
            <a:ext cx="6953577" cy="2920501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801CCCD-E0A1-8180-9289-F5525590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Publication d'un </a:t>
            </a:r>
            <a:r>
              <a:rPr lang="en-US" err="1"/>
              <a:t>emploi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59C328F-1F2B-7523-F6B3-6B668DD4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302082"/>
            <a:ext cx="6953577" cy="392876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7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B8CAF-BE3C-8847-3444-713B1698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Compagnie</a:t>
            </a:r>
            <a:endParaRPr lang="fr-FR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0640E75-7EEC-7B2B-2C6E-42AF8E78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Publication d'un stage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D65BC93-B6E3-BB2C-FD8E-9C3D1DD7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32715"/>
            <a:ext cx="6953577" cy="486750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4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8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5C09F-D2EF-FF33-4F3C-F286C93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err="1">
                <a:solidFill>
                  <a:srgbClr val="FFFFFF"/>
                </a:solidFill>
              </a:rPr>
              <a:t>Administrateur</a:t>
            </a:r>
            <a:endParaRPr lang="en-US" sz="5400">
              <a:solidFill>
                <a:srgbClr val="FFFFFF"/>
              </a:solidFill>
            </a:endParaRPr>
          </a:p>
          <a:p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3D4082-C62B-B7C7-A913-E6737985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Administrateur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1B6B1-9A16-76A7-F7C6-8498ECDD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/>
              <a:t>Liste des professeurs</a:t>
            </a:r>
            <a:br>
              <a:rPr lang="fr-FR"/>
            </a:br>
            <a:br>
              <a:rPr lang="fr-FR"/>
            </a:br>
            <a:r>
              <a:rPr lang="fr-FR"/>
              <a:t>+                              +</a:t>
            </a:r>
            <a:br>
              <a:rPr lang="fr-FR"/>
            </a:br>
            <a:r>
              <a:rPr lang="fr-FR"/>
              <a:t>Liste des entreprises</a:t>
            </a:r>
            <a:br>
              <a:rPr lang="fr-FR"/>
            </a:br>
            <a:r>
              <a:rPr lang="fr-FR"/>
              <a:t>Liste des étudiants</a:t>
            </a:r>
            <a:br>
              <a:rPr lang="fr-FR"/>
            </a:b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1886B6-E744-4400-99E3-5CA8804D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754064"/>
            <a:ext cx="6953577" cy="3024805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8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3D4082-C62B-B7C7-A913-E6737985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ea typeface="+mj-lt"/>
                <a:cs typeface="+mj-lt"/>
              </a:rPr>
              <a:t>Les fonctionnalités : Administrateur</a:t>
            </a:r>
          </a:p>
          <a:p>
            <a:pPr>
              <a:lnSpc>
                <a:spcPct val="90000"/>
              </a:lnSpc>
            </a:pPr>
            <a:endParaRPr lang="fr-FR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1B6B1-9A16-76A7-F7C6-8498ECDD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/>
              <a:t>Inscrire tous les types d</a:t>
            </a:r>
            <a:r>
              <a:rPr lang="fr-CA"/>
              <a:t>’utilisateurs</a:t>
            </a: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F3C8BE-31D1-41FC-B8EF-BE8463C4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97" y="4013226"/>
            <a:ext cx="5828376" cy="2549915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7A9DB76-487D-4ED1-8977-E958081D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58" y="195371"/>
            <a:ext cx="7489186" cy="362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16648-02E2-2686-DC72-0AD2957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La clientèle ciblée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47336-10F7-21DA-F903-9DD57154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/>
              <a:t>Les établissements scolaires</a:t>
            </a:r>
          </a:p>
          <a:p>
            <a:r>
              <a:rPr lang="fr-FR" sz="2800"/>
              <a:t>Les entreprises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7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9" name="Group 9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1" name="Rectangle 10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4" name="Rectangle 10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B95BBB-69CC-6140-339F-DD56212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La page de connexion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7AB0475A-98DB-4E52-BD12-E76A020F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57732"/>
            <a:ext cx="8962708" cy="3585083"/>
          </a:xfrm>
          <a:prstGeom prst="rect">
            <a:avLst/>
          </a:prstGeom>
        </p:spPr>
      </p:pic>
      <p:sp>
        <p:nvSpPr>
          <p:cNvPr id="1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753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7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9" name="Group 9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1" name="Rectangle 10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4" name="Rectangle 10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B95BBB-69CC-6140-339F-DD56212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59" y="475309"/>
            <a:ext cx="4607169" cy="2315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La page des </a:t>
            </a:r>
            <a:r>
              <a:rPr lang="en-US" sz="5400" err="1"/>
              <a:t>emplois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98AC1374-B305-E80F-64F1-A5DBB65D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86" y="6095"/>
            <a:ext cx="6237514" cy="68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7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9" name="Group 9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1" name="Rectangle 10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4" name="Rectangle 10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B95BBB-69CC-6140-339F-DD56212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59" y="475309"/>
            <a:ext cx="4607169" cy="2315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La page des </a:t>
            </a:r>
            <a:r>
              <a:rPr lang="en-US" sz="5400" err="1"/>
              <a:t>emplois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347CCB-A9BA-8E22-6EDF-FBC41D43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1000986"/>
            <a:ext cx="7293429" cy="45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7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9" name="Group 9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1" name="Rectangle 10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4" name="Rectangle 10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B95BBB-69CC-6140-339F-DD56212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59" y="475309"/>
            <a:ext cx="4607169" cy="2315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La page des stages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5EE0499E-1F30-86B5-9982-164D7114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57" y="8165"/>
            <a:ext cx="6270171" cy="68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7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9" name="Group 9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1" name="Rectangle 10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4" name="Rectangle 10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1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B95BBB-69CC-6140-339F-DD56212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59" y="475309"/>
            <a:ext cx="4607169" cy="2315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La page des stages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B879CA-E406-4F48-B395-4E2C8A3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49" y="434824"/>
            <a:ext cx="7315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3613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Grand écran</PresentationFormat>
  <Slides>35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Brin</vt:lpstr>
      <vt:lpstr>Système d'information de stage et d'emplois</vt:lpstr>
      <vt:lpstr>Le but de l'application</vt:lpstr>
      <vt:lpstr>Comment y arrivons-nous?</vt:lpstr>
      <vt:lpstr>La clientèle ciblée</vt:lpstr>
      <vt:lpstr>La page de connexion</vt:lpstr>
      <vt:lpstr>La page des emplois</vt:lpstr>
      <vt:lpstr>La page des emplois</vt:lpstr>
      <vt:lpstr>La page des stages</vt:lpstr>
      <vt:lpstr>La page des stages</vt:lpstr>
      <vt:lpstr>Étudiant </vt:lpstr>
      <vt:lpstr>Les fonctionnalités : Étudiant</vt:lpstr>
      <vt:lpstr>Les fonctionnalités : Étudiant</vt:lpstr>
      <vt:lpstr>Les fonctionnalités : Étudiant</vt:lpstr>
      <vt:lpstr>Les fonctionnalités : Étudiant</vt:lpstr>
      <vt:lpstr>Les fonctionnalités : Étudiant</vt:lpstr>
      <vt:lpstr>Professeur </vt:lpstr>
      <vt:lpstr>Les fonctionnalités : Professeur </vt:lpstr>
      <vt:lpstr>Les fonctionnalités : Professeur </vt:lpstr>
      <vt:lpstr>Les fonctionnalités : Professeur </vt:lpstr>
      <vt:lpstr>Les fonctionnalités : Professeur </vt:lpstr>
      <vt:lpstr>Les fonctionnalités : Professeur </vt:lpstr>
      <vt:lpstr>Les fonctionnalités : Professeur </vt:lpstr>
      <vt:lpstr>Les fonctionnalités : Professeur </vt:lpstr>
      <vt:lpstr>Entreprise </vt:lpstr>
      <vt:lpstr>Les fonctionnalités : Compagnie</vt:lpstr>
      <vt:lpstr>Les fonctionnalités : Compagnie</vt:lpstr>
      <vt:lpstr>Les fonctionnalités : Compagnie</vt:lpstr>
      <vt:lpstr>Les fonctionnalités : Compagnie</vt:lpstr>
      <vt:lpstr>Les fonctionnalités : Compagnie</vt:lpstr>
      <vt:lpstr>Les fonctionnalités : Compagnie</vt:lpstr>
      <vt:lpstr>Les fonctionnalités : Compagnie</vt:lpstr>
      <vt:lpstr>Les fonctionnalités : Compagnie</vt:lpstr>
      <vt:lpstr>Administrateur </vt:lpstr>
      <vt:lpstr>Les fonctionnalités : Administrateur </vt:lpstr>
      <vt:lpstr>Les fonctionnalités : Administrateur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Beauchamp Jefferson</dc:creator>
  <cp:revision>2</cp:revision>
  <dcterms:created xsi:type="dcterms:W3CDTF">2022-05-25T20:26:41Z</dcterms:created>
  <dcterms:modified xsi:type="dcterms:W3CDTF">2022-05-26T12:11:12Z</dcterms:modified>
</cp:coreProperties>
</file>