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11" r:id="rId3"/>
    <p:sldId id="306" r:id="rId4"/>
    <p:sldId id="302" r:id="rId5"/>
    <p:sldId id="257" r:id="rId6"/>
    <p:sldId id="303" r:id="rId7"/>
    <p:sldId id="308" r:id="rId8"/>
    <p:sldId id="309" r:id="rId9"/>
    <p:sldId id="310" r:id="rId10"/>
    <p:sldId id="304" r:id="rId11"/>
    <p:sldId id="3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8CF"/>
    <a:srgbClr val="FFFFFF"/>
    <a:srgbClr val="2E5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8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6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1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4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48DE-8D15-4C51-BDC1-FB784070145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D6E-263A-4C7C-A617-3ED18BC0C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9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EDE2-D8E6-4305-BC25-BED3C35F39C0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37B0-F68F-4286-94BD-1B2A755A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06EC-B619-4E78-A8BC-4A37DC93A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285" y="1770076"/>
            <a:ext cx="9487151" cy="3783435"/>
          </a:xfrm>
        </p:spPr>
        <p:txBody>
          <a:bodyPr>
            <a:normAutofit/>
          </a:bodyPr>
          <a:lstStyle/>
          <a:p>
            <a:r>
              <a:rPr lang="en-US" altLang="zh-CN" b="1" dirty="0"/>
              <a:t>Academic Communication </a:t>
            </a:r>
            <a:br>
              <a:rPr lang="en-US" altLang="zh-CN" b="1" dirty="0"/>
            </a:br>
            <a:r>
              <a:rPr lang="en-US" altLang="zh-CN" b="1" dirty="0">
                <a:solidFill>
                  <a:prstClr val="black"/>
                </a:solidFill>
              </a:rPr>
              <a:t>In Geoscience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132A2F-DE72-4CF0-834C-DE8C50A4A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884" y="5482076"/>
            <a:ext cx="6041171" cy="1375924"/>
          </a:xfrm>
        </p:spPr>
        <p:txBody>
          <a:bodyPr>
            <a:normAutofit/>
          </a:bodyPr>
          <a:lstStyle/>
          <a:p>
            <a:r>
              <a:rPr lang="en-US" altLang="zh-CN" dirty="0"/>
              <a:t>  Department: Earth and Space Science</a:t>
            </a:r>
          </a:p>
          <a:p>
            <a:r>
              <a:rPr lang="en-US" altLang="zh-CN" dirty="0"/>
              <a:t>Instructor: Nanyu Wei</a:t>
            </a:r>
          </a:p>
          <a:p>
            <a:r>
              <a:rPr lang="en-US" altLang="zh-CN" dirty="0"/>
              <a:t>Term: Fall 2020-2021</a:t>
            </a:r>
            <a:endParaRPr lang="zh-CN" altLang="zh-CN" dirty="0"/>
          </a:p>
        </p:txBody>
      </p:sp>
      <p:pic>
        <p:nvPicPr>
          <p:cNvPr id="5" name="图片 4" descr="图片包含 网, 游戏机&#10;&#10;描述已自动生成">
            <a:extLst>
              <a:ext uri="{FF2B5EF4-FFF2-40B4-BE49-F238E27FC236}">
                <a16:creationId xmlns:a16="http://schemas.microsoft.com/office/drawing/2014/main" id="{4631D367-4364-4912-AAC2-2B079313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844" y="5627144"/>
            <a:ext cx="1240156" cy="1230856"/>
          </a:xfrm>
          <a:prstGeom prst="rect">
            <a:avLst/>
          </a:prstGeom>
        </p:spPr>
      </p:pic>
      <p:pic>
        <p:nvPicPr>
          <p:cNvPr id="6" name="图片 5" descr="图片包含 游戏机, 画&#10;&#10;描述已自动生成">
            <a:extLst>
              <a:ext uri="{FF2B5EF4-FFF2-40B4-BE49-F238E27FC236}">
                <a16:creationId xmlns:a16="http://schemas.microsoft.com/office/drawing/2014/main" id="{E09EEB46-15D8-410D-8EA2-E3B6CDE78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34" y="-548408"/>
            <a:ext cx="3830028" cy="2682009"/>
          </a:xfrm>
          <a:prstGeom prst="rect">
            <a:avLst/>
          </a:prstGeom>
        </p:spPr>
      </p:pic>
      <p:pic>
        <p:nvPicPr>
          <p:cNvPr id="4" name="图片 3" descr="图片包含 游戏机, 画&#10;&#10;描述已自动生成">
            <a:extLst>
              <a:ext uri="{FF2B5EF4-FFF2-40B4-BE49-F238E27FC236}">
                <a16:creationId xmlns:a16="http://schemas.microsoft.com/office/drawing/2014/main" id="{FD66AEBF-B216-49E8-B611-FEAAF5697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4" y="317410"/>
            <a:ext cx="2999693" cy="6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16641EA6-3687-48FE-84A7-1823DEF2F7D3}"/>
              </a:ext>
            </a:extLst>
          </p:cNvPr>
          <p:cNvSpPr txBox="1">
            <a:spLocks/>
          </p:cNvSpPr>
          <p:nvPr/>
        </p:nvSpPr>
        <p:spPr>
          <a:xfrm>
            <a:off x="936001" y="356068"/>
            <a:ext cx="4576194" cy="63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ABOUT LAST week</a:t>
            </a:r>
            <a:endParaRPr kumimoji="0" lang="zh-cn" altLang="en-US" sz="3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788E9-DBDB-4498-92C2-94F86B28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12" y="988423"/>
            <a:ext cx="9239997" cy="51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9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  <p:sp>
        <p:nvSpPr>
          <p:cNvPr id="41" name="矩形: 一个圆顶角，剪去另一个顶角 40">
            <a:extLst>
              <a:ext uri="{FF2B5EF4-FFF2-40B4-BE49-F238E27FC236}">
                <a16:creationId xmlns:a16="http://schemas.microsoft.com/office/drawing/2014/main" id="{76D539D2-F42C-43F3-926C-E29D9ED09562}"/>
              </a:ext>
            </a:extLst>
          </p:cNvPr>
          <p:cNvSpPr/>
          <p:nvPr/>
        </p:nvSpPr>
        <p:spPr>
          <a:xfrm>
            <a:off x="647235" y="1675827"/>
            <a:ext cx="5469920" cy="1020940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zh-CN" dirty="0"/>
              <a:t>Write a short article with the topic you chose</a:t>
            </a:r>
            <a:endParaRPr lang="zh-CN" alt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16641EA6-3687-48FE-84A7-1823DEF2F7D3}"/>
              </a:ext>
            </a:extLst>
          </p:cNvPr>
          <p:cNvSpPr txBox="1">
            <a:spLocks/>
          </p:cNvSpPr>
          <p:nvPr/>
        </p:nvSpPr>
        <p:spPr>
          <a:xfrm>
            <a:off x="936001" y="356068"/>
            <a:ext cx="4576194" cy="63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Assignment</a:t>
            </a:r>
            <a:endParaRPr kumimoji="0" lang="zh-cn" altLang="en-US" sz="3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10" name="矩形: 一个圆顶角，剪去另一个顶角 9">
            <a:extLst>
              <a:ext uri="{FF2B5EF4-FFF2-40B4-BE49-F238E27FC236}">
                <a16:creationId xmlns:a16="http://schemas.microsoft.com/office/drawing/2014/main" id="{0F4653C4-BF48-4AF4-9382-0833EFA47296}"/>
              </a:ext>
            </a:extLst>
          </p:cNvPr>
          <p:cNvSpPr/>
          <p:nvPr/>
        </p:nvSpPr>
        <p:spPr>
          <a:xfrm>
            <a:off x="647235" y="3024129"/>
            <a:ext cx="5469920" cy="1020940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zh-CN" dirty="0"/>
              <a:t>Use IMRAD to structure your paper</a:t>
            </a:r>
            <a:endParaRPr lang="zh-CN" altLang="en-US" dirty="0"/>
          </a:p>
        </p:txBody>
      </p:sp>
      <p:pic>
        <p:nvPicPr>
          <p:cNvPr id="13" name="Graphic 14" descr="Smiling Face with No Fill">
            <a:extLst>
              <a:ext uri="{FF2B5EF4-FFF2-40B4-BE49-F238E27FC236}">
                <a16:creationId xmlns:a16="http://schemas.microsoft.com/office/drawing/2014/main" id="{D8D1C115-330C-4438-BAA6-E4EA7EEB1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0AD8C12-3354-4847-932B-AC03DAED6E26}"/>
              </a:ext>
            </a:extLst>
          </p:cNvPr>
          <p:cNvSpPr txBox="1"/>
          <p:nvPr/>
        </p:nvSpPr>
        <p:spPr>
          <a:xfrm>
            <a:off x="774305" y="5182173"/>
            <a:ext cx="6012390" cy="1342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9" name="矩形: 一个圆顶角，剪去另一个顶角 8">
            <a:extLst>
              <a:ext uri="{FF2B5EF4-FFF2-40B4-BE49-F238E27FC236}">
                <a16:creationId xmlns:a16="http://schemas.microsoft.com/office/drawing/2014/main" id="{C410A95C-CC8A-4301-9F38-C3B638050668}"/>
              </a:ext>
            </a:extLst>
          </p:cNvPr>
          <p:cNvSpPr/>
          <p:nvPr/>
        </p:nvSpPr>
        <p:spPr>
          <a:xfrm>
            <a:off x="647235" y="4353935"/>
            <a:ext cx="5469920" cy="1020940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zh-CN" dirty="0"/>
              <a:t>Due date: The start of Section 4; </a:t>
            </a:r>
          </a:p>
          <a:p>
            <a:pPr algn="ctr"/>
            <a:r>
              <a:rPr lang="en-US" altLang="zh-CN" dirty="0"/>
              <a:t>please turn in printed copies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86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8EB3B5-D1C7-4CF0-9223-01E66268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05597"/>
            <a:ext cx="10952339" cy="4890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  <p:sp>
        <p:nvSpPr>
          <p:cNvPr id="5" name="矩形: 一个圆顶角，剪去另一个顶角 4">
            <a:extLst>
              <a:ext uri="{FF2B5EF4-FFF2-40B4-BE49-F238E27FC236}">
                <a16:creationId xmlns:a16="http://schemas.microsoft.com/office/drawing/2014/main" id="{61588E70-80E8-43A9-8CAF-1EA1358B61CF}"/>
              </a:ext>
            </a:extLst>
          </p:cNvPr>
          <p:cNvSpPr/>
          <p:nvPr/>
        </p:nvSpPr>
        <p:spPr>
          <a:xfrm>
            <a:off x="3936605" y="2690895"/>
            <a:ext cx="4488525" cy="1020940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Ingredients in A good paper?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245D50-8B90-4D38-A123-69B47EA160DE}"/>
              </a:ext>
            </a:extLst>
          </p:cNvPr>
          <p:cNvSpPr txBox="1"/>
          <p:nvPr/>
        </p:nvSpPr>
        <p:spPr>
          <a:xfrm>
            <a:off x="1003884" y="1851726"/>
            <a:ext cx="1505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Author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5AB7B0-C411-4552-843B-3464ED92FDDC}"/>
              </a:ext>
            </a:extLst>
          </p:cNvPr>
          <p:cNvSpPr txBox="1"/>
          <p:nvPr/>
        </p:nvSpPr>
        <p:spPr>
          <a:xfrm>
            <a:off x="1269771" y="1067891"/>
            <a:ext cx="1505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Title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69ADEE-155F-4A78-8E89-B5C0B76091B7}"/>
              </a:ext>
            </a:extLst>
          </p:cNvPr>
          <p:cNvSpPr txBox="1"/>
          <p:nvPr/>
        </p:nvSpPr>
        <p:spPr>
          <a:xfrm>
            <a:off x="8965034" y="1129446"/>
            <a:ext cx="2123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Introduction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F35960-5551-48AB-A3A1-44E2F9592AEC}"/>
              </a:ext>
            </a:extLst>
          </p:cNvPr>
          <p:cNvSpPr txBox="1"/>
          <p:nvPr/>
        </p:nvSpPr>
        <p:spPr>
          <a:xfrm>
            <a:off x="1002835" y="2974987"/>
            <a:ext cx="1505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Address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0CAAC-2492-4777-BA3F-6E958022788E}"/>
              </a:ext>
            </a:extLst>
          </p:cNvPr>
          <p:cNvSpPr txBox="1"/>
          <p:nvPr/>
        </p:nvSpPr>
        <p:spPr>
          <a:xfrm>
            <a:off x="914400" y="4108237"/>
            <a:ext cx="20393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Abstract/ Summary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285090-A22B-4DD8-9489-2FFC554C35AA}"/>
              </a:ext>
            </a:extLst>
          </p:cNvPr>
          <p:cNvSpPr txBox="1"/>
          <p:nvPr/>
        </p:nvSpPr>
        <p:spPr>
          <a:xfrm>
            <a:off x="8965034" y="4475753"/>
            <a:ext cx="212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Conclusion/ Discussion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43233A-83F1-4DAC-9F03-5B237085001C}"/>
              </a:ext>
            </a:extLst>
          </p:cNvPr>
          <p:cNvSpPr txBox="1"/>
          <p:nvPr/>
        </p:nvSpPr>
        <p:spPr>
          <a:xfrm>
            <a:off x="8965034" y="3481002"/>
            <a:ext cx="2123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Results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AEBB77-C24B-4AC5-A03F-7EEE2E78D717}"/>
              </a:ext>
            </a:extLst>
          </p:cNvPr>
          <p:cNvSpPr txBox="1"/>
          <p:nvPr/>
        </p:nvSpPr>
        <p:spPr>
          <a:xfrm>
            <a:off x="8965035" y="2348128"/>
            <a:ext cx="2123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AADAFF-7875-4110-895B-6231331F6521}"/>
              </a:ext>
            </a:extLst>
          </p:cNvPr>
          <p:cNvSpPr txBox="1"/>
          <p:nvPr/>
        </p:nvSpPr>
        <p:spPr>
          <a:xfrm>
            <a:off x="8965033" y="5609003"/>
            <a:ext cx="1978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Reference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55F682-9B23-4ED9-AB0E-AE1C79C8A6B9}"/>
              </a:ext>
            </a:extLst>
          </p:cNvPr>
          <p:cNvSpPr txBox="1"/>
          <p:nvPr/>
        </p:nvSpPr>
        <p:spPr>
          <a:xfrm>
            <a:off x="468327" y="5342116"/>
            <a:ext cx="3108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Acknowledgement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5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9D330A-20F5-4B3C-95B5-C2A31C642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6"/>
          <a:stretch/>
        </p:blipFill>
        <p:spPr>
          <a:xfrm>
            <a:off x="1115736" y="719800"/>
            <a:ext cx="10385566" cy="56893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2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16641EA6-3687-48FE-84A7-1823DEF2F7D3}"/>
              </a:ext>
            </a:extLst>
          </p:cNvPr>
          <p:cNvSpPr txBox="1">
            <a:spLocks/>
          </p:cNvSpPr>
          <p:nvPr/>
        </p:nvSpPr>
        <p:spPr>
          <a:xfrm>
            <a:off x="936001" y="356068"/>
            <a:ext cx="4576194" cy="63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ABOUT LAST week</a:t>
            </a:r>
            <a:endParaRPr kumimoji="0" lang="zh-cn" altLang="en-US" sz="3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E97EFE-32F7-4527-A238-3E7DBCA4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12" y="988423"/>
            <a:ext cx="9621375" cy="52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1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16641EA6-3687-48FE-84A7-1823DEF2F7D3}"/>
              </a:ext>
            </a:extLst>
          </p:cNvPr>
          <p:cNvSpPr txBox="1">
            <a:spLocks/>
          </p:cNvSpPr>
          <p:nvPr/>
        </p:nvSpPr>
        <p:spPr>
          <a:xfrm>
            <a:off x="936001" y="356068"/>
            <a:ext cx="4576194" cy="63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ABOUT LAST week</a:t>
            </a:r>
            <a:endParaRPr kumimoji="0" lang="zh-cn" altLang="en-US" sz="3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1BAC89-2321-4CF6-8346-DE615BD5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21" y="1268698"/>
            <a:ext cx="9120125" cy="48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F2FB5C3-88D7-4894-99D0-58FE1803B796}"/>
              </a:ext>
            </a:extLst>
          </p:cNvPr>
          <p:cNvSpPr txBox="1"/>
          <p:nvPr/>
        </p:nvSpPr>
        <p:spPr>
          <a:xfrm>
            <a:off x="3620655" y="282177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Let’s do a practice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5C7149-EF41-434D-B024-395107A5729E}"/>
              </a:ext>
            </a:extLst>
          </p:cNvPr>
          <p:cNvSpPr txBox="1"/>
          <p:nvPr/>
        </p:nvSpPr>
        <p:spPr>
          <a:xfrm>
            <a:off x="692670" y="4711356"/>
            <a:ext cx="3263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SUMMARY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02DDC9-44DF-43D6-9128-EAA9B09BAE2D}"/>
              </a:ext>
            </a:extLst>
          </p:cNvPr>
          <p:cNvSpPr txBox="1"/>
          <p:nvPr/>
        </p:nvSpPr>
        <p:spPr>
          <a:xfrm>
            <a:off x="692670" y="5823213"/>
            <a:ext cx="3940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A7EEDC-4E21-467C-8D26-59D033B42C1F}"/>
              </a:ext>
            </a:extLst>
          </p:cNvPr>
          <p:cNvSpPr txBox="1"/>
          <p:nvPr/>
        </p:nvSpPr>
        <p:spPr>
          <a:xfrm>
            <a:off x="3956271" y="4711357"/>
            <a:ext cx="2806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THEORY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7C9586-3840-4149-8E9D-31138706A2F1}"/>
              </a:ext>
            </a:extLst>
          </p:cNvPr>
          <p:cNvSpPr txBox="1"/>
          <p:nvPr/>
        </p:nvSpPr>
        <p:spPr>
          <a:xfrm>
            <a:off x="4155405" y="5828335"/>
            <a:ext cx="3159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EXAMPLES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DFDFF3-BE5B-4C8C-A62C-BEE1A4DC5F3A}"/>
              </a:ext>
            </a:extLst>
          </p:cNvPr>
          <p:cNvSpPr txBox="1"/>
          <p:nvPr/>
        </p:nvSpPr>
        <p:spPr>
          <a:xfrm>
            <a:off x="5986943" y="4701027"/>
            <a:ext cx="3940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CONCLUSIONS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E341B-9180-4C47-8098-70C04D22408A}"/>
              </a:ext>
            </a:extLst>
          </p:cNvPr>
          <p:cNvSpPr txBox="1"/>
          <p:nvPr/>
        </p:nvSpPr>
        <p:spPr>
          <a:xfrm>
            <a:off x="6759368" y="5823214"/>
            <a:ext cx="38664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REFERENCES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F0F77-EA19-4B00-BB28-E3FA992BB304}"/>
              </a:ext>
            </a:extLst>
          </p:cNvPr>
          <p:cNvSpPr txBox="1"/>
          <p:nvPr/>
        </p:nvSpPr>
        <p:spPr>
          <a:xfrm>
            <a:off x="9735243" y="4719095"/>
            <a:ext cx="2465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Discussion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575F59-9721-4A2A-BF92-25FDF72545EF}"/>
              </a:ext>
            </a:extLst>
          </p:cNvPr>
          <p:cNvSpPr txBox="1"/>
          <p:nvPr/>
        </p:nvSpPr>
        <p:spPr>
          <a:xfrm>
            <a:off x="9478914" y="5787078"/>
            <a:ext cx="2123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Results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C8108C-5330-451C-B2B5-8B442FB761E4}"/>
              </a:ext>
            </a:extLst>
          </p:cNvPr>
          <p:cNvSpPr/>
          <p:nvPr/>
        </p:nvSpPr>
        <p:spPr>
          <a:xfrm>
            <a:off x="352338" y="4009938"/>
            <a:ext cx="11476139" cy="27348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F2FB5C3-88D7-4894-99D0-58FE1803B796}"/>
              </a:ext>
            </a:extLst>
          </p:cNvPr>
          <p:cNvSpPr txBox="1"/>
          <p:nvPr/>
        </p:nvSpPr>
        <p:spPr>
          <a:xfrm>
            <a:off x="852061" y="1327191"/>
            <a:ext cx="3263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1.SUMMARY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AE39D088-EC53-4279-B23C-CB8CFAA88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97" y="2035077"/>
            <a:ext cx="3057952" cy="1657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E8FBF1-A967-47EA-A907-778671A48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75" y="948090"/>
            <a:ext cx="3390250" cy="47282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AC49431-DDCC-4856-973D-71E7D9049571}"/>
              </a:ext>
            </a:extLst>
          </p:cNvPr>
          <p:cNvSpPr txBox="1"/>
          <p:nvPr/>
        </p:nvSpPr>
        <p:spPr>
          <a:xfrm>
            <a:off x="4400875" y="5805886"/>
            <a:ext cx="394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2.INTRODUCTION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2DD58E-1627-496A-B3D5-A6637F67D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533" y="3312210"/>
            <a:ext cx="3038095" cy="28476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DE9E3AE-2DD1-4B05-8242-66797EE02087}"/>
              </a:ext>
            </a:extLst>
          </p:cNvPr>
          <p:cNvSpPr txBox="1"/>
          <p:nvPr/>
        </p:nvSpPr>
        <p:spPr>
          <a:xfrm>
            <a:off x="8613435" y="1907563"/>
            <a:ext cx="28060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3.THEORY </a:t>
            </a:r>
          </a:p>
        </p:txBody>
      </p:sp>
    </p:spTree>
    <p:extLst>
      <p:ext uri="{BB962C8B-B14F-4D97-AF65-F5344CB8AC3E}">
        <p14:creationId xmlns:p14="http://schemas.microsoft.com/office/powerpoint/2010/main" val="609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0FD272-B7D7-4B5D-99AB-BE67EDFC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5046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F2FB5C3-88D7-4894-99D0-58FE1803B796}"/>
              </a:ext>
            </a:extLst>
          </p:cNvPr>
          <p:cNvSpPr txBox="1"/>
          <p:nvPr/>
        </p:nvSpPr>
        <p:spPr>
          <a:xfrm>
            <a:off x="579732" y="2142459"/>
            <a:ext cx="31596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4.EXAMPLES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C49431-DDCC-4856-973D-71E7D9049571}"/>
              </a:ext>
            </a:extLst>
          </p:cNvPr>
          <p:cNvSpPr txBox="1"/>
          <p:nvPr/>
        </p:nvSpPr>
        <p:spPr>
          <a:xfrm>
            <a:off x="4184073" y="775503"/>
            <a:ext cx="3940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5. CONCLUSIONS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E9E3AE-2DD1-4B05-8242-66797EE02087}"/>
              </a:ext>
            </a:extLst>
          </p:cNvPr>
          <p:cNvSpPr txBox="1"/>
          <p:nvPr/>
        </p:nvSpPr>
        <p:spPr>
          <a:xfrm>
            <a:off x="7333673" y="3684205"/>
            <a:ext cx="38664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6.REFERENCES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2A72C3-3B4C-46B3-A81A-570E8D42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2" y="2982759"/>
            <a:ext cx="2885714" cy="13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E5F065-9533-4089-86C1-AB82036D8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33" y="1601807"/>
            <a:ext cx="2990476" cy="13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2A7196-2204-4F9E-8D67-5094DC014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817" y="4587415"/>
            <a:ext cx="617142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113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 UI</vt:lpstr>
      <vt:lpstr>Arial</vt:lpstr>
      <vt:lpstr>Calibri</vt:lpstr>
      <vt:lpstr>Calibri Light</vt:lpstr>
      <vt:lpstr>Wingdings</vt:lpstr>
      <vt:lpstr>Office Theme</vt:lpstr>
      <vt:lpstr>Academic Communication  In Geoscience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transient electromagnetic simulation of finite difference method: TM wave</dc:title>
  <dc:creator>wei nanyu</dc:creator>
  <cp:lastModifiedBy>wei nanyu</cp:lastModifiedBy>
  <cp:revision>113</cp:revision>
  <dcterms:created xsi:type="dcterms:W3CDTF">2020-11-18T03:17:42Z</dcterms:created>
  <dcterms:modified xsi:type="dcterms:W3CDTF">2021-01-13T08:46:36Z</dcterms:modified>
</cp:coreProperties>
</file>