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Relationship Id="rId4" Type="http://schemas.openxmlformats.org/officeDocument/2006/relationships/image" Target="../media/image120.png"/><Relationship Id="rId5" Type="http://schemas.openxmlformats.org/officeDocument/2006/relationships/image" Target="../media/image121.png"/><Relationship Id="rId6" Type="http://schemas.openxmlformats.org/officeDocument/2006/relationships/image" Target="../media/image122.png"/><Relationship Id="rId7" Type="http://schemas.openxmlformats.org/officeDocument/2006/relationships/image" Target="../media/image123.png"/><Relationship Id="rId8" Type="http://schemas.openxmlformats.org/officeDocument/2006/relationships/image" Target="../media/image124.png"/><Relationship Id="rId9" Type="http://schemas.openxmlformats.org/officeDocument/2006/relationships/image" Target="../media/image125.png"/><Relationship Id="rId10" Type="http://schemas.openxmlformats.org/officeDocument/2006/relationships/image" Target="../media/image126.png"/><Relationship Id="rId11" Type="http://schemas.openxmlformats.org/officeDocument/2006/relationships/image" Target="../media/image127.png"/><Relationship Id="rId12" Type="http://schemas.openxmlformats.org/officeDocument/2006/relationships/image" Target="../media/image128.png"/><Relationship Id="rId13" Type="http://schemas.openxmlformats.org/officeDocument/2006/relationships/image" Target="../media/image129.png"/><Relationship Id="rId14" Type="http://schemas.openxmlformats.org/officeDocument/2006/relationships/image" Target="../media/image130.png"/><Relationship Id="rId15" Type="http://schemas.openxmlformats.org/officeDocument/2006/relationships/image" Target="../media/image13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7" Type="http://schemas.openxmlformats.org/officeDocument/2006/relationships/image" Target="../media/image137.png"/><Relationship Id="rId8" Type="http://schemas.openxmlformats.org/officeDocument/2006/relationships/image" Target="../media/image138.png"/><Relationship Id="rId9" Type="http://schemas.openxmlformats.org/officeDocument/2006/relationships/image" Target="../media/image139.png"/><Relationship Id="rId10" Type="http://schemas.openxmlformats.org/officeDocument/2006/relationships/image" Target="../media/image140.png"/><Relationship Id="rId11" Type="http://schemas.openxmlformats.org/officeDocument/2006/relationships/image" Target="../media/image141.png"/><Relationship Id="rId12" Type="http://schemas.openxmlformats.org/officeDocument/2006/relationships/image" Target="../media/image142.png"/><Relationship Id="rId13" Type="http://schemas.openxmlformats.org/officeDocument/2006/relationships/image" Target="../media/image143.png"/><Relationship Id="rId14" Type="http://schemas.openxmlformats.org/officeDocument/2006/relationships/image" Target="../media/image14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image" Target="../media/image150.png"/><Relationship Id="rId8" Type="http://schemas.openxmlformats.org/officeDocument/2006/relationships/image" Target="../media/image151.png"/><Relationship Id="rId9" Type="http://schemas.openxmlformats.org/officeDocument/2006/relationships/image" Target="../media/image152.png"/><Relationship Id="rId10" Type="http://schemas.openxmlformats.org/officeDocument/2006/relationships/image" Target="../media/image153.png"/><Relationship Id="rId11" Type="http://schemas.openxmlformats.org/officeDocument/2006/relationships/image" Target="../media/image154.png"/><Relationship Id="rId12" Type="http://schemas.openxmlformats.org/officeDocument/2006/relationships/image" Target="../media/image155.png"/><Relationship Id="rId13" Type="http://schemas.openxmlformats.org/officeDocument/2006/relationships/image" Target="../media/image156.png"/><Relationship Id="rId14" Type="http://schemas.openxmlformats.org/officeDocument/2006/relationships/image" Target="../media/image157.png"/><Relationship Id="rId15" Type="http://schemas.openxmlformats.org/officeDocument/2006/relationships/image" Target="../media/image158.png"/><Relationship Id="rId16" Type="http://schemas.openxmlformats.org/officeDocument/2006/relationships/image" Target="../media/image159.png"/><Relationship Id="rId17" Type="http://schemas.openxmlformats.org/officeDocument/2006/relationships/image" Target="../media/image16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1.png"/><Relationship Id="rId3" Type="http://schemas.openxmlformats.org/officeDocument/2006/relationships/image" Target="../media/image162.png"/><Relationship Id="rId4" Type="http://schemas.openxmlformats.org/officeDocument/2006/relationships/image" Target="../media/image163.png"/><Relationship Id="rId5" Type="http://schemas.openxmlformats.org/officeDocument/2006/relationships/image" Target="../media/image16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5.png"/><Relationship Id="rId3" Type="http://schemas.openxmlformats.org/officeDocument/2006/relationships/image" Target="../media/image166.png"/><Relationship Id="rId4" Type="http://schemas.openxmlformats.org/officeDocument/2006/relationships/image" Target="../media/image167.png"/><Relationship Id="rId5" Type="http://schemas.openxmlformats.org/officeDocument/2006/relationships/image" Target="../media/image168.png"/><Relationship Id="rId6" Type="http://schemas.openxmlformats.org/officeDocument/2006/relationships/image" Target="../media/image169.png"/><Relationship Id="rId7" Type="http://schemas.openxmlformats.org/officeDocument/2006/relationships/image" Target="../media/image170.png"/><Relationship Id="rId8" Type="http://schemas.openxmlformats.org/officeDocument/2006/relationships/image" Target="../media/image171.png"/><Relationship Id="rId9" Type="http://schemas.openxmlformats.org/officeDocument/2006/relationships/image" Target="../media/image172.png"/><Relationship Id="rId10" Type="http://schemas.openxmlformats.org/officeDocument/2006/relationships/image" Target="../media/image173.png"/><Relationship Id="rId11" Type="http://schemas.openxmlformats.org/officeDocument/2006/relationships/image" Target="../media/image17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Relationship Id="rId7" Type="http://schemas.openxmlformats.org/officeDocument/2006/relationships/image" Target="../media/image180.png"/><Relationship Id="rId8" Type="http://schemas.openxmlformats.org/officeDocument/2006/relationships/image" Target="../media/image181.png"/><Relationship Id="rId9" Type="http://schemas.openxmlformats.org/officeDocument/2006/relationships/image" Target="../media/image182.png"/><Relationship Id="rId10" Type="http://schemas.openxmlformats.org/officeDocument/2006/relationships/image" Target="../media/image183.png"/><Relationship Id="rId11" Type="http://schemas.openxmlformats.org/officeDocument/2006/relationships/image" Target="../media/image18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image" Target="../media/image189.png"/><Relationship Id="rId7" Type="http://schemas.openxmlformats.org/officeDocument/2006/relationships/image" Target="../media/image190.png"/><Relationship Id="rId8" Type="http://schemas.openxmlformats.org/officeDocument/2006/relationships/image" Target="../media/image19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2.png"/><Relationship Id="rId3" Type="http://schemas.openxmlformats.org/officeDocument/2006/relationships/image" Target="../media/image193.png"/><Relationship Id="rId4" Type="http://schemas.openxmlformats.org/officeDocument/2006/relationships/image" Target="../media/image194.png"/><Relationship Id="rId5" Type="http://schemas.openxmlformats.org/officeDocument/2006/relationships/image" Target="../media/image19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6.png"/><Relationship Id="rId3" Type="http://schemas.openxmlformats.org/officeDocument/2006/relationships/image" Target="../media/image197.png"/><Relationship Id="rId4" Type="http://schemas.openxmlformats.org/officeDocument/2006/relationships/image" Target="../media/image198.png"/><Relationship Id="rId5" Type="http://schemas.openxmlformats.org/officeDocument/2006/relationships/image" Target="../media/image199.png"/><Relationship Id="rId6" Type="http://schemas.openxmlformats.org/officeDocument/2006/relationships/image" Target="../media/image200.png"/><Relationship Id="rId7" Type="http://schemas.openxmlformats.org/officeDocument/2006/relationships/image" Target="../media/image201.png"/><Relationship Id="rId8" Type="http://schemas.openxmlformats.org/officeDocument/2006/relationships/image" Target="../media/image20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image" Target="../media/image206.png"/><Relationship Id="rId6" Type="http://schemas.openxmlformats.org/officeDocument/2006/relationships/image" Target="../media/image207.png"/><Relationship Id="rId7" Type="http://schemas.openxmlformats.org/officeDocument/2006/relationships/image" Target="../media/image208.png"/><Relationship Id="rId8" Type="http://schemas.openxmlformats.org/officeDocument/2006/relationships/image" Target="../media/image209.png"/><Relationship Id="rId9" Type="http://schemas.openxmlformats.org/officeDocument/2006/relationships/image" Target="../media/image2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image" Target="../media/image215.png"/><Relationship Id="rId7" Type="http://schemas.openxmlformats.org/officeDocument/2006/relationships/image" Target="../media/image216.png"/><Relationship Id="rId8" Type="http://schemas.openxmlformats.org/officeDocument/2006/relationships/image" Target="../media/image217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8.png"/><Relationship Id="rId3" Type="http://schemas.openxmlformats.org/officeDocument/2006/relationships/image" Target="../media/image219.png"/><Relationship Id="rId4" Type="http://schemas.openxmlformats.org/officeDocument/2006/relationships/image" Target="../media/image220.png"/><Relationship Id="rId5" Type="http://schemas.openxmlformats.org/officeDocument/2006/relationships/image" Target="../media/image22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2.png"/><Relationship Id="rId3" Type="http://schemas.openxmlformats.org/officeDocument/2006/relationships/image" Target="../media/image223.png"/><Relationship Id="rId4" Type="http://schemas.openxmlformats.org/officeDocument/2006/relationships/image" Target="../media/image224.png"/><Relationship Id="rId5" Type="http://schemas.openxmlformats.org/officeDocument/2006/relationships/image" Target="../media/image225.png"/><Relationship Id="rId6" Type="http://schemas.openxmlformats.org/officeDocument/2006/relationships/image" Target="../media/image226.png"/><Relationship Id="rId7" Type="http://schemas.openxmlformats.org/officeDocument/2006/relationships/image" Target="../media/image227.png"/><Relationship Id="rId8" Type="http://schemas.openxmlformats.org/officeDocument/2006/relationships/image" Target="../media/image228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9" Type="http://schemas.openxmlformats.org/officeDocument/2006/relationships/image" Target="../media/image39.png"/><Relationship Id="rId10" Type="http://schemas.openxmlformats.org/officeDocument/2006/relationships/image" Target="../media/image40.png"/><Relationship Id="rId11" Type="http://schemas.openxmlformats.org/officeDocument/2006/relationships/image" Target="../media/image4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Relationship Id="rId11" Type="http://schemas.openxmlformats.org/officeDocument/2006/relationships/image" Target="../media/image85.png"/><Relationship Id="rId12" Type="http://schemas.openxmlformats.org/officeDocument/2006/relationships/image" Target="../media/image86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Relationship Id="rId15" Type="http://schemas.openxmlformats.org/officeDocument/2006/relationships/image" Target="../media/image89.png"/><Relationship Id="rId16" Type="http://schemas.openxmlformats.org/officeDocument/2006/relationships/image" Target="../media/image90.png"/><Relationship Id="rId17" Type="http://schemas.openxmlformats.org/officeDocument/2006/relationships/image" Target="../media/image91.png"/><Relationship Id="rId18" Type="http://schemas.openxmlformats.org/officeDocument/2006/relationships/image" Target="../media/image92.png"/><Relationship Id="rId19" Type="http://schemas.openxmlformats.org/officeDocument/2006/relationships/image" Target="../media/image93.png"/><Relationship Id="rId20" Type="http://schemas.openxmlformats.org/officeDocument/2006/relationships/image" Target="../media/image94.png"/><Relationship Id="rId21" Type="http://schemas.openxmlformats.org/officeDocument/2006/relationships/image" Target="../media/image95.png"/><Relationship Id="rId22" Type="http://schemas.openxmlformats.org/officeDocument/2006/relationships/image" Target="../media/image96.png"/><Relationship Id="rId23" Type="http://schemas.openxmlformats.org/officeDocument/2006/relationships/image" Target="../media/image97.png"/><Relationship Id="rId24" Type="http://schemas.openxmlformats.org/officeDocument/2006/relationships/image" Target="../media/image98.png"/><Relationship Id="rId25" Type="http://schemas.openxmlformats.org/officeDocument/2006/relationships/image" Target="../media/image99.png"/><Relationship Id="rId26" Type="http://schemas.openxmlformats.org/officeDocument/2006/relationships/image" Target="../media/image100.png"/><Relationship Id="rId27" Type="http://schemas.openxmlformats.org/officeDocument/2006/relationships/image" Target="../media/image101.png"/><Relationship Id="rId28" Type="http://schemas.openxmlformats.org/officeDocument/2006/relationships/image" Target="../media/image102.png"/><Relationship Id="rId29" Type="http://schemas.openxmlformats.org/officeDocument/2006/relationships/image" Target="../media/image103.png"/><Relationship Id="rId30" Type="http://schemas.openxmlformats.org/officeDocument/2006/relationships/image" Target="../media/image104.png"/><Relationship Id="rId31" Type="http://schemas.openxmlformats.org/officeDocument/2006/relationships/image" Target="../media/image105.png"/><Relationship Id="rId32" Type="http://schemas.openxmlformats.org/officeDocument/2006/relationships/image" Target="../media/image106.png"/><Relationship Id="rId33" Type="http://schemas.openxmlformats.org/officeDocument/2006/relationships/image" Target="../media/image107.png"/><Relationship Id="rId34" Type="http://schemas.openxmlformats.org/officeDocument/2006/relationships/image" Target="../media/image108.png"/><Relationship Id="rId35" Type="http://schemas.openxmlformats.org/officeDocument/2006/relationships/image" Target="../media/image109.png"/><Relationship Id="rId36" Type="http://schemas.openxmlformats.org/officeDocument/2006/relationships/image" Target="../media/image110.png"/><Relationship Id="rId37" Type="http://schemas.openxmlformats.org/officeDocument/2006/relationships/image" Target="../media/image111.png"/><Relationship Id="rId38" Type="http://schemas.openxmlformats.org/officeDocument/2006/relationships/image" Target="../media/image112.png"/><Relationship Id="rId39" Type="http://schemas.openxmlformats.org/officeDocument/2006/relationships/image" Target="../media/image113.png"/><Relationship Id="rId40" Type="http://schemas.openxmlformats.org/officeDocument/2006/relationships/image" Target="../media/image114.png"/><Relationship Id="rId41" Type="http://schemas.openxmlformats.org/officeDocument/2006/relationships/image" Target="../media/image115.png"/><Relationship Id="rId42" Type="http://schemas.openxmlformats.org/officeDocument/2006/relationships/image" Target="../media/image116.png"/><Relationship Id="rId43" Type="http://schemas.openxmlformats.org/officeDocument/2006/relationships/image" Target="../media/image1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F58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88560" y="2054178"/>
            <a:ext cx="5308594" cy="5523169"/>
            <a:chOff x="6488560" y="2054178"/>
            <a:chExt cx="5308594" cy="55231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8560" y="2054178"/>
              <a:ext cx="5308594" cy="55231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93391" y="3563963"/>
            <a:ext cx="4653329" cy="48532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7657" y="3835267"/>
            <a:ext cx="11766277" cy="212942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46322" y="7896580"/>
            <a:ext cx="3495859" cy="1548744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374901" y="6885520"/>
            <a:ext cx="3340163" cy="7782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7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07623" y="3116899"/>
            <a:ext cx="7408939" cy="149946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8096" y="581690"/>
            <a:ext cx="995778" cy="3280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14359" y="711449"/>
            <a:ext cx="13886659" cy="18073"/>
            <a:chOff x="2514359" y="711449"/>
            <a:chExt cx="13886659" cy="1807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359" y="711449"/>
              <a:ext cx="13886659" cy="180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585112" y="558833"/>
            <a:ext cx="368442" cy="368442"/>
            <a:chOff x="16585112" y="558833"/>
            <a:chExt cx="368442" cy="36844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85112" y="558833"/>
              <a:ext cx="368442" cy="368442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44572" y="634406"/>
            <a:ext cx="310978" cy="3060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52593" y="2755984"/>
            <a:ext cx="348672" cy="135149"/>
            <a:chOff x="1152593" y="2755984"/>
            <a:chExt cx="348672" cy="13514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2593" y="2755984"/>
              <a:ext cx="348672" cy="13514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54214" y="1707834"/>
            <a:ext cx="7485754" cy="101158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885636" y="6606208"/>
            <a:ext cx="3047546" cy="274900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87293" y="8108048"/>
            <a:ext cx="1928800" cy="63696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337461" y="6644731"/>
            <a:ext cx="684663" cy="52364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52593" y="6868642"/>
            <a:ext cx="2371876" cy="2372443"/>
            <a:chOff x="1152593" y="6868642"/>
            <a:chExt cx="2371876" cy="237244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52593" y="6868642"/>
              <a:ext cx="2371876" cy="2372443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420789" y="4572623"/>
            <a:ext cx="9352505" cy="97348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420786" y="6636266"/>
            <a:ext cx="9012619" cy="97348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725875" y="5563280"/>
            <a:ext cx="1126427" cy="1126427"/>
            <a:chOff x="11725875" y="5563280"/>
            <a:chExt cx="1126427" cy="112642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725875" y="5563280"/>
              <a:ext cx="1126427" cy="11264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1107" y="8189162"/>
            <a:ext cx="2619388" cy="122126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62974" y="8792194"/>
            <a:ext cx="1109349" cy="43743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8096" y="581690"/>
            <a:ext cx="995778" cy="3280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52471" y="711449"/>
            <a:ext cx="13848547" cy="18024"/>
            <a:chOff x="2552471" y="711449"/>
            <a:chExt cx="13848547" cy="180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2471" y="711449"/>
              <a:ext cx="13848547" cy="180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585112" y="558833"/>
            <a:ext cx="368442" cy="368442"/>
            <a:chOff x="16585112" y="558833"/>
            <a:chExt cx="368442" cy="36844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85112" y="558833"/>
              <a:ext cx="368442" cy="36844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639810" y="624883"/>
            <a:ext cx="303778" cy="3060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80387" y="2602914"/>
            <a:ext cx="236261" cy="91577"/>
            <a:chOff x="1980387" y="2602914"/>
            <a:chExt cx="236261" cy="9157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80387" y="2602914"/>
              <a:ext cx="236261" cy="91577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88271" y="1618404"/>
            <a:ext cx="3996558" cy="96298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940388" y="3062666"/>
            <a:ext cx="3980644" cy="105426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980387" y="5068367"/>
            <a:ext cx="3605170" cy="1502154"/>
            <a:chOff x="1980387" y="5068367"/>
            <a:chExt cx="3605170" cy="150215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80387" y="5068367"/>
              <a:ext cx="3605170" cy="15021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14267" y="7980538"/>
            <a:ext cx="2409584" cy="1607577"/>
            <a:chOff x="5314267" y="7980538"/>
            <a:chExt cx="2409584" cy="160757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14267" y="7980538"/>
              <a:ext cx="2409584" cy="16075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308324" y="1685557"/>
            <a:ext cx="2970206" cy="6171429"/>
            <a:chOff x="12308324" y="1685557"/>
            <a:chExt cx="2970206" cy="61714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08324" y="1685557"/>
              <a:ext cx="2970206" cy="61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660351" y="927275"/>
            <a:ext cx="3081435" cy="6171429"/>
            <a:chOff x="8660351" y="927275"/>
            <a:chExt cx="3081435" cy="61714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60351" y="927275"/>
              <a:ext cx="3081435" cy="617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943602" y="-127333"/>
            <a:ext cx="8745938" cy="10540379"/>
            <a:chOff x="9943602" y="-127333"/>
            <a:chExt cx="8745938" cy="105403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43602" y="-127333"/>
              <a:ext cx="8745938" cy="1054037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04763" y="1676070"/>
            <a:ext cx="2098758" cy="50474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42857" y="2269940"/>
            <a:ext cx="236261" cy="91577"/>
            <a:chOff x="1342857" y="2269940"/>
            <a:chExt cx="236261" cy="9157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2857" y="2269940"/>
              <a:ext cx="236261" cy="9157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511526" y="2140790"/>
            <a:ext cx="2698838" cy="11372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566763" y="1749213"/>
            <a:ext cx="613416" cy="34052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221336" y="2140790"/>
            <a:ext cx="2341419" cy="113729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286096" y="1747956"/>
            <a:ext cx="653273" cy="34052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194473" y="2432656"/>
            <a:ext cx="1187722" cy="36594"/>
            <a:chOff x="13194473" y="2432656"/>
            <a:chExt cx="1187722" cy="3659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13194473" y="2432656"/>
              <a:ext cx="1187722" cy="3659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18096" y="581690"/>
            <a:ext cx="995778" cy="32808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468361" y="711449"/>
            <a:ext cx="13932657" cy="18133"/>
            <a:chOff x="2468361" y="711449"/>
            <a:chExt cx="13932657" cy="181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68361" y="711449"/>
              <a:ext cx="13932657" cy="181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585112" y="558833"/>
            <a:ext cx="368442" cy="368442"/>
            <a:chOff x="16585112" y="558833"/>
            <a:chExt cx="368442" cy="36844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585112" y="558833"/>
              <a:ext cx="368442" cy="368442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639810" y="615359"/>
            <a:ext cx="303778" cy="30607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526627" y="3255139"/>
            <a:ext cx="2601864" cy="45087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51633" y="3130059"/>
            <a:ext cx="8887954" cy="4838912"/>
            <a:chOff x="451633" y="3130059"/>
            <a:chExt cx="8887954" cy="483891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1633" y="3130059"/>
              <a:ext cx="8887954" cy="483891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06762" y="3912269"/>
            <a:ext cx="5794257" cy="3617349"/>
            <a:chOff x="10606762" y="3912269"/>
            <a:chExt cx="5794257" cy="361734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06762" y="3912269"/>
              <a:ext cx="5794257" cy="3617349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621906" y="7910581"/>
            <a:ext cx="4976416" cy="7672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66332" y="4342437"/>
            <a:ext cx="2968597" cy="169426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06778" y="4423285"/>
            <a:ext cx="4254447" cy="129084"/>
            <a:chOff x="7006778" y="4423285"/>
            <a:chExt cx="4254447" cy="12908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6778" y="4423285"/>
              <a:ext cx="4254447" cy="1290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06778" y="5733346"/>
            <a:ext cx="4254447" cy="129084"/>
            <a:chOff x="7006778" y="5733346"/>
            <a:chExt cx="4254447" cy="12908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06778" y="5733346"/>
              <a:ext cx="4254447" cy="1290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8572" y="581690"/>
            <a:ext cx="536836" cy="2811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80387" y="711449"/>
            <a:ext cx="14420631" cy="18768"/>
            <a:chOff x="1980387" y="711449"/>
            <a:chExt cx="14420631" cy="1876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0387" y="711449"/>
              <a:ext cx="14420631" cy="187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585112" y="558833"/>
            <a:ext cx="368442" cy="368442"/>
            <a:chOff x="16585112" y="558833"/>
            <a:chExt cx="368442" cy="36844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85112" y="558833"/>
              <a:ext cx="368442" cy="36844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39810" y="624883"/>
            <a:ext cx="306245" cy="3060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80387" y="2602914"/>
            <a:ext cx="236261" cy="91577"/>
            <a:chOff x="1980387" y="2602914"/>
            <a:chExt cx="236261" cy="9157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0387" y="2602914"/>
              <a:ext cx="236261" cy="9157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236025" y="2796775"/>
            <a:ext cx="1550491" cy="89921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543269" y="7704466"/>
            <a:ext cx="5390362" cy="155838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734016" y="4914120"/>
            <a:ext cx="2409584" cy="1607577"/>
            <a:chOff x="13734016" y="4914120"/>
            <a:chExt cx="2409584" cy="160757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3734016" y="4914120"/>
              <a:ext cx="2409584" cy="160757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54789" y="2879371"/>
            <a:ext cx="10251692" cy="6899676"/>
            <a:chOff x="1654789" y="2879371"/>
            <a:chExt cx="10251692" cy="689967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54789" y="2879371"/>
              <a:ext cx="10251692" cy="689967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897795" y="1153092"/>
            <a:ext cx="4157615" cy="118523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8572" y="581690"/>
            <a:ext cx="536836" cy="2811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80387" y="711449"/>
            <a:ext cx="14420631" cy="18768"/>
            <a:chOff x="1980387" y="711449"/>
            <a:chExt cx="14420631" cy="1876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0387" y="711449"/>
              <a:ext cx="14420631" cy="187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585112" y="558833"/>
            <a:ext cx="368442" cy="368442"/>
            <a:chOff x="16585112" y="558833"/>
            <a:chExt cx="368442" cy="36844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85112" y="558833"/>
              <a:ext cx="368442" cy="36844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39810" y="624883"/>
            <a:ext cx="306245" cy="3060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980387" y="2602914"/>
            <a:ext cx="236261" cy="91577"/>
            <a:chOff x="1980387" y="2602914"/>
            <a:chExt cx="236261" cy="9157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0387" y="2602914"/>
              <a:ext cx="236261" cy="9157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88271" y="1591259"/>
            <a:ext cx="6623310" cy="120708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867338" y="3014112"/>
            <a:ext cx="2337994" cy="73468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645624" y="6994954"/>
            <a:ext cx="2409584" cy="1607577"/>
            <a:chOff x="2645624" y="6994954"/>
            <a:chExt cx="2409584" cy="160757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45624" y="6994954"/>
              <a:ext cx="2409584" cy="160757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003480" y="4147359"/>
            <a:ext cx="13638297" cy="209931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10397" y="7022019"/>
            <a:ext cx="7308467" cy="15851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8572" y="581690"/>
            <a:ext cx="536836" cy="2811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980387" y="711449"/>
            <a:ext cx="14420631" cy="18768"/>
            <a:chOff x="1980387" y="711449"/>
            <a:chExt cx="14420631" cy="18768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80387" y="711449"/>
              <a:ext cx="14420631" cy="1876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585112" y="558833"/>
            <a:ext cx="368442" cy="368442"/>
            <a:chOff x="16585112" y="558833"/>
            <a:chExt cx="368442" cy="36844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85112" y="558833"/>
              <a:ext cx="368442" cy="36844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39810" y="624883"/>
            <a:ext cx="306245" cy="30607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12626" y="4277586"/>
            <a:ext cx="3798772" cy="103339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759509" y="1553268"/>
            <a:ext cx="6641509" cy="8188893"/>
            <a:chOff x="9759509" y="1553268"/>
            <a:chExt cx="6641509" cy="818889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59509" y="1553268"/>
              <a:ext cx="6641509" cy="818889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2728" y="6009576"/>
            <a:ext cx="8008687" cy="115402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30888"/>
            <a:ext cx="18285714" cy="10285714"/>
            <a:chOff x="0" y="-30888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30888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05355" y="4447060"/>
            <a:ext cx="3605759" cy="167355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74125" y="4423285"/>
            <a:ext cx="4254447" cy="129084"/>
            <a:chOff x="6974125" y="4423285"/>
            <a:chExt cx="4254447" cy="12908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4125" y="4423285"/>
              <a:ext cx="4254447" cy="1290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74125" y="5733346"/>
            <a:ext cx="4254447" cy="129084"/>
            <a:chOff x="6974125" y="5733346"/>
            <a:chExt cx="4254447" cy="12908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74125" y="5733346"/>
              <a:ext cx="4254447" cy="1290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517062"/>
            <a:ext cx="18285714" cy="2023317"/>
            <a:chOff x="0" y="8517062"/>
            <a:chExt cx="18285714" cy="20233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517062"/>
              <a:ext cx="18285714" cy="202331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8096" y="563120"/>
            <a:ext cx="384598" cy="3487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95238" y="711449"/>
            <a:ext cx="14605780" cy="18133"/>
            <a:chOff x="1795238" y="711449"/>
            <a:chExt cx="14605780" cy="1813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5238" y="711449"/>
              <a:ext cx="14605780" cy="181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585112" y="558833"/>
            <a:ext cx="368442" cy="368442"/>
            <a:chOff x="16585112" y="558833"/>
            <a:chExt cx="368442" cy="36844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85112" y="558833"/>
              <a:ext cx="368442" cy="36844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39810" y="615359"/>
            <a:ext cx="307112" cy="30607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4287" y="9111535"/>
            <a:ext cx="14736899" cy="99559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55741" y="1555846"/>
            <a:ext cx="14774232" cy="6542168"/>
            <a:chOff x="1755741" y="1555846"/>
            <a:chExt cx="14774232" cy="654216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5741" y="1555846"/>
              <a:ext cx="14774232" cy="65421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517062"/>
            <a:ext cx="18285714" cy="2023317"/>
            <a:chOff x="0" y="8517062"/>
            <a:chExt cx="18285714" cy="20233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517062"/>
              <a:ext cx="18285714" cy="202331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8096" y="563120"/>
            <a:ext cx="384598" cy="3487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95238" y="711449"/>
            <a:ext cx="14605780" cy="18133"/>
            <a:chOff x="1795238" y="711449"/>
            <a:chExt cx="14605780" cy="1813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5238" y="711449"/>
              <a:ext cx="14605780" cy="181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585112" y="558833"/>
            <a:ext cx="368442" cy="368442"/>
            <a:chOff x="16585112" y="558833"/>
            <a:chExt cx="368442" cy="36844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85112" y="558833"/>
              <a:ext cx="368442" cy="36844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39810" y="615359"/>
            <a:ext cx="307112" cy="30607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55741" y="1555846"/>
            <a:ext cx="14774232" cy="6542168"/>
            <a:chOff x="1755741" y="1555846"/>
            <a:chExt cx="14774232" cy="654216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5741" y="1555846"/>
              <a:ext cx="14774232" cy="654216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95238" y="1555846"/>
            <a:ext cx="14974094" cy="6630669"/>
            <a:chOff x="1795238" y="1555846"/>
            <a:chExt cx="14974094" cy="663066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95238" y="1555846"/>
              <a:ext cx="14974094" cy="663066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14287" y="9111535"/>
            <a:ext cx="14736899" cy="9955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134858"/>
            <a:ext cx="6110802" cy="10598350"/>
            <a:chOff x="0" y="-134858"/>
            <a:chExt cx="6110802" cy="1059835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34858"/>
              <a:ext cx="6110802" cy="1059835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8094" y="4541327"/>
            <a:ext cx="3272385" cy="10729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342857" y="4587995"/>
            <a:ext cx="2923500" cy="91577"/>
            <a:chOff x="1342857" y="4587995"/>
            <a:chExt cx="2923500" cy="9157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2857" y="4587995"/>
              <a:ext cx="2923500" cy="9157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11525" y="2048074"/>
            <a:ext cx="1230472" cy="53340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03525" y="2521367"/>
            <a:ext cx="1601245" cy="38527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11525" y="3488777"/>
            <a:ext cx="1754281" cy="52388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03620" y="3955719"/>
            <a:ext cx="3383197" cy="40888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211525" y="4754453"/>
            <a:ext cx="954281" cy="53340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03620" y="5208690"/>
            <a:ext cx="1449921" cy="39478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02001" y="6138385"/>
            <a:ext cx="1275100" cy="53170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2134224"/>
            <a:ext cx="650727" cy="650727"/>
            <a:chOff x="9142857" y="2134224"/>
            <a:chExt cx="650727" cy="65072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42857" y="2134224"/>
              <a:ext cx="650727" cy="65072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097144" y="2195740"/>
            <a:ext cx="698672" cy="57687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42857" y="5463629"/>
            <a:ext cx="2923500" cy="91577"/>
            <a:chOff x="1342857" y="5463629"/>
            <a:chExt cx="2923500" cy="9157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42857" y="5463629"/>
              <a:ext cx="2923500" cy="9157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142857" y="3541158"/>
            <a:ext cx="650727" cy="650727"/>
            <a:chOff x="9142857" y="3541158"/>
            <a:chExt cx="650727" cy="65072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42857" y="3541158"/>
              <a:ext cx="650727" cy="65072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227268" y="3568396"/>
            <a:ext cx="560024" cy="50480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142857" y="4773581"/>
            <a:ext cx="650727" cy="650727"/>
            <a:chOff x="9142857" y="4773581"/>
            <a:chExt cx="650727" cy="65072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42857" y="4773581"/>
              <a:ext cx="650727" cy="650727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227268" y="4800815"/>
            <a:ext cx="560814" cy="50479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142857" y="6075110"/>
            <a:ext cx="650727" cy="650727"/>
            <a:chOff x="9142857" y="6075110"/>
            <a:chExt cx="650727" cy="65072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42857" y="6075110"/>
              <a:ext cx="650727" cy="65072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227268" y="6102348"/>
            <a:ext cx="559224" cy="50479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0211525" y="7360538"/>
            <a:ext cx="714386" cy="61560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142857" y="7297266"/>
            <a:ext cx="650727" cy="650727"/>
            <a:chOff x="9142857" y="7297266"/>
            <a:chExt cx="650727" cy="650727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142857" y="7297266"/>
              <a:ext cx="650727" cy="650727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227268" y="7324500"/>
            <a:ext cx="560024" cy="50479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8517062"/>
            <a:ext cx="18285714" cy="2023317"/>
            <a:chOff x="0" y="8517062"/>
            <a:chExt cx="18285714" cy="20233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517062"/>
              <a:ext cx="18285714" cy="202331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8096" y="563120"/>
            <a:ext cx="384598" cy="34872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95238" y="711449"/>
            <a:ext cx="14605780" cy="18133"/>
            <a:chOff x="1795238" y="711449"/>
            <a:chExt cx="14605780" cy="1813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5238" y="711449"/>
              <a:ext cx="14605780" cy="181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585112" y="558833"/>
            <a:ext cx="368442" cy="368442"/>
            <a:chOff x="16585112" y="558833"/>
            <a:chExt cx="368442" cy="36844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85112" y="558833"/>
              <a:ext cx="368442" cy="36844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39810" y="615359"/>
            <a:ext cx="307112" cy="30607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9621" y="9111535"/>
            <a:ext cx="16824203" cy="99559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3466667" y="837557"/>
            <a:ext cx="10762093" cy="7407789"/>
            <a:chOff x="3466667" y="837557"/>
            <a:chExt cx="10762093" cy="740778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66667" y="837557"/>
              <a:ext cx="10762093" cy="74077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-30888"/>
            <a:ext cx="18285714" cy="10285714"/>
            <a:chOff x="0" y="-30888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30888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05355" y="4467032"/>
            <a:ext cx="2863350" cy="149887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974125" y="4423285"/>
            <a:ext cx="4254447" cy="129084"/>
            <a:chOff x="6974125" y="4423285"/>
            <a:chExt cx="4254447" cy="12908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4125" y="4423285"/>
              <a:ext cx="4254447" cy="1290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974125" y="5733346"/>
            <a:ext cx="4254447" cy="129084"/>
            <a:chOff x="6974125" y="5733346"/>
            <a:chExt cx="4254447" cy="12908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74125" y="5733346"/>
              <a:ext cx="4254447" cy="1290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8096" y="583754"/>
            <a:ext cx="384598" cy="3280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71429" y="711449"/>
            <a:ext cx="14629590" cy="19040"/>
            <a:chOff x="1771429" y="711449"/>
            <a:chExt cx="14629590" cy="1904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1429" y="711449"/>
              <a:ext cx="14629590" cy="190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585112" y="558833"/>
            <a:ext cx="368442" cy="368442"/>
            <a:chOff x="16585112" y="558833"/>
            <a:chExt cx="368442" cy="36844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85112" y="558833"/>
              <a:ext cx="368442" cy="36844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39810" y="624883"/>
            <a:ext cx="307112" cy="30607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88271" y="1622014"/>
            <a:ext cx="1371909" cy="9397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90781" y="3477638"/>
            <a:ext cx="15229992" cy="391122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5F58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95031" y="2100986"/>
            <a:ext cx="5695652" cy="5925872"/>
            <a:chOff x="6295031" y="2100986"/>
            <a:chExt cx="5695652" cy="592587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5031" y="2100986"/>
              <a:ext cx="5695652" cy="592587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00853" y="4045707"/>
            <a:ext cx="9524159" cy="1928292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99108" y="6062898"/>
            <a:ext cx="4230034" cy="7523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4646" y="4444745"/>
            <a:ext cx="4099686" cy="14691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82435" y="4351480"/>
            <a:ext cx="4120845" cy="129084"/>
            <a:chOff x="7082435" y="4351480"/>
            <a:chExt cx="4120845" cy="12908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82435" y="4351480"/>
              <a:ext cx="4120845" cy="1290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82435" y="5805151"/>
            <a:ext cx="4120845" cy="129084"/>
            <a:chOff x="7082435" y="5805151"/>
            <a:chExt cx="4120845" cy="12908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2435" y="5805151"/>
              <a:ext cx="4120845" cy="1290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8572" y="581690"/>
            <a:ext cx="679550" cy="2811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198159" y="711449"/>
            <a:ext cx="14202860" cy="16742"/>
            <a:chOff x="2198159" y="711449"/>
            <a:chExt cx="14202860" cy="1674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8159" y="711449"/>
              <a:ext cx="14202860" cy="16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585112" y="558833"/>
            <a:ext cx="368442" cy="368442"/>
            <a:chOff x="16585112" y="558833"/>
            <a:chExt cx="368442" cy="36844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85112" y="558833"/>
              <a:ext cx="368442" cy="36844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39810" y="605835"/>
            <a:ext cx="291740" cy="3060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42857" y="2966223"/>
            <a:ext cx="236261" cy="91577"/>
            <a:chOff x="1342857" y="2966223"/>
            <a:chExt cx="236261" cy="9157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2857" y="2966223"/>
              <a:ext cx="236261" cy="9157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0738" y="1998924"/>
            <a:ext cx="2292863" cy="94839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57678" y="9200668"/>
            <a:ext cx="5686990" cy="85113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68784" y="720973"/>
            <a:ext cx="8036823" cy="870501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57043" y="4438804"/>
            <a:ext cx="7198949" cy="133148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73746" y="9170412"/>
            <a:ext cx="1918873" cy="7964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8572" y="581690"/>
            <a:ext cx="679550" cy="28115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273016" y="711449"/>
            <a:ext cx="14128003" cy="16742"/>
            <a:chOff x="2273016" y="711449"/>
            <a:chExt cx="14128003" cy="1674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3016" y="711449"/>
              <a:ext cx="14128003" cy="1674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585112" y="558833"/>
            <a:ext cx="368442" cy="368442"/>
            <a:chOff x="16585112" y="558833"/>
            <a:chExt cx="368442" cy="36844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85112" y="558833"/>
              <a:ext cx="368442" cy="36844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39810" y="605835"/>
            <a:ext cx="291740" cy="30607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42857" y="2966223"/>
            <a:ext cx="325170" cy="91577"/>
            <a:chOff x="1342857" y="2966223"/>
            <a:chExt cx="325170" cy="9157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2857" y="2966223"/>
              <a:ext cx="325170" cy="9157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50738" y="1998924"/>
            <a:ext cx="2432301" cy="948393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68027" y="2797077"/>
            <a:ext cx="6874754" cy="6874754"/>
            <a:chOff x="1668027" y="2797077"/>
            <a:chExt cx="6874754" cy="687475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68027" y="2797077"/>
              <a:ext cx="6874754" cy="687475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12183" y="2770505"/>
            <a:ext cx="7145356" cy="122885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2221032" y="4371838"/>
            <a:ext cx="1272793" cy="2130845"/>
            <a:chOff x="12221032" y="4371838"/>
            <a:chExt cx="1272793" cy="213084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221032" y="4371838"/>
              <a:ext cx="1272793" cy="213084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45899" y="7191102"/>
            <a:ext cx="6495250" cy="16101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25719" y="4438657"/>
            <a:ext cx="4672531" cy="139293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39430" y="4423285"/>
            <a:ext cx="4254447" cy="129084"/>
            <a:chOff x="7039430" y="4423285"/>
            <a:chExt cx="4254447" cy="12908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39430" y="4423285"/>
              <a:ext cx="4254447" cy="1290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039430" y="5733346"/>
            <a:ext cx="4254447" cy="129084"/>
            <a:chOff x="7039430" y="5733346"/>
            <a:chExt cx="4254447" cy="12908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39430" y="5733346"/>
              <a:ext cx="4254447" cy="1290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50580" y="0"/>
            <a:ext cx="14635135" cy="10381494"/>
            <a:chOff x="3650580" y="0"/>
            <a:chExt cx="14635135" cy="103814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0580" y="0"/>
              <a:ext cx="14635135" cy="1038149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8258" y="581690"/>
            <a:ext cx="995778" cy="3280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13701" y="711449"/>
            <a:ext cx="13987481" cy="18205"/>
            <a:chOff x="2213701" y="711449"/>
            <a:chExt cx="13987481" cy="182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3701" y="711449"/>
              <a:ext cx="13987481" cy="182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385275" y="558833"/>
            <a:ext cx="368442" cy="368442"/>
            <a:chOff x="16385275" y="558833"/>
            <a:chExt cx="368442" cy="36844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85275" y="558833"/>
              <a:ext cx="368442" cy="36844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355620" y="622819"/>
            <a:ext cx="388245" cy="30607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39194" y="3246480"/>
            <a:ext cx="1996632" cy="2803781"/>
            <a:chOff x="739194" y="3246480"/>
            <a:chExt cx="1996632" cy="280378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9194" y="3246480"/>
              <a:ext cx="1996632" cy="280378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1747" y="6004556"/>
            <a:ext cx="2920378" cy="70547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21271" y="7143854"/>
            <a:ext cx="3233635" cy="45087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838917" y="456175"/>
            <a:ext cx="27260573" cy="935846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01525" y="8332467"/>
            <a:ext cx="7858257" cy="12260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50580" y="0"/>
            <a:ext cx="14635135" cy="10381494"/>
            <a:chOff x="3650580" y="0"/>
            <a:chExt cx="14635135" cy="1038149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0580" y="0"/>
              <a:ext cx="14635135" cy="1038149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18096" y="581690"/>
            <a:ext cx="995778" cy="3280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70680" y="711449"/>
            <a:ext cx="13930338" cy="18452"/>
            <a:chOff x="2470680" y="711449"/>
            <a:chExt cx="13930338" cy="1845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0680" y="711449"/>
              <a:ext cx="13930338" cy="1845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585112" y="558833"/>
            <a:ext cx="368442" cy="368442"/>
            <a:chOff x="16585112" y="558833"/>
            <a:chExt cx="368442" cy="36844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85112" y="558833"/>
              <a:ext cx="368442" cy="36844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39810" y="624883"/>
            <a:ext cx="303778" cy="30607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61215" y="3158715"/>
            <a:ext cx="2199883" cy="2960849"/>
            <a:chOff x="761215" y="3158715"/>
            <a:chExt cx="2199883" cy="29608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1215" y="3158715"/>
              <a:ext cx="2199883" cy="296084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8251" y="6275996"/>
            <a:ext cx="3084387" cy="45087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8251" y="7143854"/>
            <a:ext cx="3233682" cy="45087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-2639081" y="456175"/>
            <a:ext cx="27260573" cy="935846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59648" y="8199133"/>
            <a:ext cx="13918410" cy="18950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140990" y="5073633"/>
            <a:ext cx="3096001" cy="186863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719739" y="6104567"/>
            <a:ext cx="1109349" cy="43743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3802" y="3403430"/>
            <a:ext cx="2149451" cy="765699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447148" y="5112382"/>
            <a:ext cx="653502" cy="4088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30944" y="4296213"/>
            <a:ext cx="2313736" cy="14286"/>
            <a:chOff x="1130944" y="4296213"/>
            <a:chExt cx="2313736" cy="1428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130944" y="4296213"/>
              <a:ext cx="2313736" cy="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18096" y="581690"/>
            <a:ext cx="995778" cy="32808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420167" y="711449"/>
            <a:ext cx="13980851" cy="18196"/>
            <a:chOff x="2420167" y="711449"/>
            <a:chExt cx="13980851" cy="1819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20167" y="711449"/>
              <a:ext cx="13980851" cy="181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585112" y="558833"/>
            <a:ext cx="368442" cy="368442"/>
            <a:chOff x="16585112" y="558833"/>
            <a:chExt cx="368442" cy="36844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585112" y="558833"/>
              <a:ext cx="368442" cy="368442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6639810" y="624883"/>
            <a:ext cx="303778" cy="30607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1824" y="2672687"/>
            <a:ext cx="2809387" cy="5047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93584" y="2455753"/>
            <a:ext cx="236261" cy="91577"/>
            <a:chOff x="993584" y="2455753"/>
            <a:chExt cx="236261" cy="9157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3584" y="2455753"/>
              <a:ext cx="236261" cy="9157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86337" y="1067429"/>
            <a:ext cx="5163844" cy="953459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73802" y="4548586"/>
            <a:ext cx="953442" cy="65646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73802" y="5828299"/>
            <a:ext cx="960870" cy="76569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073802" y="6893053"/>
            <a:ext cx="1693099" cy="65646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63136" y="8082297"/>
            <a:ext cx="1693099" cy="65646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130944" y="5523545"/>
            <a:ext cx="2313736" cy="14286"/>
            <a:chOff x="1130944" y="5523545"/>
            <a:chExt cx="2313736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1130944" y="5523545"/>
              <a:ext cx="2313736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30944" y="6592554"/>
            <a:ext cx="2313736" cy="14286"/>
            <a:chOff x="1130944" y="6592554"/>
            <a:chExt cx="2313736" cy="1428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130944" y="6592554"/>
              <a:ext cx="2313736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30944" y="7797472"/>
            <a:ext cx="2313736" cy="14286"/>
            <a:chOff x="1130944" y="7797472"/>
            <a:chExt cx="2313736" cy="142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1130944" y="7797472"/>
              <a:ext cx="2313736" cy="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161572" y="5264105"/>
            <a:ext cx="1607192" cy="1607577"/>
            <a:chOff x="7161572" y="5264105"/>
            <a:chExt cx="1607192" cy="160757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161572" y="5264105"/>
              <a:ext cx="1607192" cy="160757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821369" y="3460562"/>
            <a:ext cx="459451" cy="741247"/>
            <a:chOff x="3821369" y="3460562"/>
            <a:chExt cx="459451" cy="74124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821369" y="3460562"/>
              <a:ext cx="459451" cy="741247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821369" y="4616568"/>
            <a:ext cx="459451" cy="741247"/>
            <a:chOff x="3821369" y="4616568"/>
            <a:chExt cx="459451" cy="74124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821369" y="4616568"/>
              <a:ext cx="459451" cy="74124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821369" y="5783377"/>
            <a:ext cx="459451" cy="741247"/>
            <a:chOff x="3821369" y="5783377"/>
            <a:chExt cx="459451" cy="74124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821369" y="5783377"/>
              <a:ext cx="459451" cy="74124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821369" y="6950185"/>
            <a:ext cx="459451" cy="741247"/>
            <a:chOff x="3821369" y="6950185"/>
            <a:chExt cx="459451" cy="74124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821369" y="6950185"/>
              <a:ext cx="459451" cy="74124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821369" y="8139429"/>
            <a:ext cx="459451" cy="741247"/>
            <a:chOff x="3821369" y="8139429"/>
            <a:chExt cx="459451" cy="741247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821369" y="8139429"/>
              <a:ext cx="459451" cy="741247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743023" y="3534058"/>
            <a:ext cx="1204416" cy="693311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4743023" y="4755934"/>
            <a:ext cx="1916959" cy="693311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4743023" y="5837829"/>
            <a:ext cx="1621597" cy="693311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4743023" y="6919725"/>
            <a:ext cx="2270920" cy="693311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743023" y="8212925"/>
            <a:ext cx="854025" cy="693311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9104763" y="3806489"/>
            <a:ext cx="2305758" cy="407396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9300182" y="4548586"/>
            <a:ext cx="974775" cy="656461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367990" y="5469030"/>
            <a:ext cx="2313736" cy="14286"/>
            <a:chOff x="9367990" y="5469030"/>
            <a:chExt cx="2313736" cy="14286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 rot="-10800000">
              <a:off x="9367990" y="5469030"/>
              <a:ext cx="2313736" cy="14286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9300182" y="5692163"/>
            <a:ext cx="2170784" cy="845090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9310849" y="7001116"/>
            <a:ext cx="2149451" cy="765699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9367990" y="6696362"/>
            <a:ext cx="2313736" cy="14286"/>
            <a:chOff x="9367990" y="6696362"/>
            <a:chExt cx="2313736" cy="14286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-10800000">
              <a:off x="9367990" y="6696362"/>
              <a:ext cx="2313736" cy="1428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367990" y="7765371"/>
            <a:ext cx="2313736" cy="14286"/>
            <a:chOff x="9367990" y="7765371"/>
            <a:chExt cx="2313736" cy="14286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 rot="-10800000">
              <a:off x="9367990" y="7765371"/>
              <a:ext cx="2313736" cy="1428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142857" y="3722256"/>
            <a:ext cx="236261" cy="91577"/>
            <a:chOff x="9142857" y="3722256"/>
            <a:chExt cx="236261" cy="91577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9142857" y="3722256"/>
              <a:ext cx="236261" cy="91577"/>
            </a:xfrm>
            <a:prstGeom prst="rect">
              <a:avLst/>
            </a:prstGeom>
          </p:spPr>
        </p:pic>
      </p:grpSp>
      <p:pic>
        <p:nvPicPr>
          <p:cNvPr id="74" name="Object 73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9310849" y="8082297"/>
            <a:ext cx="2229699" cy="656461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-1155320" y="9892070"/>
            <a:ext cx="7858016" cy="423797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2289069" y="5264105"/>
            <a:ext cx="1607192" cy="1607577"/>
            <a:chOff x="12289069" y="5264105"/>
            <a:chExt cx="1607192" cy="1607577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2289069" y="5264105"/>
              <a:ext cx="1607192" cy="1607577"/>
            </a:xfrm>
            <a:prstGeom prst="rect">
              <a:avLst/>
            </a:prstGeom>
          </p:spPr>
        </p:pic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4468047" y="6682511"/>
            <a:ext cx="2773187" cy="3606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2023-01-13T14:47:38Z</dcterms:created>
  <dcterms:modified xsi:type="dcterms:W3CDTF">2023-01-13T14:47:38Z</dcterms:modified>
</cp:coreProperties>
</file>