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028E4-3951-4EDF-B8EA-23A59942DCE7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A6FA-CF59-4D15-91BB-7D43D0A5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6A6FA-CF59-4D15-91BB-7D43D0A560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9CBB-1CE6-463E-9BB3-2E04A42965F8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AABF-0EF1-40AD-BD8F-692CC64A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42767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" y="3609975"/>
            <a:ext cx="42767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57175"/>
            <a:ext cx="42767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581400"/>
            <a:ext cx="42767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2568" y="1676400"/>
          <a:ext cx="2607309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Sham Treated Lungs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Implant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status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CFU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2.22E+05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3.88E+05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9.40E+04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3.66E+05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3.22E+05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1.22E+05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1.22E+05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6.00E+05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77859" y="1661160"/>
          <a:ext cx="260730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Gleevec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Lo Lungs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Implant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CFU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M1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3.04E+05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M2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M3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M4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6.00E+03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M5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M6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6.00E+03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M7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12/23/10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1.42E+05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M8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M9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12/25/10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7.40E+04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55691" y="1661160"/>
          <a:ext cx="2607309" cy="426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Gleevec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Hi Lungs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Implant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status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CFU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4.32E+05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2.00E+04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1.54E+05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2.80E+05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1.60E+04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0291" y="762000"/>
            <a:ext cx="367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Date of Infection : 12/16/10</a:t>
            </a:r>
          </a:p>
          <a:p>
            <a:pPr algn="ctr"/>
            <a:r>
              <a:rPr lang="en-US" b="1" dirty="0" smtClean="0"/>
              <a:t>Date of </a:t>
            </a:r>
            <a:r>
              <a:rPr lang="en-US" b="1" dirty="0" err="1" smtClean="0"/>
              <a:t>Timepoint</a:t>
            </a:r>
            <a:r>
              <a:rPr lang="en-US" b="1" dirty="0" smtClean="0"/>
              <a:t>: 1/13/11-1/14/11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2568" y="1676400"/>
          <a:ext cx="2607309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Sham Treated Spleen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Implant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status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CFU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1.00E+04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3.18E+05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4.20E+04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4.04E+05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1.22E+05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1.52E+05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1.24E+05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1.00E+04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4.16E+05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77859" y="1661160"/>
          <a:ext cx="260730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Gleevec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Lo Spleen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Implant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CFU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M1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1.68E+05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M2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1.20E+04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M3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M4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3.82E+05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M5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1.46E+05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M6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1.70E+05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M7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12/23/10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2.80E+04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M8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M9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12/25/10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1.48E+05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55691" y="1661160"/>
          <a:ext cx="2607309" cy="426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Gleevec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Hi Spleen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Implant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status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CFU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5.00E+04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3.50E+05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3.30E+05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2.48E+05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2.38E+05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4.00E+05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7.80E+04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2.28E+05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30291" y="762000"/>
            <a:ext cx="367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Date of Infection : 12/16/10</a:t>
            </a:r>
          </a:p>
          <a:p>
            <a:pPr algn="ctr"/>
            <a:r>
              <a:rPr lang="en-US" b="1" dirty="0" smtClean="0"/>
              <a:t>Date of </a:t>
            </a:r>
            <a:r>
              <a:rPr lang="en-US" b="1" dirty="0" err="1" smtClean="0"/>
              <a:t>Timepoint</a:t>
            </a:r>
            <a:r>
              <a:rPr lang="en-US" b="1" dirty="0" smtClean="0"/>
              <a:t>: 1/13/11-1/14/11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1600200"/>
          <a:ext cx="2607309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Sham Treated Lungs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Implant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status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CFU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2.22E+05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3.88E+05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9.40E+04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3.66E+05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3.22E+05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1.22E+05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1.22E+05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6.00E+05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00600" y="1600200"/>
          <a:ext cx="2607309" cy="4343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Sham Treated Spleen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655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Implant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status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CFU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1.00E+04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3.18E+05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4.20E+04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4.04E+05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1.22E+05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1.52E+05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1.24E+05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1.00E+04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4.16E+05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39710" y="762000"/>
            <a:ext cx="4451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Lung and Spleen comparison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1676400"/>
          <a:ext cx="260730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  <a:cs typeface="Arial" pitchFamily="34" charset="0"/>
                        </a:rPr>
                        <a:t>Gleevec</a:t>
                      </a: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 Lo Lungs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Implant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CFU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M1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3.04E+05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M2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M3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M4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6.00E+03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M5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M6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6.00E+03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M7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12/23/10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1.42E+05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M8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M9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12/25/10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7.40E+04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48200" y="1676400"/>
          <a:ext cx="260730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  <a:cs typeface="Arial" pitchFamily="34" charset="0"/>
                        </a:rPr>
                        <a:t>Gleevec</a:t>
                      </a: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 Lo Spleen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Implant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CFU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M1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1.68E+05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M2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1.20E+04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M3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M4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3.82E+05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M5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1.46E+05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M6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1.70E+05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M7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12/23/10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2.80E+04</a:t>
                      </a: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M8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M9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Intact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12/25/10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1.48E+05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39704" y="762000"/>
            <a:ext cx="4451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</a:rPr>
              <a:t>Lung and Spleen comparison</a:t>
            </a:r>
            <a:endParaRPr lang="en-US" sz="28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28800" y="1600200"/>
          <a:ext cx="2607309" cy="426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Gleevec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Hi Lungs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Implant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status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CFU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4.32E+05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2.00E+04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1.54E+05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2.80E+05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1.60E+04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00600" y="1600200"/>
          <a:ext cx="2607309" cy="426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5317"/>
                <a:gridCol w="1021080"/>
                <a:gridCol w="950912"/>
              </a:tblGrid>
              <a:tr h="3164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Gleevec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Hi Spleen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45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Implant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status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CFU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5.00E+04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3.50E+05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3.30E+05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2.48E+05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1/8/11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2.38E+05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4.00E+05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7.80E+04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716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Intact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2.28E+05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39704" y="762000"/>
            <a:ext cx="4451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</a:rPr>
              <a:t>Lung and Spleen comparison</a:t>
            </a:r>
            <a:endParaRPr lang="en-US" sz="28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465</Words>
  <Application>Microsoft Office PowerPoint</Application>
  <PresentationFormat>On-screen Show (4:3)</PresentationFormat>
  <Paragraphs>416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rafiwa</dc:creator>
  <cp:lastModifiedBy>Wasi Rafi</cp:lastModifiedBy>
  <cp:revision>59</cp:revision>
  <dcterms:created xsi:type="dcterms:W3CDTF">2010-03-26T15:18:20Z</dcterms:created>
  <dcterms:modified xsi:type="dcterms:W3CDTF">2011-02-08T21:53:45Z</dcterms:modified>
</cp:coreProperties>
</file>