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968" r:id="rId2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34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10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132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580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090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856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171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292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39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071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43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634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612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782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6473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985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29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398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7942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812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08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70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60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3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7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78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67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73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12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92B5EF91-362F-4932-978F-70F5B1CAAAFD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080E354D-04D2-4839-9200-B9DCAC3F3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27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  <p:sldLayoutId id="21474839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15616" y="1628800"/>
            <a:ext cx="6400800" cy="762000"/>
          </a:xfrm>
        </p:spPr>
        <p:txBody>
          <a:bodyPr>
            <a:noAutofit/>
          </a:bodyPr>
          <a:lstStyle/>
          <a:p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CCU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網遊</a:t>
            </a: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一夜</a:t>
            </a:r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終極詔宇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181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1052736"/>
            <a:ext cx="6343672" cy="709865"/>
          </a:xfrm>
        </p:spPr>
        <p:txBody>
          <a:bodyPr/>
          <a:lstStyle/>
          <a:p>
            <a:r>
              <a:rPr lang="zh-TW" altLang="en-US" dirty="0"/>
              <a:t>專題概念</a:t>
            </a:r>
            <a:r>
              <a:rPr lang="en-US" altLang="zh-TW" dirty="0"/>
              <a:t>&amp;</a:t>
            </a:r>
            <a:r>
              <a:rPr lang="zh-TW" altLang="en-US" dirty="0"/>
              <a:t>摘要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436038"/>
            <a:ext cx="6345260" cy="3530600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 smtClean="0"/>
              <a:t>:</a:t>
            </a:r>
            <a:r>
              <a:rPr lang="zh-TW" altLang="en-US" dirty="0" smtClean="0"/>
              <a:t>由於本組組員都非常熱愛桌遊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 一夜終極狼人系列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zh-TW" altLang="en-US" dirty="0" smtClean="0"/>
              <a:t>但常常在玩的時候因為一些物理因素</a:t>
            </a:r>
            <a:r>
              <a:rPr lang="zh-TW" altLang="en-US" dirty="0" smtClean="0"/>
              <a:t>，</a:t>
            </a:r>
            <a:r>
              <a:rPr lang="zh-TW" altLang="en-US" dirty="0" smtClean="0"/>
              <a:t>而造成遊戲上的體驗不理想， 包含遊戲本身需要實體卡牌的排列、移動、對換，可能造成遊戲進行的不流暢，因此，想藉由網頁製作一個線上版本來的桌遊，來改善這些缺點</a:t>
            </a:r>
            <a:r>
              <a:rPr lang="zh-TW" altLang="en-US" dirty="0" smtClean="0"/>
              <a:t>，</a:t>
            </a:r>
            <a:r>
              <a:rPr lang="zh-TW" altLang="en-US" dirty="0" smtClean="0"/>
              <a:t>並配合本系特色加入特有新創新</a:t>
            </a:r>
            <a:r>
              <a:rPr lang="zh-TW" altLang="en-US" smtClean="0"/>
              <a:t>的元素，讓</a:t>
            </a:r>
            <a:r>
              <a:rPr lang="zh-TW" altLang="en-US" dirty="0" smtClean="0"/>
              <a:t>遊戲體驗更加</a:t>
            </a:r>
            <a:r>
              <a:rPr lang="zh-TW" altLang="en-US" smtClean="0"/>
              <a:t>豐富有趣。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777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最新資料包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破相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6" y="2852936"/>
            <a:ext cx="5334000" cy="30956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84" y="3350097"/>
            <a:ext cx="1800200" cy="21013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696" y="3446511"/>
            <a:ext cx="1723728" cy="172372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5576" y="5301208"/>
            <a:ext cx="3456384" cy="10801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281078" y="5073117"/>
            <a:ext cx="122161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760740" y="2704716"/>
            <a:ext cx="1547564" cy="3676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28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TM02892315[[fn=鷸群]]</Template>
  <TotalTime>64</TotalTime>
  <Words>113</Words>
  <Application>Microsoft Office PowerPoint</Application>
  <PresentationFormat>如螢幕大小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離子會議室</vt:lpstr>
      <vt:lpstr>PowerPoint 簡報</vt:lpstr>
      <vt:lpstr>專題概念&amp;摘要</vt:lpstr>
      <vt:lpstr>最新資料包-破相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CCU網遊:一夜終極照宇-破相</dc:title>
  <dc:creator>lin</dc:creator>
  <cp:lastModifiedBy>郭昭成</cp:lastModifiedBy>
  <cp:revision>13</cp:revision>
  <dcterms:created xsi:type="dcterms:W3CDTF">2016-05-18T17:48:22Z</dcterms:created>
  <dcterms:modified xsi:type="dcterms:W3CDTF">2016-05-18T19:12:05Z</dcterms:modified>
</cp:coreProperties>
</file>