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Predicting Daily Restaurant Foot Traffic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CS506 Midterm Presentation</a:t>
            </a:r>
          </a:p>
          <a:p>
            <a:r>
              <a:t>Team: Jiale Quan, Jiahao Wang, Jiaqing Xu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Predict daily restaurant customer volume</a:t>
            </a:r>
          </a:p>
          <a:p>
            <a:r>
              <a:t>- Use external data: weather &amp; online reviews</a:t>
            </a:r>
          </a:p>
          <a:p>
            <a:r>
              <a:t>- Help optimize staffing &amp; inventory</a:t>
            </a:r>
          </a:p>
          <a:p>
            <a:r>
              <a:t>- Focus: Victoria Seafood (Allston, Boston)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OpenWeatherMap API: Historical weather</a:t>
            </a:r>
          </a:p>
          <a:p>
            <a:r>
              <a:t>- Yelp API: Reviews and star ratings</a:t>
            </a:r>
          </a:p>
          <a:p>
            <a:r>
              <a:t>- Google Popular Times: Simulated traffic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&amp;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Synthetic data generated for Feb–Mar 2025</a:t>
            </a:r>
          </a:p>
          <a:p>
            <a:r>
              <a:t>- Fields: date, temperature, humidity, precipitation, foot traffic</a:t>
            </a:r>
          </a:p>
          <a:p>
            <a:r>
              <a:t>- Used weather + day-of-week patterns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Scripts and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simulate_foot_traffic.py</a:t>
            </a:r>
          </a:p>
          <a:p>
            <a:r>
              <a:t>- get_weather_data.py</a:t>
            </a:r>
          </a:p>
          <a:p>
            <a:r>
              <a:t>- get_yelp_reviews.py</a:t>
            </a:r>
          </a:p>
          <a:p>
            <a:r>
              <a:t>- Clean merge and EDA in progress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Preliminary Visualization</a:t>
            </a:r>
          </a:p>
        </p:txBody>
      </p:sp>
      <p:pic>
        <p:nvPicPr>
          <p:cNvPr id="3" name="Picture 2" descr="foot_traffic_timeseri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Linear Regression (baseline)</a:t>
            </a:r>
          </a:p>
          <a:p>
            <a:r>
              <a:t>- XGBoost (non-linear patterns)</a:t>
            </a:r>
          </a:p>
          <a:p>
            <a:r>
              <a:t>- Prophet (seasonal time series)</a:t>
            </a:r>
          </a:p>
          <a:p>
            <a:r>
              <a:t>- Linear model trained with basic features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Finish feature engineering</a:t>
            </a:r>
          </a:p>
          <a:p>
            <a:r>
              <a:t>- Train advanced models</a:t>
            </a:r>
          </a:p>
          <a:p>
            <a:r>
              <a:t>- Add sentiment analysis</a:t>
            </a:r>
          </a:p>
          <a:p>
            <a:r>
              <a:t>- Optional: build interactive dashboard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 or feedback welcome!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