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94" r:id="rId6"/>
    <p:sldId id="296" r:id="rId7"/>
    <p:sldId id="297" r:id="rId8"/>
    <p:sldId id="299" r:id="rId9"/>
    <p:sldId id="300" r:id="rId10"/>
    <p:sldId id="298" r:id="rId11"/>
    <p:sldId id="29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楷栋" initials="王" lastIdx="1" clrIdx="0">
    <p:extLst>
      <p:ext uri="{19B8F6BF-5375-455C-9EA6-DF929625EA0E}">
        <p15:presenceInfo xmlns:p15="http://schemas.microsoft.com/office/powerpoint/2012/main" userId="db4fbeaac0539f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583051"/>
            <a:ext cx="2133600" cy="274949"/>
          </a:xfrm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zh-CN" sz="1400" dirty="0"/>
              <a:t>1</a:t>
            </a:fld>
            <a:endParaRPr lang="zh-CN" altLang="zh-CN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0E3874-8D45-4669-8CCA-906F0BCA5EF5}"/>
              </a:ext>
            </a:extLst>
          </p:cNvPr>
          <p:cNvSpPr/>
          <p:nvPr/>
        </p:nvSpPr>
        <p:spPr>
          <a:xfrm>
            <a:off x="314274" y="2378457"/>
            <a:ext cx="8515473" cy="1579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LTspice</a:t>
            </a:r>
            <a:r>
              <a:rPr lang="zh-CN" altLang="en-US" sz="8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基础汇报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B70DD-D0A2-4171-9E83-246AC54A0CDB}"/>
              </a:ext>
            </a:extLst>
          </p:cNvPr>
          <p:cNvSpPr/>
          <p:nvPr/>
        </p:nvSpPr>
        <p:spPr>
          <a:xfrm>
            <a:off x="3222917" y="5160467"/>
            <a:ext cx="2698175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汇报人：王楷栋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4" y="162681"/>
            <a:ext cx="389599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软件自带示例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7F845B-5068-CC73-45B3-4B652297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025"/>
            <a:ext cx="9144000" cy="49186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1B0DD6-499F-7AAE-A1C1-AD139BC7AD62}"/>
              </a:ext>
            </a:extLst>
          </p:cNvPr>
          <p:cNvSpPr txBox="1"/>
          <p:nvPr/>
        </p:nvSpPr>
        <p:spPr>
          <a:xfrm>
            <a:off x="0" y="6167956"/>
            <a:ext cx="4622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Education</a:t>
            </a:r>
            <a:r>
              <a:rPr lang="zh-CN" altLang="en-US" dirty="0"/>
              <a:t>：软件使用方法</a:t>
            </a:r>
            <a:endParaRPr lang="en-US" altLang="zh-CN" dirty="0"/>
          </a:p>
          <a:p>
            <a:r>
              <a:rPr lang="en-US" altLang="zh-CN" dirty="0" err="1"/>
              <a:t>APPlication</a:t>
            </a:r>
            <a:r>
              <a:rPr lang="zh-CN" altLang="en-US" dirty="0"/>
              <a:t>：</a:t>
            </a:r>
            <a:r>
              <a:rPr lang="en-US" altLang="zh-CN" dirty="0"/>
              <a:t>ADI</a:t>
            </a:r>
            <a:r>
              <a:rPr lang="zh-CN" altLang="en-US" dirty="0"/>
              <a:t>官方器件的示例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-Sine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302495-9DF5-C10A-9F83-D4B273E8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600"/>
            <a:ext cx="9144000" cy="42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2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ABF05-E084-FA3A-E9E8-99639C97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924"/>
            <a:ext cx="9144000" cy="4284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FA3BFE-28E5-C5EB-463F-644D1C85181C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方波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228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43061D-1784-0E38-8801-E919FE07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449"/>
            <a:ext cx="9144000" cy="42971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指数波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74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-SFFM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030E54-BF52-0357-E8A8-A4618AFC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9"/>
            <a:ext cx="9144000" cy="46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864905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-BVBI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行为电压源电流源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BBE11E-D3B9-A598-85D6-2BBB0E86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718"/>
            <a:ext cx="9144000" cy="46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暂态分析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79D91-7218-BE42-9952-A6A4602B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376"/>
            <a:ext cx="9144000" cy="4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暂态分析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E644BE-D39A-AECB-85A3-D0646C43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696"/>
            <a:ext cx="9144000" cy="42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9818</TotalTime>
  <Words>58</Words>
  <Application>Microsoft Office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Office 主题</vt:lpstr>
      <vt:lpstr>2_默认设计模板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🐏</cp:lastModifiedBy>
  <cp:revision>179</cp:revision>
  <dcterms:created xsi:type="dcterms:W3CDTF">2019-07-18T04:10:00Z</dcterms:created>
  <dcterms:modified xsi:type="dcterms:W3CDTF">2024-01-28T16:27:36Z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