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9" r:id="rId5"/>
    <p:sldId id="267" r:id="rId6"/>
    <p:sldId id="261" r:id="rId7"/>
    <p:sldId id="268" r:id="rId8"/>
    <p:sldId id="257" r:id="rId9"/>
    <p:sldId id="265" r:id="rId10"/>
    <p:sldId id="258" r:id="rId11"/>
    <p:sldId id="266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460DE-4CFC-412E-AC6B-5BAB331CE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74E0D-2562-4990-84B9-7FF3AB859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9E331-66BE-4928-9AFF-8354CAE9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6B8CB-96C5-4E8D-A179-F14C721B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2E7D9-A47E-4F62-9BC2-4125C382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4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27C7C-BE9A-4A79-9002-59A80B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73057-6730-4B1B-9A43-B0F149842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BE72C-A42B-4156-B327-EA06525A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EE7A9-7C62-423F-8948-05ED5BCA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C8819-7540-404F-BDE8-6FA0C3B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4B50C7-DAC5-4536-940E-34B1B915D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E3BC3-F690-4FC1-93FC-25FDA410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FF605-10A3-4F1A-8B39-FD1CA39E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5FA7-6176-4652-BFEB-B75E3AA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5CCB9-0E6F-4ED4-8C31-C1D160C9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0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42605-DC42-4DCE-95D9-311BEC4F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18A01-A728-47D2-8833-70F99292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222A5-7D3B-4ECD-B440-2BEAA26B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7741C-0A03-40B7-AEF5-3FFFE31C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69A0D-26F0-4B7D-9CBD-4023D8D6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5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07B7-9C85-4CE9-AAFD-C3907B9D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5A363C-2519-474D-86FA-8D7F98D5E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6C84-51A2-4F1E-95C8-34937249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95515-60A0-4A35-9B0A-281F5182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807FE-F3C6-4860-9706-C9A58A85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20481-B4FA-49EE-8D42-452DB77A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1694F-14FF-4FF5-8C30-0573963B7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562D9-9A8A-4D82-A610-5A7FFA3C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0365D-121D-46E1-BD0B-C55F8695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76EC3-0727-41E2-AD00-E314DF44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F0FED-5E22-46C4-91AC-5B4FFBE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0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9204-511D-4D65-9954-E185A60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A9D651-D3E0-49C8-9AE5-A487CB64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EF89B-5F59-47DD-9083-30CB5C2F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5D81EC-9E14-492E-9E3F-B6B8EEBE5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B4C1F1-7FD1-4DC0-8AE1-E4F624100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A46EFE-E455-4286-A12D-D1183FA0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995D24-0B9D-406B-A54E-BBB20874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6D7DD-C4CC-46C8-B2C9-426D9D98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9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70BDC-826A-423C-963F-E8236A6C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606A0-561A-4A25-AB78-081D5342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2F5275-C5C5-4EAF-A3EB-A582F6F4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40196-E10D-4186-B073-F1D9C62F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4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846C2F-0395-4044-BE6B-D1A4EF9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B4BD0C-ABF8-4CB7-B9D7-455890CB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0EAD98-68B1-4016-9CF9-A7E7FB61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8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8B5C4-7218-4470-8DC3-B9225099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9F1B2-A60F-4C4C-AAB3-49D5D673E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242B8-19B3-4303-B2F1-670F174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E833F-CFF2-49CE-A75F-25A45F18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F342B-538F-418A-BC75-496B0FE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74A6A-B38A-4918-BFB4-9A3CF8FC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6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B948D-CA83-4131-9110-B484B261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B3D92B-FFA0-403B-84F0-0B2DC7E3F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52852-25E2-489F-8152-D7D43DC7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CCA3F-FC84-4987-861D-4BA0F2CD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C8C4D3-E3FE-40C3-B5DB-F21747F0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DA6F2-F0C8-4608-8824-8CCB5D0E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7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9457B-C4DE-4EF0-9AA6-7F03E52B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B9DE43-CC46-425A-9E63-2B7E1C9EE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952D0-7858-4EB7-8E77-4863DF5AF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3BEE-0D73-42A2-A366-533FADED84DC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F4F9D-AA31-4B94-9DBD-58E824CBC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FC41A-6582-410D-B6BE-34136A1AD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B4CF-0EE8-429A-9510-B993235BF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8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DDA082-4A1A-494E-B387-E3722EE6BA32}"/>
              </a:ext>
            </a:extLst>
          </p:cNvPr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13173" y="1268123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413173" y="305010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753012" y="465616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3012" y="1261350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90EA34-3FD4-4098-8D4A-DD4F9F8FE81C}"/>
              </a:ext>
            </a:extLst>
          </p:cNvPr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6BD783C-5649-4774-BB82-9B981EA08684}"/>
              </a:ext>
            </a:extLst>
          </p:cNvPr>
          <p:cNvCxnSpPr/>
          <p:nvPr/>
        </p:nvCxnSpPr>
        <p:spPr>
          <a:xfrm>
            <a:off x="1469814" y="120565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EC74E39-E893-45BD-A3A1-F81619EE1791}"/>
              </a:ext>
            </a:extLst>
          </p:cNvPr>
          <p:cNvSpPr txBox="1"/>
          <p:nvPr/>
        </p:nvSpPr>
        <p:spPr>
          <a:xfrm>
            <a:off x="3815838" y="8259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①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50ABE90-F060-4CE0-BFFE-90C220FF33EF}"/>
              </a:ext>
            </a:extLst>
          </p:cNvPr>
          <p:cNvCxnSpPr>
            <a:cxnSpLocks/>
          </p:cNvCxnSpPr>
          <p:nvPr/>
        </p:nvCxnSpPr>
        <p:spPr>
          <a:xfrm>
            <a:off x="1225038" y="3420534"/>
            <a:ext cx="5284135" cy="123563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283BEB5-9D05-4FFF-87A1-79D658863309}"/>
              </a:ext>
            </a:extLst>
          </p:cNvPr>
          <p:cNvSpPr txBox="1"/>
          <p:nvPr/>
        </p:nvSpPr>
        <p:spPr>
          <a:xfrm>
            <a:off x="4231336" y="3790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②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D646B2-04B4-4575-91F3-408521E7D7C1}"/>
              </a:ext>
            </a:extLst>
          </p:cNvPr>
          <p:cNvCxnSpPr>
            <a:cxnSpLocks/>
          </p:cNvCxnSpPr>
          <p:nvPr/>
        </p:nvCxnSpPr>
        <p:spPr>
          <a:xfrm>
            <a:off x="1303031" y="1602770"/>
            <a:ext cx="5585449" cy="28608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15A616A-3A5B-4BD6-9E79-134E76E49C09}"/>
              </a:ext>
            </a:extLst>
          </p:cNvPr>
          <p:cNvCxnSpPr>
            <a:cxnSpLocks/>
          </p:cNvCxnSpPr>
          <p:nvPr/>
        </p:nvCxnSpPr>
        <p:spPr>
          <a:xfrm flipV="1">
            <a:off x="1369908" y="1545830"/>
            <a:ext cx="5383104" cy="15358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5D1CFB0-C8ED-4945-A32E-420F788BB8BD}"/>
              </a:ext>
            </a:extLst>
          </p:cNvPr>
          <p:cNvSpPr txBox="1"/>
          <p:nvPr/>
        </p:nvSpPr>
        <p:spPr>
          <a:xfrm>
            <a:off x="5409569" y="33278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047DD69-57B3-48FA-85BF-6EC6AF8D94AC}"/>
              </a:ext>
            </a:extLst>
          </p:cNvPr>
          <p:cNvSpPr txBox="1"/>
          <p:nvPr/>
        </p:nvSpPr>
        <p:spPr>
          <a:xfrm>
            <a:off x="5081694" y="1595748"/>
            <a:ext cx="41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490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DDA082-4A1A-494E-B387-E3722EE6BA32}"/>
              </a:ext>
            </a:extLst>
          </p:cNvPr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40265" y="1860182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463974" y="3588758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753012" y="5248228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66558" y="1853409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90EA34-3FD4-4098-8D4A-DD4F9F8FE81C}"/>
              </a:ext>
            </a:extLst>
          </p:cNvPr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643082" y="520043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53164" y="412937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E7FBBE9B-49C5-438A-91FD-CAC3B6AA19EC}"/>
              </a:ext>
            </a:extLst>
          </p:cNvPr>
          <p:cNvSpPr/>
          <p:nvPr/>
        </p:nvSpPr>
        <p:spPr>
          <a:xfrm>
            <a:off x="463974" y="2751175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72E0FAB-C6EB-4B89-BEEE-B015F53B407C}"/>
              </a:ext>
            </a:extLst>
          </p:cNvPr>
          <p:cNvSpPr/>
          <p:nvPr/>
        </p:nvSpPr>
        <p:spPr>
          <a:xfrm>
            <a:off x="440264" y="2048235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3end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9EAC65E2-0810-4DE7-BE0E-321E6BBA7BD2}"/>
              </a:ext>
            </a:extLst>
          </p:cNvPr>
          <p:cNvSpPr/>
          <p:nvPr/>
        </p:nvSpPr>
        <p:spPr>
          <a:xfrm>
            <a:off x="6753012" y="4428447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946002B-783A-43EC-927B-5397FDECC734}"/>
              </a:ext>
            </a:extLst>
          </p:cNvPr>
          <p:cNvSpPr/>
          <p:nvPr/>
        </p:nvSpPr>
        <p:spPr>
          <a:xfrm>
            <a:off x="6780104" y="3608666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3end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028597-23F3-4164-BA3A-87F7C7A08A62}"/>
              </a:ext>
            </a:extLst>
          </p:cNvPr>
          <p:cNvSpPr/>
          <p:nvPr/>
        </p:nvSpPr>
        <p:spPr>
          <a:xfrm>
            <a:off x="6468533" y="1635152"/>
            <a:ext cx="5259489" cy="1632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BF90E9C-B5C1-4B0C-A6C0-9E86B063107F}"/>
              </a:ext>
            </a:extLst>
          </p:cNvPr>
          <p:cNvSpPr/>
          <p:nvPr/>
        </p:nvSpPr>
        <p:spPr>
          <a:xfrm>
            <a:off x="467365" y="1351737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4end</a:t>
            </a:r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AD41E35-45D1-457D-A6F5-488F42B1E333}"/>
              </a:ext>
            </a:extLst>
          </p:cNvPr>
          <p:cNvSpPr/>
          <p:nvPr/>
        </p:nvSpPr>
        <p:spPr>
          <a:xfrm>
            <a:off x="6780104" y="2691954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4end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261F14-B49E-4F7C-9D18-46DAFF3341C9}"/>
              </a:ext>
            </a:extLst>
          </p:cNvPr>
          <p:cNvSpPr txBox="1"/>
          <p:nvPr/>
        </p:nvSpPr>
        <p:spPr>
          <a:xfrm>
            <a:off x="5000413" y="747387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前面新增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5902C7F-3518-4896-953B-E5762B08BE99}"/>
              </a:ext>
            </a:extLst>
          </p:cNvPr>
          <p:cNvCxnSpPr>
            <a:cxnSpLocks/>
          </p:cNvCxnSpPr>
          <p:nvPr/>
        </p:nvCxnSpPr>
        <p:spPr>
          <a:xfrm>
            <a:off x="1235201" y="3952162"/>
            <a:ext cx="5243495" cy="13744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C73BD05-DA35-4380-AF5C-DC43389B884C}"/>
              </a:ext>
            </a:extLst>
          </p:cNvPr>
          <p:cNvSpPr txBox="1"/>
          <p:nvPr/>
        </p:nvSpPr>
        <p:spPr>
          <a:xfrm rot="1027373">
            <a:off x="4452226" y="4665155"/>
            <a:ext cx="23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命中②进行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793178-2E9A-466F-9885-E954F1D76B05}"/>
              </a:ext>
            </a:extLst>
          </p:cNvPr>
          <p:cNvCxnSpPr>
            <a:cxnSpLocks/>
          </p:cNvCxnSpPr>
          <p:nvPr/>
        </p:nvCxnSpPr>
        <p:spPr>
          <a:xfrm>
            <a:off x="1365585" y="3077892"/>
            <a:ext cx="5284135" cy="1398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BE9B30D-5D39-4935-AB00-E822FCFD2EA5}"/>
              </a:ext>
            </a:extLst>
          </p:cNvPr>
          <p:cNvSpPr txBox="1"/>
          <p:nvPr/>
        </p:nvSpPr>
        <p:spPr>
          <a:xfrm rot="1027373">
            <a:off x="5000751" y="3972870"/>
            <a:ext cx="24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命中②进行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0ABDAD8-2DCC-43F1-8D2F-DF18E539684C}"/>
              </a:ext>
            </a:extLst>
          </p:cNvPr>
          <p:cNvCxnSpPr>
            <a:cxnSpLocks/>
          </p:cNvCxnSpPr>
          <p:nvPr/>
        </p:nvCxnSpPr>
        <p:spPr>
          <a:xfrm>
            <a:off x="1391161" y="2238935"/>
            <a:ext cx="5284135" cy="1398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D724CBC-3B85-420B-8F55-90A0D89B3A2D}"/>
              </a:ext>
            </a:extLst>
          </p:cNvPr>
          <p:cNvSpPr txBox="1"/>
          <p:nvPr/>
        </p:nvSpPr>
        <p:spPr>
          <a:xfrm rot="1109926">
            <a:off x="5029607" y="3132169"/>
            <a:ext cx="232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命中②进行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AEB0397E-5D6A-4FDC-8053-2AC81826D34D}"/>
              </a:ext>
            </a:extLst>
          </p:cNvPr>
          <p:cNvSpPr/>
          <p:nvPr/>
        </p:nvSpPr>
        <p:spPr>
          <a:xfrm rot="11292285">
            <a:off x="1640251" y="1539921"/>
            <a:ext cx="4781800" cy="44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C4B3BC2-173A-42B9-9923-AD40A8E5327F}"/>
              </a:ext>
            </a:extLst>
          </p:cNvPr>
          <p:cNvSpPr txBox="1"/>
          <p:nvPr/>
        </p:nvSpPr>
        <p:spPr>
          <a:xfrm rot="598395">
            <a:off x="3521992" y="1274783"/>
            <a:ext cx="15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insertBefore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27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93771" y="303617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1452" y="407869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964211" y="180759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964211" y="303617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40265" y="1860182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548466" y="4124506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786116" y="3110480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66558" y="1853409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89043" y="335847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52206" y="335847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9EAC65E2-0810-4DE7-BE0E-321E6BBA7BD2}"/>
              </a:ext>
            </a:extLst>
          </p:cNvPr>
          <p:cNvSpPr/>
          <p:nvPr/>
        </p:nvSpPr>
        <p:spPr>
          <a:xfrm>
            <a:off x="6780104" y="2008272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BF90E9C-B5C1-4B0C-A6C0-9E86B063107F}"/>
              </a:ext>
            </a:extLst>
          </p:cNvPr>
          <p:cNvSpPr/>
          <p:nvPr/>
        </p:nvSpPr>
        <p:spPr>
          <a:xfrm>
            <a:off x="515647" y="2988935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AD41E35-45D1-457D-A6F5-488F42B1E333}"/>
              </a:ext>
            </a:extLst>
          </p:cNvPr>
          <p:cNvSpPr/>
          <p:nvPr/>
        </p:nvSpPr>
        <p:spPr>
          <a:xfrm>
            <a:off x="6766557" y="1123896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3end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261F14-B49E-4F7C-9D18-46DAFF3341C9}"/>
              </a:ext>
            </a:extLst>
          </p:cNvPr>
          <p:cNvSpPr txBox="1"/>
          <p:nvPr/>
        </p:nvSpPr>
        <p:spPr>
          <a:xfrm>
            <a:off x="5000413" y="258433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前面删除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5902C7F-3518-4896-953B-E5762B08BE99}"/>
              </a:ext>
            </a:extLst>
          </p:cNvPr>
          <p:cNvCxnSpPr>
            <a:cxnSpLocks/>
          </p:cNvCxnSpPr>
          <p:nvPr/>
        </p:nvCxnSpPr>
        <p:spPr>
          <a:xfrm flipV="1">
            <a:off x="3693120" y="2281171"/>
            <a:ext cx="2956600" cy="6249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C73BD05-DA35-4380-AF5C-DC43389B884C}"/>
              </a:ext>
            </a:extLst>
          </p:cNvPr>
          <p:cNvSpPr txBox="1"/>
          <p:nvPr/>
        </p:nvSpPr>
        <p:spPr>
          <a:xfrm rot="20793077">
            <a:off x="4114741" y="3244334"/>
            <a:ext cx="23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命中②进行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A793178-2E9A-466F-9885-E954F1D76B05}"/>
              </a:ext>
            </a:extLst>
          </p:cNvPr>
          <p:cNvCxnSpPr>
            <a:cxnSpLocks/>
          </p:cNvCxnSpPr>
          <p:nvPr/>
        </p:nvCxnSpPr>
        <p:spPr>
          <a:xfrm flipV="1">
            <a:off x="3686265" y="3356043"/>
            <a:ext cx="2963455" cy="69008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BE9B30D-5D39-4935-AB00-E822FCFD2EA5}"/>
              </a:ext>
            </a:extLst>
          </p:cNvPr>
          <p:cNvSpPr txBox="1"/>
          <p:nvPr/>
        </p:nvSpPr>
        <p:spPr>
          <a:xfrm rot="20940973">
            <a:off x="4205681" y="2166493"/>
            <a:ext cx="24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命中②进行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9EE692C-3013-4F49-AF88-8194FF532F05}"/>
              </a:ext>
            </a:extLst>
          </p:cNvPr>
          <p:cNvSpPr/>
          <p:nvPr/>
        </p:nvSpPr>
        <p:spPr>
          <a:xfrm>
            <a:off x="1553568" y="1291040"/>
            <a:ext cx="3659382" cy="1025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CD5ED8-3CDE-4A74-B56A-1F3C9ECC3906}"/>
              </a:ext>
            </a:extLst>
          </p:cNvPr>
          <p:cNvSpPr txBox="1"/>
          <p:nvPr/>
        </p:nvSpPr>
        <p:spPr>
          <a:xfrm>
            <a:off x="2529010" y="132028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removeChild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20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79212" y="273555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94377" y="420690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719093" y="421907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719093" y="273555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719093" y="125203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543026" y="1297845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604055" y="4293655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593842" y="76220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C35829D-093A-4E6F-A69C-E624EBBFCA04}"/>
              </a:ext>
            </a:extLst>
          </p:cNvPr>
          <p:cNvSpPr/>
          <p:nvPr/>
        </p:nvSpPr>
        <p:spPr>
          <a:xfrm>
            <a:off x="616328" y="4814729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4start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9620FA2-C1B7-4412-85FA-D72E71D02BFF}"/>
              </a:ext>
            </a:extLst>
          </p:cNvPr>
          <p:cNvSpPr/>
          <p:nvPr/>
        </p:nvSpPr>
        <p:spPr>
          <a:xfrm>
            <a:off x="6610774" y="1267566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F05E8C-09EF-4004-8E32-E769791E99D1}"/>
              </a:ext>
            </a:extLst>
          </p:cNvPr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复杂情况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EBB8EA-06AD-450E-86E4-E182902BE47F}"/>
              </a:ext>
            </a:extLst>
          </p:cNvPr>
          <p:cNvCxnSpPr>
            <a:cxnSpLocks/>
          </p:cNvCxnSpPr>
          <p:nvPr/>
        </p:nvCxnSpPr>
        <p:spPr>
          <a:xfrm>
            <a:off x="5013245" y="1545273"/>
            <a:ext cx="1509280" cy="2921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85BC301-55BE-4BCD-AAA5-5F87B72D746C}"/>
              </a:ext>
            </a:extLst>
          </p:cNvPr>
          <p:cNvSpPr txBox="1"/>
          <p:nvPr/>
        </p:nvSpPr>
        <p:spPr>
          <a:xfrm rot="3751835">
            <a:off x="4597164" y="3137618"/>
            <a:ext cx="219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命中③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7792ED4-DD5C-4E46-9C2E-5DAB9C6545AC}"/>
              </a:ext>
            </a:extLst>
          </p:cNvPr>
          <p:cNvSpPr/>
          <p:nvPr/>
        </p:nvSpPr>
        <p:spPr>
          <a:xfrm>
            <a:off x="6724965" y="4298530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DD9044-BD82-4A1C-8FD4-7A0686AC13DC}"/>
              </a:ext>
            </a:extLst>
          </p:cNvPr>
          <p:cNvSpPr/>
          <p:nvPr/>
        </p:nvSpPr>
        <p:spPr>
          <a:xfrm>
            <a:off x="1726015" y="6108120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 A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E927295-3B36-4660-AC72-FDD6DB3EF15C}"/>
              </a:ext>
            </a:extLst>
          </p:cNvPr>
          <p:cNvCxnSpPr>
            <a:cxnSpLocks/>
          </p:cNvCxnSpPr>
          <p:nvPr/>
        </p:nvCxnSpPr>
        <p:spPr>
          <a:xfrm flipV="1">
            <a:off x="5128244" y="2888555"/>
            <a:ext cx="1411870" cy="1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70504D9-CFAA-4C25-BC86-93BCE4627114}"/>
              </a:ext>
            </a:extLst>
          </p:cNvPr>
          <p:cNvSpPr txBox="1"/>
          <p:nvPr/>
        </p:nvSpPr>
        <p:spPr>
          <a:xfrm rot="18837161">
            <a:off x="5382608" y="1754934"/>
            <a:ext cx="113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命中③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F876935-17B5-41F5-A7B5-DA2763CB200A}"/>
              </a:ext>
            </a:extLst>
          </p:cNvPr>
          <p:cNvSpPr/>
          <p:nvPr/>
        </p:nvSpPr>
        <p:spPr>
          <a:xfrm>
            <a:off x="1745488" y="5400283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 B</a:t>
            </a:r>
            <a:endParaRPr lang="zh-CN" altLang="en-US" dirty="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2DB652C2-1038-4164-9679-4CED0042DD1B}"/>
              </a:ext>
            </a:extLst>
          </p:cNvPr>
          <p:cNvSpPr/>
          <p:nvPr/>
        </p:nvSpPr>
        <p:spPr>
          <a:xfrm>
            <a:off x="565573" y="2781363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C22AB60B-6DCD-45AB-8DAE-DE59A82E76C3}"/>
              </a:ext>
            </a:extLst>
          </p:cNvPr>
          <p:cNvSpPr/>
          <p:nvPr/>
        </p:nvSpPr>
        <p:spPr>
          <a:xfrm>
            <a:off x="6691674" y="2749702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0304CC3-B05D-44BD-BA66-0435C6C49F98}"/>
              </a:ext>
            </a:extLst>
          </p:cNvPr>
          <p:cNvCxnSpPr>
            <a:cxnSpLocks/>
          </p:cNvCxnSpPr>
          <p:nvPr/>
        </p:nvCxnSpPr>
        <p:spPr>
          <a:xfrm flipV="1">
            <a:off x="4159927" y="1680950"/>
            <a:ext cx="2301910" cy="25218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921006F-3004-4129-9B8B-09C180345A1B}"/>
              </a:ext>
            </a:extLst>
          </p:cNvPr>
          <p:cNvSpPr txBox="1"/>
          <p:nvPr/>
        </p:nvSpPr>
        <p:spPr>
          <a:xfrm>
            <a:off x="5743132" y="2671623"/>
            <a:ext cx="113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命中③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11DD573B-0CA2-4673-80A0-F3FA6F1B965C}"/>
              </a:ext>
            </a:extLst>
          </p:cNvPr>
          <p:cNvSpPr/>
          <p:nvPr/>
        </p:nvSpPr>
        <p:spPr>
          <a:xfrm>
            <a:off x="1740435" y="4792412"/>
            <a:ext cx="3382122" cy="322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 C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3126C447-3967-49D4-A170-E9B5E3B53BB5}"/>
              </a:ext>
            </a:extLst>
          </p:cNvPr>
          <p:cNvSpPr/>
          <p:nvPr/>
        </p:nvSpPr>
        <p:spPr>
          <a:xfrm>
            <a:off x="635507" y="4143004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3start</a:t>
            </a:r>
            <a:endParaRPr lang="zh-CN" altLang="en-US" dirty="0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D2CE922C-E3A3-45DC-A2AC-F2DACC166C64}"/>
              </a:ext>
            </a:extLst>
          </p:cNvPr>
          <p:cNvSpPr/>
          <p:nvPr/>
        </p:nvSpPr>
        <p:spPr>
          <a:xfrm>
            <a:off x="6625239" y="1428311"/>
            <a:ext cx="925401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15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DDA082-4A1A-494E-B387-E3722EE6BA32}"/>
              </a:ext>
            </a:extLst>
          </p:cNvPr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13173" y="1268123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413173" y="305010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753012" y="465616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3012" y="1261350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90EA34-3FD4-4098-8D4A-DD4F9F8FE81C}"/>
              </a:ext>
            </a:extLst>
          </p:cNvPr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C35829D-093A-4E6F-A69C-E624EBBFCA04}"/>
              </a:ext>
            </a:extLst>
          </p:cNvPr>
          <p:cNvSpPr/>
          <p:nvPr/>
        </p:nvSpPr>
        <p:spPr>
          <a:xfrm>
            <a:off x="413173" y="2111576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9620FA2-C1B7-4412-85FA-D72E71D02BFF}"/>
              </a:ext>
            </a:extLst>
          </p:cNvPr>
          <p:cNvSpPr/>
          <p:nvPr/>
        </p:nvSpPr>
        <p:spPr>
          <a:xfrm>
            <a:off x="6753012" y="2130516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85445B-741B-4548-8ADD-C1BB36983BCB}"/>
              </a:ext>
            </a:extLst>
          </p:cNvPr>
          <p:cNvCxnSpPr>
            <a:cxnSpLocks/>
          </p:cNvCxnSpPr>
          <p:nvPr/>
        </p:nvCxnSpPr>
        <p:spPr>
          <a:xfrm>
            <a:off x="1468120" y="132757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FCB4FF-04EB-4ABB-B1F0-F5D5E104D1BD}"/>
              </a:ext>
            </a:extLst>
          </p:cNvPr>
          <p:cNvSpPr txBox="1"/>
          <p:nvPr/>
        </p:nvSpPr>
        <p:spPr>
          <a:xfrm>
            <a:off x="3702463" y="906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命中① 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9AB1C20-138D-4C28-8593-0EE8B44EE0DA}"/>
              </a:ext>
            </a:extLst>
          </p:cNvPr>
          <p:cNvSpPr txBox="1"/>
          <p:nvPr/>
        </p:nvSpPr>
        <p:spPr>
          <a:xfrm>
            <a:off x="1001472" y="3915805"/>
            <a:ext cx="296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命中①就移动两个头指针</a:t>
            </a:r>
            <a:endParaRPr lang="en-US" altLang="zh-CN" dirty="0"/>
          </a:p>
          <a:p>
            <a:r>
              <a:rPr lang="en-US" altLang="zh-CN" dirty="0" err="1"/>
              <a:t>oldStart</a:t>
            </a:r>
            <a:r>
              <a:rPr lang="en-US" altLang="zh-CN" dirty="0"/>
              <a:t>++</a:t>
            </a:r>
          </a:p>
          <a:p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5224E9-2237-4EBB-9F58-17BD8F896887}"/>
              </a:ext>
            </a:extLst>
          </p:cNvPr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命中①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06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86356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70325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65535" y="354294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65535" y="438263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65535" y="522232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DDA082-4A1A-494E-B387-E3722EE6BA32}"/>
              </a:ext>
            </a:extLst>
          </p:cNvPr>
          <p:cNvSpPr txBox="1"/>
          <p:nvPr/>
        </p:nvSpPr>
        <p:spPr>
          <a:xfrm>
            <a:off x="7865535" y="185340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40265" y="1860182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463974" y="3588758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753012" y="5248228"/>
            <a:ext cx="921173" cy="27770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66558" y="1853409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90EA34-3FD4-4098-8D4A-DD4F9F8FE81C}"/>
              </a:ext>
            </a:extLst>
          </p:cNvPr>
          <p:cNvSpPr txBox="1"/>
          <p:nvPr/>
        </p:nvSpPr>
        <p:spPr>
          <a:xfrm>
            <a:off x="7865535" y="2656049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616769" y="896881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98041" y="943558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BF90E9C-B5C1-4B0C-A6C0-9E86B063107F}"/>
              </a:ext>
            </a:extLst>
          </p:cNvPr>
          <p:cNvSpPr/>
          <p:nvPr/>
        </p:nvSpPr>
        <p:spPr>
          <a:xfrm>
            <a:off x="467409" y="2938365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1AD41E35-45D1-457D-A6F5-488F42B1E333}"/>
              </a:ext>
            </a:extLst>
          </p:cNvPr>
          <p:cNvSpPr/>
          <p:nvPr/>
        </p:nvSpPr>
        <p:spPr>
          <a:xfrm>
            <a:off x="6750343" y="4428447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5902C7F-3518-4896-953B-E5762B08BE99}"/>
              </a:ext>
            </a:extLst>
          </p:cNvPr>
          <p:cNvCxnSpPr>
            <a:cxnSpLocks/>
          </p:cNvCxnSpPr>
          <p:nvPr/>
        </p:nvCxnSpPr>
        <p:spPr>
          <a:xfrm>
            <a:off x="1235201" y="3952162"/>
            <a:ext cx="5243495" cy="13744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C73BD05-DA35-4380-AF5C-DC43389B884C}"/>
              </a:ext>
            </a:extLst>
          </p:cNvPr>
          <p:cNvSpPr txBox="1"/>
          <p:nvPr/>
        </p:nvSpPr>
        <p:spPr>
          <a:xfrm rot="1027373">
            <a:off x="3942168" y="4454740"/>
            <a:ext cx="203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命中②进行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CEB445D-57C8-456E-B7F8-C5903568101A}"/>
              </a:ext>
            </a:extLst>
          </p:cNvPr>
          <p:cNvSpPr txBox="1"/>
          <p:nvPr/>
        </p:nvSpPr>
        <p:spPr>
          <a:xfrm>
            <a:off x="532470" y="4522519"/>
            <a:ext cx="3856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命中②就移动两个尾指针</a:t>
            </a:r>
            <a:endParaRPr lang="en-US" altLang="zh-CN" dirty="0"/>
          </a:p>
          <a:p>
            <a:r>
              <a:rPr lang="en-US" altLang="zh-CN" dirty="0" err="1"/>
              <a:t>oldEnd</a:t>
            </a:r>
            <a:r>
              <a:rPr lang="en-US" altLang="zh-CN" dirty="0"/>
              <a:t>--</a:t>
            </a:r>
          </a:p>
          <a:p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AEDCA70-4B2E-4477-9B49-8ACF4A060C77}"/>
              </a:ext>
            </a:extLst>
          </p:cNvPr>
          <p:cNvSpPr txBox="1"/>
          <p:nvPr/>
        </p:nvSpPr>
        <p:spPr>
          <a:xfrm>
            <a:off x="5292475" y="53134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命中②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8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65535" y="38084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65535" y="12223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65535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13173" y="1268123"/>
            <a:ext cx="921173" cy="27770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3012" y="1261350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946002B-783A-43EC-927B-5397FDECC734}"/>
              </a:ext>
            </a:extLst>
          </p:cNvPr>
          <p:cNvSpPr/>
          <p:nvPr/>
        </p:nvSpPr>
        <p:spPr>
          <a:xfrm>
            <a:off x="6800424" y="3790575"/>
            <a:ext cx="921173" cy="27770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01E92-9DD5-4EDF-BEB8-B882548E6357}"/>
              </a:ext>
            </a:extLst>
          </p:cNvPr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F8C6B82-D17C-4185-96B1-B65F9ADBBB4E}"/>
              </a:ext>
            </a:extLst>
          </p:cNvPr>
          <p:cNvSpPr/>
          <p:nvPr/>
        </p:nvSpPr>
        <p:spPr>
          <a:xfrm>
            <a:off x="420256" y="3810280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ADFF32-28D3-4FA3-80C1-D17D35304F3C}"/>
              </a:ext>
            </a:extLst>
          </p:cNvPr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6C83000-7C95-4BD8-8115-E1840002BCBF}"/>
              </a:ext>
            </a:extLst>
          </p:cNvPr>
          <p:cNvCxnSpPr>
            <a:cxnSpLocks/>
          </p:cNvCxnSpPr>
          <p:nvPr/>
        </p:nvCxnSpPr>
        <p:spPr>
          <a:xfrm>
            <a:off x="1303031" y="1602770"/>
            <a:ext cx="5610886" cy="210745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C250DD9-ABF2-4389-B322-41AD7A012BFE}"/>
              </a:ext>
            </a:extLst>
          </p:cNvPr>
          <p:cNvSpPr txBox="1"/>
          <p:nvPr/>
        </p:nvSpPr>
        <p:spPr>
          <a:xfrm rot="1414409">
            <a:off x="4761710" y="2748343"/>
            <a:ext cx="15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命中③</a:t>
            </a:r>
            <a:r>
              <a:rPr lang="en-US" altLang="zh-CN" dirty="0"/>
              <a:t>patch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C886C1D-AA40-43EA-94E0-E8D6E747AC98}"/>
              </a:ext>
            </a:extLst>
          </p:cNvPr>
          <p:cNvSpPr/>
          <p:nvPr/>
        </p:nvSpPr>
        <p:spPr>
          <a:xfrm rot="9792848">
            <a:off x="5151916" y="4397377"/>
            <a:ext cx="2430035" cy="277707"/>
          </a:xfrm>
          <a:prstGeom prst="rightArrow">
            <a:avLst>
              <a:gd name="adj1" fmla="val 369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76BD001-EDA4-4210-8393-947887F2C617}"/>
              </a:ext>
            </a:extLst>
          </p:cNvPr>
          <p:cNvSpPr txBox="1"/>
          <p:nvPr/>
        </p:nvSpPr>
        <p:spPr>
          <a:xfrm>
            <a:off x="1661295" y="4650728"/>
            <a:ext cx="3413760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B96A61-8D24-42D3-88AA-2544E2B8E7C5}"/>
              </a:ext>
            </a:extLst>
          </p:cNvPr>
          <p:cNvSpPr txBox="1"/>
          <p:nvPr/>
        </p:nvSpPr>
        <p:spPr>
          <a:xfrm>
            <a:off x="6800424" y="4633406"/>
            <a:ext cx="43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命中③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newEnd</a:t>
            </a:r>
            <a:r>
              <a:rPr lang="zh-CN" altLang="en-US" dirty="0"/>
              <a:t>指向的节点移动到</a:t>
            </a:r>
            <a:r>
              <a:rPr lang="en-US" altLang="zh-CN" dirty="0" err="1"/>
              <a:t>oldEnd</a:t>
            </a:r>
            <a:r>
              <a:rPr lang="zh-CN" altLang="en-US" dirty="0"/>
              <a:t>之后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oldStart</a:t>
            </a:r>
            <a:r>
              <a:rPr lang="en-US" altLang="zh-CN" dirty="0"/>
              <a:t>++ </a:t>
            </a:r>
            <a:r>
              <a:rPr lang="en-US" altLang="zh-CN" dirty="0" err="1"/>
              <a:t>newEnd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7F3F8EA-CC1B-48F2-BC62-D735521EC868}"/>
              </a:ext>
            </a:extLst>
          </p:cNvPr>
          <p:cNvSpPr/>
          <p:nvPr/>
        </p:nvSpPr>
        <p:spPr>
          <a:xfrm>
            <a:off x="6800424" y="3020171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1A8D6BD-800D-486D-90FC-4E6E7591AAA7}"/>
              </a:ext>
            </a:extLst>
          </p:cNvPr>
          <p:cNvSpPr/>
          <p:nvPr/>
        </p:nvSpPr>
        <p:spPr>
          <a:xfrm>
            <a:off x="386079" y="2157011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A08D42C-F9BE-4A0F-8BA2-5E27778AA2CC}"/>
              </a:ext>
            </a:extLst>
          </p:cNvPr>
          <p:cNvSpPr txBox="1"/>
          <p:nvPr/>
        </p:nvSpPr>
        <p:spPr>
          <a:xfrm rot="20554580">
            <a:off x="5378857" y="4112958"/>
            <a:ext cx="1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insertBefore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72C204-8A22-4E90-87A6-5FB351C25ED3}"/>
              </a:ext>
            </a:extLst>
          </p:cNvPr>
          <p:cNvSpPr txBox="1"/>
          <p:nvPr/>
        </p:nvSpPr>
        <p:spPr>
          <a:xfrm>
            <a:off x="5297957" y="156371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命中③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0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8968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736491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357617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65535" y="3497103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65535" y="433262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65535" y="2690678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802624" y="2763513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623927" y="464620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1996126" y="441826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01E92-9DD5-4EDF-BEB8-B882548E6357}"/>
              </a:ext>
            </a:extLst>
          </p:cNvPr>
          <p:cNvSpPr txBox="1"/>
          <p:nvPr/>
        </p:nvSpPr>
        <p:spPr>
          <a:xfrm>
            <a:off x="1667934" y="441586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F8C6B82-D17C-4185-96B1-B65F9ADBBB4E}"/>
              </a:ext>
            </a:extLst>
          </p:cNvPr>
          <p:cNvSpPr/>
          <p:nvPr/>
        </p:nvSpPr>
        <p:spPr>
          <a:xfrm>
            <a:off x="496753" y="3588728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2end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ADFF32-28D3-4FA3-80C1-D17D35304F3C}"/>
              </a:ext>
            </a:extLst>
          </p:cNvPr>
          <p:cNvSpPr txBox="1"/>
          <p:nvPr/>
        </p:nvSpPr>
        <p:spPr>
          <a:xfrm>
            <a:off x="7865535" y="181772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7F3F8EA-CC1B-48F2-BC62-D735521EC868}"/>
              </a:ext>
            </a:extLst>
          </p:cNvPr>
          <p:cNvSpPr/>
          <p:nvPr/>
        </p:nvSpPr>
        <p:spPr>
          <a:xfrm>
            <a:off x="6753012" y="4370054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1A8D6BD-800D-486D-90FC-4E6E7591AAA7}"/>
              </a:ext>
            </a:extLst>
          </p:cNvPr>
          <p:cNvSpPr/>
          <p:nvPr/>
        </p:nvSpPr>
        <p:spPr>
          <a:xfrm>
            <a:off x="463974" y="1942614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772C204-8A22-4E90-87A6-5FB351C25ED3}"/>
              </a:ext>
            </a:extLst>
          </p:cNvPr>
          <p:cNvSpPr txBox="1"/>
          <p:nvPr/>
        </p:nvSpPr>
        <p:spPr>
          <a:xfrm>
            <a:off x="5187369" y="210994"/>
            <a:ext cx="127539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命中④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3F1F1C7-F17A-48A0-8A2D-F2D8899EA30D}"/>
              </a:ext>
            </a:extLst>
          </p:cNvPr>
          <p:cNvCxnSpPr>
            <a:cxnSpLocks/>
          </p:cNvCxnSpPr>
          <p:nvPr/>
        </p:nvCxnSpPr>
        <p:spPr>
          <a:xfrm flipV="1">
            <a:off x="4933973" y="2217599"/>
            <a:ext cx="2931562" cy="21829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4DE5CC6-DA02-4EC4-83D8-DFA50D1B8C05}"/>
              </a:ext>
            </a:extLst>
          </p:cNvPr>
          <p:cNvSpPr txBox="1"/>
          <p:nvPr/>
        </p:nvSpPr>
        <p:spPr>
          <a:xfrm rot="19438755">
            <a:off x="5466077" y="2907966"/>
            <a:ext cx="153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命中④</a:t>
            </a:r>
            <a:r>
              <a:rPr lang="en-US" altLang="zh-CN" dirty="0"/>
              <a:t>patch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D9856BC-70DD-4FED-B9FF-D36C60814FAE}"/>
              </a:ext>
            </a:extLst>
          </p:cNvPr>
          <p:cNvSpPr txBox="1"/>
          <p:nvPr/>
        </p:nvSpPr>
        <p:spPr>
          <a:xfrm>
            <a:off x="6068127" y="5167632"/>
            <a:ext cx="5771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命中④</a:t>
            </a:r>
            <a:endParaRPr lang="en-US" altLang="zh-CN" dirty="0"/>
          </a:p>
          <a:p>
            <a:r>
              <a:rPr lang="zh-CN" altLang="en-US" dirty="0"/>
              <a:t>将 新前</a:t>
            </a:r>
            <a:r>
              <a:rPr lang="en-US" altLang="zh-CN" dirty="0" err="1"/>
              <a:t>newStart</a:t>
            </a:r>
            <a:r>
              <a:rPr lang="en-US" altLang="zh-CN" dirty="0"/>
              <a:t> </a:t>
            </a:r>
            <a:r>
              <a:rPr lang="zh-CN" altLang="en-US" dirty="0"/>
              <a:t>指向的节点，移动到 旧前</a:t>
            </a:r>
            <a:r>
              <a:rPr lang="en-US" altLang="zh-CN" dirty="0" err="1"/>
              <a:t>oldStart</a:t>
            </a:r>
            <a:r>
              <a:rPr lang="en-US" altLang="zh-CN" dirty="0"/>
              <a:t> </a:t>
            </a:r>
            <a:r>
              <a:rPr lang="zh-CN" altLang="en-US" dirty="0"/>
              <a:t>之前</a:t>
            </a:r>
            <a:endParaRPr lang="en-US" altLang="zh-CN" dirty="0"/>
          </a:p>
          <a:p>
            <a:r>
              <a:rPr lang="zh-CN" altLang="en-US" dirty="0"/>
              <a:t>移动指针</a:t>
            </a:r>
            <a:r>
              <a:rPr lang="en-US" altLang="zh-CN" dirty="0" err="1"/>
              <a:t>oldEnd</a:t>
            </a:r>
            <a:r>
              <a:rPr lang="en-US" altLang="zh-CN" dirty="0"/>
              <a:t>--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758E4A3A-3340-4EEA-A072-30884825ECE6}"/>
              </a:ext>
            </a:extLst>
          </p:cNvPr>
          <p:cNvSpPr/>
          <p:nvPr/>
        </p:nvSpPr>
        <p:spPr>
          <a:xfrm>
            <a:off x="483206" y="4464066"/>
            <a:ext cx="921173" cy="27770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1end</a:t>
            </a:r>
            <a:endParaRPr lang="zh-CN" altLang="en-US" dirty="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7D72314-0B5F-4FDC-8ED3-A68C9C6DBECE}"/>
              </a:ext>
            </a:extLst>
          </p:cNvPr>
          <p:cNvSpPr/>
          <p:nvPr/>
        </p:nvSpPr>
        <p:spPr>
          <a:xfrm rot="11474277">
            <a:off x="5384289" y="1324324"/>
            <a:ext cx="2367561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A8333B-BA13-4DFB-8A7A-05F6B55DF5C7}"/>
              </a:ext>
            </a:extLst>
          </p:cNvPr>
          <p:cNvSpPr txBox="1"/>
          <p:nvPr/>
        </p:nvSpPr>
        <p:spPr>
          <a:xfrm>
            <a:off x="1667934" y="1150360"/>
            <a:ext cx="34137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90A21E7-16D2-4300-8679-D64A2C4A9BA8}"/>
              </a:ext>
            </a:extLst>
          </p:cNvPr>
          <p:cNvSpPr txBox="1"/>
          <p:nvPr/>
        </p:nvSpPr>
        <p:spPr>
          <a:xfrm rot="659146">
            <a:off x="5819926" y="983788"/>
            <a:ext cx="158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insertBefore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F9282DE-D8CC-4E7B-A1A5-876DF2F2B840}"/>
              </a:ext>
            </a:extLst>
          </p:cNvPr>
          <p:cNvSpPr/>
          <p:nvPr/>
        </p:nvSpPr>
        <p:spPr>
          <a:xfrm>
            <a:off x="6767661" y="1897840"/>
            <a:ext cx="921173" cy="27770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3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563454" y="2990118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0463" y="2857846"/>
            <a:ext cx="921173" cy="27770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946002B-783A-43EC-927B-5397FDECC734}"/>
              </a:ext>
            </a:extLst>
          </p:cNvPr>
          <p:cNvSpPr/>
          <p:nvPr/>
        </p:nvSpPr>
        <p:spPr>
          <a:xfrm>
            <a:off x="6750463" y="3121760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01E92-9DD5-4EDF-BEB8-B882548E6357}"/>
              </a:ext>
            </a:extLst>
          </p:cNvPr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F8C6B82-D17C-4185-96B1-B65F9ADBBB4E}"/>
              </a:ext>
            </a:extLst>
          </p:cNvPr>
          <p:cNvSpPr/>
          <p:nvPr/>
        </p:nvSpPr>
        <p:spPr>
          <a:xfrm>
            <a:off x="534559" y="4648262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ADFF32-28D3-4FA3-80C1-D17D35304F3C}"/>
              </a:ext>
            </a:extLst>
          </p:cNvPr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B17222-D8D2-41B2-8F39-CE80788DFEFC}"/>
              </a:ext>
            </a:extLst>
          </p:cNvPr>
          <p:cNvSpPr txBox="1"/>
          <p:nvPr/>
        </p:nvSpPr>
        <p:spPr>
          <a:xfrm>
            <a:off x="5828462" y="4110500"/>
            <a:ext cx="636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查找</a:t>
            </a:r>
            <a:r>
              <a:rPr lang="en-US" altLang="zh-CN" dirty="0" err="1"/>
              <a:t>newStart</a:t>
            </a:r>
            <a:r>
              <a:rPr lang="zh-CN" altLang="en-US" dirty="0"/>
              <a:t>指向的节点</a:t>
            </a:r>
            <a:r>
              <a:rPr lang="en-US" altLang="zh-CN" dirty="0"/>
              <a:t>D</a:t>
            </a:r>
            <a:r>
              <a:rPr lang="zh-CN" altLang="en-US" dirty="0"/>
              <a:t>在</a:t>
            </a:r>
            <a:r>
              <a:rPr lang="en-US" altLang="zh-CN" dirty="0" err="1"/>
              <a:t>oldVnode</a:t>
            </a:r>
            <a:r>
              <a:rPr lang="zh-CN" altLang="en-US" dirty="0"/>
              <a:t>中有没有？有就</a:t>
            </a:r>
            <a:r>
              <a:rPr lang="en-US" altLang="zh-CN" dirty="0"/>
              <a:t>Patch 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将找到的节点</a:t>
            </a:r>
            <a:r>
              <a:rPr lang="en-US" altLang="zh-CN" dirty="0"/>
              <a:t>D</a:t>
            </a:r>
            <a:r>
              <a:rPr lang="zh-CN" altLang="en-US" dirty="0"/>
              <a:t>插入到</a:t>
            </a:r>
            <a:r>
              <a:rPr lang="en-US" altLang="zh-CN" dirty="0" err="1"/>
              <a:t>oldStart</a:t>
            </a:r>
            <a:r>
              <a:rPr lang="zh-CN" altLang="en-US" dirty="0"/>
              <a:t>前面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 err="1"/>
              <a:t>oldVnode</a:t>
            </a:r>
            <a:r>
              <a:rPr lang="zh-CN" altLang="en-US" dirty="0"/>
              <a:t>中找到的节点</a:t>
            </a:r>
            <a:r>
              <a:rPr lang="en-US" altLang="zh-CN" dirty="0"/>
              <a:t>D</a:t>
            </a:r>
            <a:r>
              <a:rPr lang="zh-CN" altLang="en-US" dirty="0"/>
              <a:t>设置为</a:t>
            </a:r>
            <a:r>
              <a:rPr lang="en-US" altLang="zh-CN" dirty="0"/>
              <a:t>undefined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移动指针 </a:t>
            </a:r>
            <a:r>
              <a:rPr lang="en-US" altLang="zh-CN" dirty="0" err="1"/>
              <a:t>newStart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F32A2B-7285-46BD-9675-E4C62AA693C8}"/>
              </a:ext>
            </a:extLst>
          </p:cNvPr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5808DD-6155-4D18-9FED-FB3AE1B4E0B2}"/>
              </a:ext>
            </a:extLst>
          </p:cNvPr>
          <p:cNvSpPr txBox="1"/>
          <p:nvPr/>
        </p:nvSpPr>
        <p:spPr>
          <a:xfrm>
            <a:off x="4430852" y="159350"/>
            <a:ext cx="278843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四种都没有命中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08428D-06E0-46E4-AAC7-42B820A70B00}"/>
              </a:ext>
            </a:extLst>
          </p:cNvPr>
          <p:cNvSpPr/>
          <p:nvPr/>
        </p:nvSpPr>
        <p:spPr>
          <a:xfrm>
            <a:off x="1667934" y="3810109"/>
            <a:ext cx="3386251" cy="332114"/>
          </a:xfrm>
          <a:prstGeom prst="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undefined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F237D7-4425-4DF1-875D-BC13AB00D755}"/>
              </a:ext>
            </a:extLst>
          </p:cNvPr>
          <p:cNvSpPr txBox="1"/>
          <p:nvPr/>
        </p:nvSpPr>
        <p:spPr>
          <a:xfrm>
            <a:off x="1667934" y="2531043"/>
            <a:ext cx="34137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1B27AC-F05F-4AFC-BAEC-6E896645D9B3}"/>
              </a:ext>
            </a:extLst>
          </p:cNvPr>
          <p:cNvSpPr txBox="1"/>
          <p:nvPr/>
        </p:nvSpPr>
        <p:spPr>
          <a:xfrm>
            <a:off x="5178860" y="2531043"/>
            <a:ext cx="146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insertBefore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1E43929-7AD7-422E-AF43-2AD565CFD8F4}"/>
              </a:ext>
            </a:extLst>
          </p:cNvPr>
          <p:cNvSpPr/>
          <p:nvPr/>
        </p:nvSpPr>
        <p:spPr>
          <a:xfrm>
            <a:off x="6758695" y="3671255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87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65535" y="12155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65535" y="208321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563454" y="2990118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0463" y="2857846"/>
            <a:ext cx="921173" cy="277707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C946002B-783A-43EC-927B-5397FDECC734}"/>
              </a:ext>
            </a:extLst>
          </p:cNvPr>
          <p:cNvSpPr/>
          <p:nvPr/>
        </p:nvSpPr>
        <p:spPr>
          <a:xfrm>
            <a:off x="6750463" y="3121760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01E92-9DD5-4EDF-BEB8-B882548E6357}"/>
              </a:ext>
            </a:extLst>
          </p:cNvPr>
          <p:cNvSpPr txBox="1"/>
          <p:nvPr/>
        </p:nvSpPr>
        <p:spPr>
          <a:xfrm>
            <a:off x="1667934" y="3790575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AF8C6B82-D17C-4185-96B1-B65F9ADBBB4E}"/>
              </a:ext>
            </a:extLst>
          </p:cNvPr>
          <p:cNvSpPr/>
          <p:nvPr/>
        </p:nvSpPr>
        <p:spPr>
          <a:xfrm>
            <a:off x="534559" y="4648262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ADFF32-28D3-4FA3-80C1-D17D35304F3C}"/>
              </a:ext>
            </a:extLst>
          </p:cNvPr>
          <p:cNvSpPr txBox="1"/>
          <p:nvPr/>
        </p:nvSpPr>
        <p:spPr>
          <a:xfrm>
            <a:off x="7865535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F32A2B-7285-46BD-9675-E4C62AA693C8}"/>
              </a:ext>
            </a:extLst>
          </p:cNvPr>
          <p:cNvSpPr txBox="1"/>
          <p:nvPr/>
        </p:nvSpPr>
        <p:spPr>
          <a:xfrm>
            <a:off x="1667934" y="4574502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5808DD-6155-4D18-9FED-FB3AE1B4E0B2}"/>
              </a:ext>
            </a:extLst>
          </p:cNvPr>
          <p:cNvSpPr txBox="1"/>
          <p:nvPr/>
        </p:nvSpPr>
        <p:spPr>
          <a:xfrm>
            <a:off x="5063931" y="124329"/>
            <a:ext cx="161471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循环结束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08428D-06E0-46E4-AAC7-42B820A70B00}"/>
              </a:ext>
            </a:extLst>
          </p:cNvPr>
          <p:cNvSpPr/>
          <p:nvPr/>
        </p:nvSpPr>
        <p:spPr>
          <a:xfrm>
            <a:off x="1667934" y="3810109"/>
            <a:ext cx="3386251" cy="332114"/>
          </a:xfrm>
          <a:prstGeom prst="rect">
            <a:avLst/>
          </a:prstGeom>
          <a:solidFill>
            <a:srgbClr val="4472C4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undefined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F237D7-4425-4DF1-875D-BC13AB00D755}"/>
              </a:ext>
            </a:extLst>
          </p:cNvPr>
          <p:cNvSpPr txBox="1"/>
          <p:nvPr/>
        </p:nvSpPr>
        <p:spPr>
          <a:xfrm>
            <a:off x="1667934" y="2531043"/>
            <a:ext cx="3413760" cy="36933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D1E43929-7AD7-422E-AF43-2AD565CFD8F4}"/>
              </a:ext>
            </a:extLst>
          </p:cNvPr>
          <p:cNvSpPr/>
          <p:nvPr/>
        </p:nvSpPr>
        <p:spPr>
          <a:xfrm>
            <a:off x="6758695" y="3671255"/>
            <a:ext cx="921173" cy="27770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429B10-C725-4A25-AA12-C214EF196D42}"/>
              </a:ext>
            </a:extLst>
          </p:cNvPr>
          <p:cNvSpPr/>
          <p:nvPr/>
        </p:nvSpPr>
        <p:spPr>
          <a:xfrm>
            <a:off x="480099" y="2950886"/>
            <a:ext cx="4973282" cy="2910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824B27-1BD9-434B-AF52-29DA9711D424}"/>
              </a:ext>
            </a:extLst>
          </p:cNvPr>
          <p:cNvSpPr txBox="1"/>
          <p:nvPr/>
        </p:nvSpPr>
        <p:spPr>
          <a:xfrm>
            <a:off x="1971813" y="5414189"/>
            <a:ext cx="181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removeChild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8926732-A479-43E3-87C4-FC049AF6B960}"/>
              </a:ext>
            </a:extLst>
          </p:cNvPr>
          <p:cNvSpPr txBox="1"/>
          <p:nvPr/>
        </p:nvSpPr>
        <p:spPr>
          <a:xfrm>
            <a:off x="6733457" y="4759168"/>
            <a:ext cx="4083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oldVnode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还有剩余节点没有处理，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effectLst/>
                <a:latin typeface="Consolas" panose="020B0609020204030204" pitchFamily="49" charset="0"/>
              </a:rPr>
              <a:t>所以要删除这些节点</a:t>
            </a:r>
          </a:p>
        </p:txBody>
      </p:sp>
    </p:spTree>
    <p:extLst>
      <p:ext uri="{BB962C8B-B14F-4D97-AF65-F5344CB8AC3E}">
        <p14:creationId xmlns:p14="http://schemas.microsoft.com/office/powerpoint/2010/main" val="147250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B0D70-7962-420C-BA6C-B9299D05FEEA}"/>
              </a:ext>
            </a:extLst>
          </p:cNvPr>
          <p:cNvSpPr txBox="1"/>
          <p:nvPr/>
        </p:nvSpPr>
        <p:spPr>
          <a:xfrm>
            <a:off x="7807940" y="2944114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DDA082-4A1A-494E-B387-E3722EE6BA32}"/>
              </a:ext>
            </a:extLst>
          </p:cNvPr>
          <p:cNvSpPr txBox="1"/>
          <p:nvPr/>
        </p:nvSpPr>
        <p:spPr>
          <a:xfrm>
            <a:off x="7807940" y="380771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13173" y="1268123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413173" y="305010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D77D033-2C86-46E4-BB1C-137F69145E8A}"/>
              </a:ext>
            </a:extLst>
          </p:cNvPr>
          <p:cNvSpPr/>
          <p:nvPr/>
        </p:nvSpPr>
        <p:spPr>
          <a:xfrm>
            <a:off x="6753012" y="465616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3012" y="1261350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90EA34-3FD4-4098-8D4A-DD4F9F8FE81C}"/>
              </a:ext>
            </a:extLst>
          </p:cNvPr>
          <p:cNvSpPr txBox="1"/>
          <p:nvPr/>
        </p:nvSpPr>
        <p:spPr>
          <a:xfrm>
            <a:off x="7807940" y="4610357"/>
            <a:ext cx="3413760" cy="369332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2382010-6685-4994-AAC6-7C179C543B34}"/>
              </a:ext>
            </a:extLst>
          </p:cNvPr>
          <p:cNvSpPr/>
          <p:nvPr/>
        </p:nvSpPr>
        <p:spPr>
          <a:xfrm>
            <a:off x="413173" y="2111199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BEAD9E0-DEA2-4F29-9154-09277794D396}"/>
              </a:ext>
            </a:extLst>
          </p:cNvPr>
          <p:cNvSpPr/>
          <p:nvPr/>
        </p:nvSpPr>
        <p:spPr>
          <a:xfrm>
            <a:off x="413172" y="2851073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3start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8675013-8575-4747-9AFA-CE4867D3192B}"/>
              </a:ext>
            </a:extLst>
          </p:cNvPr>
          <p:cNvSpPr/>
          <p:nvPr/>
        </p:nvSpPr>
        <p:spPr>
          <a:xfrm>
            <a:off x="6750464" y="2150238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9A4638E7-D897-4D58-B906-F2CBE49CCD57}"/>
              </a:ext>
            </a:extLst>
          </p:cNvPr>
          <p:cNvSpPr/>
          <p:nvPr/>
        </p:nvSpPr>
        <p:spPr>
          <a:xfrm>
            <a:off x="6750464" y="2938851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3start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DA7F6E-C3A0-4DBE-9CBB-6D7C23C017EB}"/>
              </a:ext>
            </a:extLst>
          </p:cNvPr>
          <p:cNvSpPr/>
          <p:nvPr/>
        </p:nvSpPr>
        <p:spPr>
          <a:xfrm>
            <a:off x="6461760" y="3613869"/>
            <a:ext cx="5259489" cy="16323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C35829D-093A-4E6F-A69C-E624EBBFCA04}"/>
              </a:ext>
            </a:extLst>
          </p:cNvPr>
          <p:cNvSpPr/>
          <p:nvPr/>
        </p:nvSpPr>
        <p:spPr>
          <a:xfrm>
            <a:off x="413172" y="3590947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4start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9620FA2-C1B7-4412-85FA-D72E71D02BFF}"/>
              </a:ext>
            </a:extLst>
          </p:cNvPr>
          <p:cNvSpPr/>
          <p:nvPr/>
        </p:nvSpPr>
        <p:spPr>
          <a:xfrm>
            <a:off x="6750463" y="3805831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4start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F05E8C-09EF-4004-8E32-E769791E99D1}"/>
              </a:ext>
            </a:extLst>
          </p:cNvPr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后面新增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85445B-741B-4548-8ADD-C1BB36983BCB}"/>
              </a:ext>
            </a:extLst>
          </p:cNvPr>
          <p:cNvCxnSpPr>
            <a:cxnSpLocks/>
          </p:cNvCxnSpPr>
          <p:nvPr/>
        </p:nvCxnSpPr>
        <p:spPr>
          <a:xfrm>
            <a:off x="1468120" y="132757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487BF10-92DD-4BA5-BC4E-85288C264C23}"/>
              </a:ext>
            </a:extLst>
          </p:cNvPr>
          <p:cNvCxnSpPr>
            <a:cxnSpLocks/>
          </p:cNvCxnSpPr>
          <p:nvPr/>
        </p:nvCxnSpPr>
        <p:spPr>
          <a:xfrm>
            <a:off x="1403773" y="2150238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4EBB8EA-06AD-450E-86E4-E182902BE47F}"/>
              </a:ext>
            </a:extLst>
          </p:cNvPr>
          <p:cNvCxnSpPr>
            <a:cxnSpLocks/>
          </p:cNvCxnSpPr>
          <p:nvPr/>
        </p:nvCxnSpPr>
        <p:spPr>
          <a:xfrm>
            <a:off x="1468120" y="2938851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FCB4FF-04EB-4ABB-B1F0-F5D5E104D1BD}"/>
              </a:ext>
            </a:extLst>
          </p:cNvPr>
          <p:cNvSpPr txBox="1"/>
          <p:nvPr/>
        </p:nvSpPr>
        <p:spPr>
          <a:xfrm>
            <a:off x="3702463" y="906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命中①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845311-8769-4C5F-84AF-1CD69461239D}"/>
              </a:ext>
            </a:extLst>
          </p:cNvPr>
          <p:cNvSpPr txBox="1"/>
          <p:nvPr/>
        </p:nvSpPr>
        <p:spPr>
          <a:xfrm>
            <a:off x="3702463" y="1735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命中①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5BC301-55BE-4BCD-AAA5-5F87B72D746C}"/>
              </a:ext>
            </a:extLst>
          </p:cNvPr>
          <p:cNvSpPr txBox="1"/>
          <p:nvPr/>
        </p:nvSpPr>
        <p:spPr>
          <a:xfrm>
            <a:off x="3702463" y="25681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命中①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062242D-F61E-42BB-9E88-C580E9F297F0}"/>
              </a:ext>
            </a:extLst>
          </p:cNvPr>
          <p:cNvSpPr/>
          <p:nvPr/>
        </p:nvSpPr>
        <p:spPr>
          <a:xfrm rot="11292285">
            <a:off x="1580471" y="4011288"/>
            <a:ext cx="4754909" cy="446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DE1428D-EAB7-4F2B-AEDD-BBE7167DA4A0}"/>
              </a:ext>
            </a:extLst>
          </p:cNvPr>
          <p:cNvSpPr txBox="1"/>
          <p:nvPr/>
        </p:nvSpPr>
        <p:spPr>
          <a:xfrm rot="598395">
            <a:off x="3505060" y="3760018"/>
            <a:ext cx="15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insertBefore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A44E67-49D7-4575-8BB8-3591DA91B46F}"/>
              </a:ext>
            </a:extLst>
          </p:cNvPr>
          <p:cNvSpPr txBox="1"/>
          <p:nvPr/>
        </p:nvSpPr>
        <p:spPr>
          <a:xfrm>
            <a:off x="1667934" y="1271510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A2062-43B9-4CED-AE4A-0360BBC2E7E2}"/>
              </a:ext>
            </a:extLst>
          </p:cNvPr>
          <p:cNvSpPr txBox="1"/>
          <p:nvPr/>
        </p:nvSpPr>
        <p:spPr>
          <a:xfrm>
            <a:off x="1667934" y="2111199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B3AE71-6B37-4AB7-8EB5-A7C15A062D93}"/>
              </a:ext>
            </a:extLst>
          </p:cNvPr>
          <p:cNvSpPr txBox="1"/>
          <p:nvPr/>
        </p:nvSpPr>
        <p:spPr>
          <a:xfrm>
            <a:off x="1667934" y="295088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“C”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071954C-99C0-4E74-84BC-11F02201A1E4}"/>
              </a:ext>
            </a:extLst>
          </p:cNvPr>
          <p:cNvSpPr txBox="1"/>
          <p:nvPr/>
        </p:nvSpPr>
        <p:spPr>
          <a:xfrm>
            <a:off x="7807940" y="1264737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D45343-AF72-4026-94C2-89BB02006D38}"/>
              </a:ext>
            </a:extLst>
          </p:cNvPr>
          <p:cNvSpPr txBox="1"/>
          <p:nvPr/>
        </p:nvSpPr>
        <p:spPr>
          <a:xfrm>
            <a:off x="7807940" y="2104426"/>
            <a:ext cx="3413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key: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 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AC921E-90E0-4475-9D8B-D0C0454FCEAB}"/>
              </a:ext>
            </a:extLst>
          </p:cNvPr>
          <p:cNvSpPr/>
          <p:nvPr/>
        </p:nvSpPr>
        <p:spPr>
          <a:xfrm>
            <a:off x="413173" y="1268123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02910EE-8428-4FF5-B60A-05B38E2DECC9}"/>
              </a:ext>
            </a:extLst>
          </p:cNvPr>
          <p:cNvSpPr/>
          <p:nvPr/>
        </p:nvSpPr>
        <p:spPr>
          <a:xfrm>
            <a:off x="413173" y="3050109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95B6748-86BF-4C63-899C-11493434ED4B}"/>
              </a:ext>
            </a:extLst>
          </p:cNvPr>
          <p:cNvSpPr/>
          <p:nvPr/>
        </p:nvSpPr>
        <p:spPr>
          <a:xfrm>
            <a:off x="6753012" y="1261350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1start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4658C33-099D-47EA-8601-5EBE15F3FF35}"/>
              </a:ext>
            </a:extLst>
          </p:cNvPr>
          <p:cNvCxnSpPr/>
          <p:nvPr/>
        </p:nvCxnSpPr>
        <p:spPr>
          <a:xfrm>
            <a:off x="5825067" y="0"/>
            <a:ext cx="0" cy="685800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B43F22-3A2A-468A-91BB-4CCA3FB98C4D}"/>
              </a:ext>
            </a:extLst>
          </p:cNvPr>
          <p:cNvSpPr txBox="1"/>
          <p:nvPr/>
        </p:nvSpPr>
        <p:spPr>
          <a:xfrm>
            <a:off x="8597033" y="308209"/>
            <a:ext cx="221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newVnode</a:t>
            </a:r>
            <a:endParaRPr lang="zh-CN" altLang="en-US" sz="28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8629ADA-D73C-497A-9D74-E4A7C1BA4B1D}"/>
              </a:ext>
            </a:extLst>
          </p:cNvPr>
          <p:cNvSpPr txBox="1"/>
          <p:nvPr/>
        </p:nvSpPr>
        <p:spPr>
          <a:xfrm>
            <a:off x="2042160" y="230784"/>
            <a:ext cx="255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oldVnode</a:t>
            </a:r>
            <a:endParaRPr lang="zh-CN" altLang="en-US" sz="3200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8675013-8575-4747-9AFA-CE4867D3192B}"/>
              </a:ext>
            </a:extLst>
          </p:cNvPr>
          <p:cNvSpPr/>
          <p:nvPr/>
        </p:nvSpPr>
        <p:spPr>
          <a:xfrm>
            <a:off x="6750463" y="2138503"/>
            <a:ext cx="921173" cy="2777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C35829D-093A-4E6F-A69C-E624EBBFCA04}"/>
              </a:ext>
            </a:extLst>
          </p:cNvPr>
          <p:cNvSpPr/>
          <p:nvPr/>
        </p:nvSpPr>
        <p:spPr>
          <a:xfrm>
            <a:off x="413173" y="2111199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2start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F05E8C-09EF-4004-8E32-E769791E99D1}"/>
              </a:ext>
            </a:extLst>
          </p:cNvPr>
          <p:cNvSpPr txBox="1"/>
          <p:nvPr/>
        </p:nvSpPr>
        <p:spPr>
          <a:xfrm>
            <a:off x="5000413" y="155328"/>
            <a:ext cx="1649307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</a:rPr>
              <a:t>后面删除</a:t>
            </a:r>
            <a:endParaRPr lang="en-US" altLang="zh-CN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E85445B-741B-4548-8ADD-C1BB36983BCB}"/>
              </a:ext>
            </a:extLst>
          </p:cNvPr>
          <p:cNvCxnSpPr>
            <a:cxnSpLocks/>
          </p:cNvCxnSpPr>
          <p:nvPr/>
        </p:nvCxnSpPr>
        <p:spPr>
          <a:xfrm>
            <a:off x="1468120" y="1327573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487BF10-92DD-4BA5-BC4E-85288C264C23}"/>
              </a:ext>
            </a:extLst>
          </p:cNvPr>
          <p:cNvCxnSpPr>
            <a:cxnSpLocks/>
          </p:cNvCxnSpPr>
          <p:nvPr/>
        </p:nvCxnSpPr>
        <p:spPr>
          <a:xfrm>
            <a:off x="1403773" y="2150238"/>
            <a:ext cx="51816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FCB4FF-04EB-4ABB-B1F0-F5D5E104D1BD}"/>
              </a:ext>
            </a:extLst>
          </p:cNvPr>
          <p:cNvSpPr txBox="1"/>
          <p:nvPr/>
        </p:nvSpPr>
        <p:spPr>
          <a:xfrm>
            <a:off x="3702463" y="906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命中①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845311-8769-4C5F-84AF-1CD69461239D}"/>
              </a:ext>
            </a:extLst>
          </p:cNvPr>
          <p:cNvSpPr txBox="1"/>
          <p:nvPr/>
        </p:nvSpPr>
        <p:spPr>
          <a:xfrm>
            <a:off x="3702463" y="1735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命中① 进行</a:t>
            </a:r>
            <a:r>
              <a:rPr lang="en-US" altLang="zh-CN" dirty="0"/>
              <a:t>patch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0A2B818-DFB6-4608-BA30-1666766765DC}"/>
              </a:ext>
            </a:extLst>
          </p:cNvPr>
          <p:cNvSpPr/>
          <p:nvPr/>
        </p:nvSpPr>
        <p:spPr>
          <a:xfrm>
            <a:off x="6750463" y="2270514"/>
            <a:ext cx="921173" cy="277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B3B7922C-37BF-4A49-9D63-03BA2198B6D3}"/>
              </a:ext>
            </a:extLst>
          </p:cNvPr>
          <p:cNvSpPr/>
          <p:nvPr/>
        </p:nvSpPr>
        <p:spPr>
          <a:xfrm>
            <a:off x="6750463" y="2834083"/>
            <a:ext cx="921173" cy="27770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3start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D3C7753-B9EF-4B05-8921-208F47E8E074}"/>
              </a:ext>
            </a:extLst>
          </p:cNvPr>
          <p:cNvSpPr/>
          <p:nvPr/>
        </p:nvSpPr>
        <p:spPr>
          <a:xfrm>
            <a:off x="1623088" y="2809417"/>
            <a:ext cx="3659382" cy="1025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2ED591-A14E-4959-8C59-1DFD532B8CF1}"/>
              </a:ext>
            </a:extLst>
          </p:cNvPr>
          <p:cNvSpPr txBox="1"/>
          <p:nvPr/>
        </p:nvSpPr>
        <p:spPr>
          <a:xfrm>
            <a:off x="2402377" y="336615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removeChild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90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1656</Words>
  <Application>Microsoft Office PowerPoint</Application>
  <PresentationFormat>宽屏</PresentationFormat>
  <Paragraphs>261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康</dc:creator>
  <cp:lastModifiedBy>康 康</cp:lastModifiedBy>
  <cp:revision>25</cp:revision>
  <dcterms:created xsi:type="dcterms:W3CDTF">2021-04-15T02:58:10Z</dcterms:created>
  <dcterms:modified xsi:type="dcterms:W3CDTF">2021-04-15T10:28:44Z</dcterms:modified>
</cp:coreProperties>
</file>