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2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9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5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15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y/tmux-config.git" TargetMode="External"/><Relationship Id="rId2" Type="http://schemas.openxmlformats.org/officeDocument/2006/relationships/hyperlink" Target="https://github.com/tmux/tmux.gi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2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44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46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CBBE7408-19C4-4F8D-BBE0-F5998C533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57562A-1B39-4C26-BEC9-9175583C6F0A}"/>
              </a:ext>
            </a:extLst>
          </p:cNvPr>
          <p:cNvSpPr txBox="1"/>
          <p:nvPr/>
        </p:nvSpPr>
        <p:spPr>
          <a:xfrm>
            <a:off x="6792467" y="2124075"/>
            <a:ext cx="4314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 err="1"/>
              <a:t>tmux</a:t>
            </a:r>
            <a:r>
              <a:rPr lang="zh-CN" altLang="en-US" sz="3600" dirty="0"/>
              <a:t>简介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 err="1"/>
              <a:t>tmux</a:t>
            </a:r>
            <a:r>
              <a:rPr lang="zh-CN" altLang="en-US" sz="3600" dirty="0"/>
              <a:t>的安装和使用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自动安装脚本</a:t>
            </a:r>
          </a:p>
        </p:txBody>
      </p:sp>
    </p:spTree>
    <p:extLst>
      <p:ext uri="{BB962C8B-B14F-4D97-AF65-F5344CB8AC3E}">
        <p14:creationId xmlns:p14="http://schemas.microsoft.com/office/powerpoint/2010/main" val="46813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F0F74E-0806-4471-B796-5E038ED6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9" y="223050"/>
            <a:ext cx="11535053" cy="64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4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C73A0-709D-48BB-BA71-20A03A79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tmux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AB985-7857-49A9-8BC2-311E56E5D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597982"/>
            <a:ext cx="6174714" cy="3879540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tmux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是一个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terminal multiplexer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（终端复用器），它可以启动一系列终端会话。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我们使用命令行时，打开一个终端窗口，会话开始，执行某些命令如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npm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run dev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，关闭此终端窗口，会话结束，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npm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run dev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服务会话随之被关闭。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有时我们希望我们运行的服务如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-apple-system"/>
              </a:rPr>
              <a:t>npm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 run dev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或者一些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cd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命令等，被保留，而不是关闭窗口再打开后，重新手动执行。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-apple-system"/>
              </a:rPr>
              <a:t>tmux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的主要用途就在于此。</a:t>
            </a:r>
          </a:p>
          <a:p>
            <a:pPr algn="l"/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它解绑了会话和终端窗口。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关闭终端窗口再打开，会话并不终止，而是继续运行在执行。将会话与终端窗口彻底分离。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C0789-8FAE-4AB5-AE2E-6CC3A36ED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0509" y="2228003"/>
            <a:ext cx="4100299" cy="3633047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作用：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无人值守，执行耗时命令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保存工作现场，异地继续工作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多人共享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shell</a:t>
            </a:r>
          </a:p>
          <a:p>
            <a:pPr marL="0" indent="0" algn="l">
              <a:buNone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2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2CE9E-0203-4D2B-B94D-CB492A71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tmux</a:t>
            </a:r>
            <a:r>
              <a:rPr lang="zh-CN" altLang="en-US" dirty="0"/>
              <a:t>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99C26-7C1A-4347-935A-8611E603F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19418"/>
            <a:ext cx="4638877" cy="40500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git clone </a:t>
            </a:r>
            <a:r>
              <a:rPr lang="en-US" altLang="zh-CN" dirty="0">
                <a:hlinkClick r:id="rId2"/>
              </a:rPr>
              <a:t>https://github.com/tmux/tmux.git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git checkout 2.9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 install -y </a:t>
            </a:r>
            <a:r>
              <a:rPr lang="en-US" altLang="zh-CN" dirty="0" err="1"/>
              <a:t>automake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 install -y </a:t>
            </a:r>
            <a:r>
              <a:rPr lang="en-US" altLang="zh-CN" dirty="0" err="1"/>
              <a:t>libevent</a:t>
            </a:r>
            <a:r>
              <a:rPr lang="en-US" altLang="zh-CN" dirty="0"/>
              <a:t>-dev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 install -y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 install -y </a:t>
            </a:r>
            <a:r>
              <a:rPr lang="en-US" altLang="zh-CN" dirty="0" err="1"/>
              <a:t>ncurses</a:t>
            </a:r>
            <a:r>
              <a:rPr lang="en-US" altLang="zh-CN" dirty="0"/>
              <a:t>-dev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 install -y pkg-config</a:t>
            </a:r>
          </a:p>
          <a:p>
            <a:pPr marL="0" indent="0">
              <a:buNone/>
            </a:pPr>
            <a:r>
              <a:rPr lang="en-US" altLang="zh-CN" dirty="0"/>
              <a:t>cd </a:t>
            </a:r>
            <a:r>
              <a:rPr lang="en-US" altLang="zh-CN" dirty="0" err="1"/>
              <a:t>tmux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sh</a:t>
            </a:r>
            <a:r>
              <a:rPr lang="en-US" altLang="zh-CN" dirty="0"/>
              <a:t> autogen.sh</a:t>
            </a:r>
          </a:p>
          <a:p>
            <a:pPr marL="0" indent="0">
              <a:buNone/>
            </a:pPr>
            <a:r>
              <a:rPr lang="en-US" altLang="zh-CN" dirty="0"/>
              <a:t>./configure &amp;&amp; ma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03A20E9-0948-484F-B0F1-791FDE2303E8}"/>
              </a:ext>
            </a:extLst>
          </p:cNvPr>
          <p:cNvSpPr txBox="1">
            <a:spLocks/>
          </p:cNvSpPr>
          <p:nvPr/>
        </p:nvSpPr>
        <p:spPr>
          <a:xfrm>
            <a:off x="5571924" y="2219417"/>
            <a:ext cx="4638877" cy="4050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5443D59-9FE1-4DDB-9858-2D3F6BE3D239}"/>
              </a:ext>
            </a:extLst>
          </p:cNvPr>
          <p:cNvSpPr txBox="1">
            <a:spLocks/>
          </p:cNvSpPr>
          <p:nvPr/>
        </p:nvSpPr>
        <p:spPr>
          <a:xfrm>
            <a:off x="5349981" y="1735744"/>
            <a:ext cx="6180927" cy="4050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fr-FR" altLang="zh-CN" dirty="0"/>
              <a:t>git clone --recursive </a:t>
            </a:r>
            <a:r>
              <a:rPr lang="fr-FR" altLang="zh-CN" dirty="0">
                <a:hlinkClick r:id="rId3"/>
              </a:rPr>
              <a:t>https://github.com/tony/tmux-config.git</a:t>
            </a:r>
            <a:endParaRPr lang="fr-FR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cd </a:t>
            </a:r>
            <a:r>
              <a:rPr lang="en-US" altLang="zh-CN" dirty="0" err="1"/>
              <a:t>tmux</a:t>
            </a:r>
            <a:r>
              <a:rPr lang="en-US" altLang="zh-CN" dirty="0"/>
              <a:t>-config/vendor/</a:t>
            </a:r>
            <a:r>
              <a:rPr lang="en-US" altLang="zh-CN" dirty="0" err="1"/>
              <a:t>tmux</a:t>
            </a:r>
            <a:r>
              <a:rPr lang="en-US" altLang="zh-CN" dirty="0"/>
              <a:t>-mem-</a:t>
            </a:r>
            <a:r>
              <a:rPr lang="en-US" altLang="zh-CN" dirty="0" err="1"/>
              <a:t>cpu</a:t>
            </a:r>
            <a:r>
              <a:rPr lang="en-US" altLang="zh-CN" dirty="0"/>
              <a:t>-load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err="1"/>
              <a:t>mkdir</a:t>
            </a:r>
            <a:r>
              <a:rPr lang="en-US" altLang="zh-CN" dirty="0"/>
              <a:t> -p build &amp;&amp; cd build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 install -y </a:t>
            </a:r>
            <a:r>
              <a:rPr lang="en-US" altLang="zh-CN" dirty="0" err="1"/>
              <a:t>cmake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err="1"/>
              <a:t>cmake</a:t>
            </a:r>
            <a:r>
              <a:rPr lang="en-US" altLang="zh-CN" dirty="0"/>
              <a:t> ..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make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85553A-7386-49F8-9300-B5A5826521A6}"/>
              </a:ext>
            </a:extLst>
          </p:cNvPr>
          <p:cNvSpPr txBox="1"/>
          <p:nvPr/>
        </p:nvSpPr>
        <p:spPr>
          <a:xfrm>
            <a:off x="581193" y="6084756"/>
            <a:ext cx="6906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sudo</a:t>
            </a:r>
            <a:r>
              <a:rPr lang="en-US" altLang="zh-CN" sz="2800" dirty="0"/>
              <a:t> apt install </a:t>
            </a:r>
            <a:r>
              <a:rPr lang="en-US" altLang="zh-CN" sz="2800" dirty="0" err="1"/>
              <a:t>tmux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568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7EF56-4535-4003-BD5E-712CE894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tmux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EE37C-DA45-45BC-935C-3E212E7ADD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tmux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有四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服务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(server)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会话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(Session)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窗口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(Window)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面板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(Pane)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A52B5F5-AC09-41E2-8641-6A1D160A24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379" y="1639918"/>
            <a:ext cx="6819931" cy="400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48DD4-6B41-4832-8BB6-1C0B805C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tmux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9A3ED-5A38-4AA1-9D07-8C45037057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tmux</a:t>
            </a:r>
            <a:r>
              <a:rPr lang="zh-CN" altLang="en-US" dirty="0"/>
              <a:t>快捷键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启动：</a:t>
            </a:r>
            <a:r>
              <a:rPr lang="en-US" altLang="zh-CN" dirty="0" err="1"/>
              <a:t>tmux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分屏：前缀</a:t>
            </a:r>
            <a:r>
              <a:rPr lang="en-US" altLang="zh-CN" dirty="0"/>
              <a:t>+%   </a:t>
            </a:r>
            <a:r>
              <a:rPr lang="zh-CN" altLang="en-US" dirty="0"/>
              <a:t>前缀</a:t>
            </a:r>
            <a:r>
              <a:rPr lang="en-US" altLang="zh-CN" dirty="0"/>
              <a:t>+”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New window</a:t>
            </a:r>
            <a:r>
              <a:rPr lang="zh-CN" altLang="en-US" dirty="0"/>
              <a:t>：前缀</a:t>
            </a:r>
            <a:r>
              <a:rPr lang="en-US" altLang="zh-CN" dirty="0"/>
              <a:t>+c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Rename window</a:t>
            </a:r>
            <a:r>
              <a:rPr lang="zh-CN" altLang="en-US" dirty="0"/>
              <a:t>：前缀</a:t>
            </a:r>
            <a:r>
              <a:rPr lang="en-US" altLang="zh-CN" dirty="0"/>
              <a:t>+</a:t>
            </a:r>
            <a:r>
              <a:rPr lang="zh-CN" altLang="en-US" dirty="0"/>
              <a:t>，编辑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关闭</a:t>
            </a:r>
            <a:r>
              <a:rPr lang="en-US" altLang="zh-CN" dirty="0"/>
              <a:t>session</a:t>
            </a:r>
            <a:r>
              <a:rPr lang="zh-CN" altLang="en-US" dirty="0"/>
              <a:t>界面：前缀</a:t>
            </a:r>
            <a:r>
              <a:rPr lang="en-US" altLang="zh-CN" dirty="0"/>
              <a:t>+d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Display session: </a:t>
            </a:r>
            <a:r>
              <a:rPr lang="en-US" altLang="zh-CN" dirty="0" err="1"/>
              <a:t>tmux</a:t>
            </a:r>
            <a:r>
              <a:rPr lang="en-US" altLang="zh-CN" dirty="0"/>
              <a:t> ls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Continue</a:t>
            </a:r>
            <a:r>
              <a:rPr lang="zh-CN" altLang="en-US" dirty="0"/>
              <a:t>：</a:t>
            </a:r>
            <a:r>
              <a:rPr lang="en-US" altLang="zh-CN" dirty="0" err="1"/>
              <a:t>tmux</a:t>
            </a:r>
            <a:r>
              <a:rPr lang="en-US" altLang="zh-CN" dirty="0"/>
              <a:t> a –t [number of session]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59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40E6-4625-42BA-B41F-6279E58D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30971"/>
          </a:xfrm>
        </p:spPr>
        <p:txBody>
          <a:bodyPr/>
          <a:lstStyle/>
          <a:p>
            <a:r>
              <a:rPr lang="en-US" altLang="zh-CN" cap="none" dirty="0" err="1"/>
              <a:t>tmux</a:t>
            </a:r>
            <a:r>
              <a:rPr lang="zh-CN" altLang="en-US" dirty="0"/>
              <a:t>自动安装脚本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0A30B37-7C05-4368-8275-07557C0C4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1327373"/>
            <a:ext cx="7407197" cy="5259858"/>
          </a:xfrm>
        </p:spPr>
      </p:pic>
    </p:spTree>
    <p:extLst>
      <p:ext uri="{BB962C8B-B14F-4D97-AF65-F5344CB8AC3E}">
        <p14:creationId xmlns:p14="http://schemas.microsoft.com/office/powerpoint/2010/main" val="157301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CB05E-6CB8-43BF-9CF9-A8E0F3C3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82726"/>
            <a:ext cx="11029616" cy="988332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zh-CN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工作只不过是学习之余用来消遣的事情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而一次次成功的思维实验才是快乐的源泉</a:t>
            </a:r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dirty="0"/>
            </a:br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139616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371</Words>
  <Application>Microsoft Office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Century Schoolbook</vt:lpstr>
      <vt:lpstr>Consolas</vt:lpstr>
      <vt:lpstr>Franklin Gothic Book</vt:lpstr>
      <vt:lpstr>Wingdings 2</vt:lpstr>
      <vt:lpstr>DividendVTI</vt:lpstr>
      <vt:lpstr>PowerPoint 演示文稿</vt:lpstr>
      <vt:lpstr>PowerPoint 演示文稿</vt:lpstr>
      <vt:lpstr>tmux简介</vt:lpstr>
      <vt:lpstr>tmux的安装</vt:lpstr>
      <vt:lpstr>tmux的使用</vt:lpstr>
      <vt:lpstr>tmux的使用</vt:lpstr>
      <vt:lpstr>tmux自动安装脚本</vt:lpstr>
      <vt:lpstr> 工作只不过是学习之余用来消遣的事情,而一次次成功的思维实验才是快乐的源泉  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子仪</dc:creator>
  <cp:lastModifiedBy>高 子仪</cp:lastModifiedBy>
  <cp:revision>18</cp:revision>
  <dcterms:created xsi:type="dcterms:W3CDTF">2020-09-21T14:38:28Z</dcterms:created>
  <dcterms:modified xsi:type="dcterms:W3CDTF">2020-09-22T05:59:37Z</dcterms:modified>
</cp:coreProperties>
</file>